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ungGeunMo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27" Target="../media/image26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gif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pn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2.png" Type="http://schemas.openxmlformats.org/officeDocument/2006/relationships/image"/><Relationship Id="rId16" Target="../media/image13.png" Type="http://schemas.openxmlformats.org/officeDocument/2006/relationships/image"/><Relationship Id="rId17" Target="../media/image14.png" Type="http://schemas.openxmlformats.org/officeDocument/2006/relationships/image"/><Relationship Id="rId18" Target="../media/image15.png" Type="http://schemas.openxmlformats.org/officeDocument/2006/relationships/image"/><Relationship Id="rId19" Target="../media/image16.png" Type="http://schemas.openxmlformats.org/officeDocument/2006/relationships/image"/><Relationship Id="rId2" Target="../media/image21.png" Type="http://schemas.openxmlformats.org/officeDocument/2006/relationships/image"/><Relationship Id="rId20" Target="../media/image17.png" Type="http://schemas.openxmlformats.org/officeDocument/2006/relationships/image"/><Relationship Id="rId21" Target="../media/image18.png" Type="http://schemas.openxmlformats.org/officeDocument/2006/relationships/image"/><Relationship Id="rId22" Target="../media/image19.png" Type="http://schemas.openxmlformats.org/officeDocument/2006/relationships/image"/><Relationship Id="rId23" Target="../media/image20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75.png" Type="http://schemas.openxmlformats.org/officeDocument/2006/relationships/image"/><Relationship Id="rId28" Target="../media/image76.png" Type="http://schemas.openxmlformats.org/officeDocument/2006/relationships/image"/><Relationship Id="rId29" Target="../media/image77.png" Type="http://schemas.openxmlformats.org/officeDocument/2006/relationships/image"/><Relationship Id="rId3" Target="../media/image22.png" Type="http://schemas.openxmlformats.org/officeDocument/2006/relationships/image"/><Relationship Id="rId30" Target="../media/image78.png" Type="http://schemas.openxmlformats.org/officeDocument/2006/relationships/image"/><Relationship Id="rId31" Target="../media/image79.gif" Type="http://schemas.openxmlformats.org/officeDocument/2006/relationships/image"/><Relationship Id="rId4" Target="../media/image2.png" Type="http://schemas.openxmlformats.org/officeDocument/2006/relationships/image"/><Relationship Id="rId5" Target="../media/image23.png" Type="http://schemas.openxmlformats.org/officeDocument/2006/relationships/image"/><Relationship Id="rId6" Target="../media/image5.png" Type="http://schemas.openxmlformats.org/officeDocument/2006/relationships/image"/><Relationship Id="rId7" Target="../media/image43.png" Type="http://schemas.openxmlformats.org/officeDocument/2006/relationships/image"/><Relationship Id="rId8" Target="../media/image1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1.png" Type="http://schemas.openxmlformats.org/officeDocument/2006/relationships/image"/><Relationship Id="rId13" Target="../media/image6.png" Type="http://schemas.openxmlformats.org/officeDocument/2006/relationships/image"/><Relationship Id="rId14" Target="../media/image7.png" Type="http://schemas.openxmlformats.org/officeDocument/2006/relationships/image"/><Relationship Id="rId15" Target="../media/image8.png" Type="http://schemas.openxmlformats.org/officeDocument/2006/relationships/image"/><Relationship Id="rId16" Target="../media/image9.png" Type="http://schemas.openxmlformats.org/officeDocument/2006/relationships/image"/><Relationship Id="rId17" Target="../media/image10.png" Type="http://schemas.openxmlformats.org/officeDocument/2006/relationships/image"/><Relationship Id="rId18" Target="../media/image11.png" Type="http://schemas.openxmlformats.org/officeDocument/2006/relationships/image"/><Relationship Id="rId19" Target="../media/image12.png" Type="http://schemas.openxmlformats.org/officeDocument/2006/relationships/image"/><Relationship Id="rId2" Target="../media/image21.png" Type="http://schemas.openxmlformats.org/officeDocument/2006/relationships/image"/><Relationship Id="rId20" Target="../media/image13.png" Type="http://schemas.openxmlformats.org/officeDocument/2006/relationships/image"/><Relationship Id="rId21" Target="../media/image14.png" Type="http://schemas.openxmlformats.org/officeDocument/2006/relationships/image"/><Relationship Id="rId22" Target="../media/image15.png" Type="http://schemas.openxmlformats.org/officeDocument/2006/relationships/image"/><Relationship Id="rId23" Target="../media/image16.png" Type="http://schemas.openxmlformats.org/officeDocument/2006/relationships/image"/><Relationship Id="rId24" Target="../media/image17.png" Type="http://schemas.openxmlformats.org/officeDocument/2006/relationships/image"/><Relationship Id="rId25" Target="../media/image18.png" Type="http://schemas.openxmlformats.org/officeDocument/2006/relationships/image"/><Relationship Id="rId26" Target="../media/image19.png" Type="http://schemas.openxmlformats.org/officeDocument/2006/relationships/image"/><Relationship Id="rId27" Target="../media/image20.png" Type="http://schemas.openxmlformats.org/officeDocument/2006/relationships/image"/><Relationship Id="rId28" Target="../media/image24.png" Type="http://schemas.openxmlformats.org/officeDocument/2006/relationships/image"/><Relationship Id="rId29" Target="../media/image25.png" Type="http://schemas.openxmlformats.org/officeDocument/2006/relationships/image"/><Relationship Id="rId3" Target="../media/image22.png" Type="http://schemas.openxmlformats.org/officeDocument/2006/relationships/image"/><Relationship Id="rId30" Target="../media/image26.png" Type="http://schemas.openxmlformats.org/officeDocument/2006/relationships/image"/><Relationship Id="rId4" Target="../media/image23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4.gif" Type="http://schemas.openxmlformats.org/officeDocument/2006/relationships/image"/><Relationship Id="rId14" Target="../media/image40.gif" Type="http://schemas.openxmlformats.org/officeDocument/2006/relationships/image"/><Relationship Id="rId15" Target="../media/image1.png" Type="http://schemas.openxmlformats.org/officeDocument/2006/relationships/image"/><Relationship Id="rId16" Target="../media/image6.png" Type="http://schemas.openxmlformats.org/officeDocument/2006/relationships/image"/><Relationship Id="rId17" Target="../media/image7.png" Type="http://schemas.openxmlformats.org/officeDocument/2006/relationships/image"/><Relationship Id="rId18" Target="../media/image8.png" Type="http://schemas.openxmlformats.org/officeDocument/2006/relationships/image"/><Relationship Id="rId19" Target="../media/image9.png" Type="http://schemas.openxmlformats.org/officeDocument/2006/relationships/image"/><Relationship Id="rId2" Target="../media/image34.png" Type="http://schemas.openxmlformats.org/officeDocument/2006/relationships/image"/><Relationship Id="rId20" Target="../media/image10.png" Type="http://schemas.openxmlformats.org/officeDocument/2006/relationships/image"/><Relationship Id="rId21" Target="../media/image11.png" Type="http://schemas.openxmlformats.org/officeDocument/2006/relationships/image"/><Relationship Id="rId22" Target="../media/image12.png" Type="http://schemas.openxmlformats.org/officeDocument/2006/relationships/image"/><Relationship Id="rId23" Target="../media/image13.png" Type="http://schemas.openxmlformats.org/officeDocument/2006/relationships/image"/><Relationship Id="rId24" Target="../media/image14.png" Type="http://schemas.openxmlformats.org/officeDocument/2006/relationships/image"/><Relationship Id="rId25" Target="../media/image15.png" Type="http://schemas.openxmlformats.org/officeDocument/2006/relationships/image"/><Relationship Id="rId26" Target="../media/image16.png" Type="http://schemas.openxmlformats.org/officeDocument/2006/relationships/image"/><Relationship Id="rId27" Target="../media/image17.png" Type="http://schemas.openxmlformats.org/officeDocument/2006/relationships/image"/><Relationship Id="rId28" Target="../media/image18.png" Type="http://schemas.openxmlformats.org/officeDocument/2006/relationships/image"/><Relationship Id="rId29" Target="../media/image19.png" Type="http://schemas.openxmlformats.org/officeDocument/2006/relationships/image"/><Relationship Id="rId3" Target="../media/image21.png" Type="http://schemas.openxmlformats.org/officeDocument/2006/relationships/image"/><Relationship Id="rId30" Target="../media/image20.png" Type="http://schemas.openxmlformats.org/officeDocument/2006/relationships/image"/><Relationship Id="rId31" Target="../media/image24.png" Type="http://schemas.openxmlformats.org/officeDocument/2006/relationships/image"/><Relationship Id="rId32" Target="../media/image25.png" Type="http://schemas.openxmlformats.org/officeDocument/2006/relationships/image"/><Relationship Id="rId33" Target="../media/image26.png" Type="http://schemas.openxmlformats.org/officeDocument/2006/relationships/image"/><Relationship Id="rId4" Target="../media/image22.png" Type="http://schemas.openxmlformats.org/officeDocument/2006/relationships/image"/><Relationship Id="rId5" Target="../media/image2.png" Type="http://schemas.openxmlformats.org/officeDocument/2006/relationships/image"/><Relationship Id="rId6" Target="../media/image23.png" Type="http://schemas.openxmlformats.org/officeDocument/2006/relationships/image"/><Relationship Id="rId7" Target="../media/image5.pn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gif" Type="http://schemas.openxmlformats.org/officeDocument/2006/relationships/image"/><Relationship Id="rId11" Target="../media/image45.png" Type="http://schemas.openxmlformats.org/officeDocument/2006/relationships/image"/><Relationship Id="rId12" Target="../media/image46.png" Type="http://schemas.openxmlformats.org/officeDocument/2006/relationships/image"/><Relationship Id="rId13" Target="../media/image47.png" Type="http://schemas.openxmlformats.org/officeDocument/2006/relationships/image"/><Relationship Id="rId14" Target="../media/image1.png" Type="http://schemas.openxmlformats.org/officeDocument/2006/relationships/image"/><Relationship Id="rId15" Target="../media/image6.png" Type="http://schemas.openxmlformats.org/officeDocument/2006/relationships/image"/><Relationship Id="rId16" Target="../media/image7.png" Type="http://schemas.openxmlformats.org/officeDocument/2006/relationships/image"/><Relationship Id="rId17" Target="../media/image8.png" Type="http://schemas.openxmlformats.org/officeDocument/2006/relationships/image"/><Relationship Id="rId18" Target="../media/image9.png" Type="http://schemas.openxmlformats.org/officeDocument/2006/relationships/image"/><Relationship Id="rId19" Target="../media/image10.png" Type="http://schemas.openxmlformats.org/officeDocument/2006/relationships/image"/><Relationship Id="rId2" Target="../media/image21.png" Type="http://schemas.openxmlformats.org/officeDocument/2006/relationships/image"/><Relationship Id="rId20" Target="../media/image11.png" Type="http://schemas.openxmlformats.org/officeDocument/2006/relationships/image"/><Relationship Id="rId21" Target="../media/image12.png" Type="http://schemas.openxmlformats.org/officeDocument/2006/relationships/image"/><Relationship Id="rId22" Target="../media/image13.png" Type="http://schemas.openxmlformats.org/officeDocument/2006/relationships/image"/><Relationship Id="rId23" Target="../media/image14.png" Type="http://schemas.openxmlformats.org/officeDocument/2006/relationships/image"/><Relationship Id="rId24" Target="../media/image15.png" Type="http://schemas.openxmlformats.org/officeDocument/2006/relationships/image"/><Relationship Id="rId25" Target="../media/image16.png" Type="http://schemas.openxmlformats.org/officeDocument/2006/relationships/image"/><Relationship Id="rId26" Target="../media/image17.png" Type="http://schemas.openxmlformats.org/officeDocument/2006/relationships/image"/><Relationship Id="rId27" Target="../media/image18.png" Type="http://schemas.openxmlformats.org/officeDocument/2006/relationships/image"/><Relationship Id="rId28" Target="../media/image19.png" Type="http://schemas.openxmlformats.org/officeDocument/2006/relationships/image"/><Relationship Id="rId29" Target="../media/image20.png" Type="http://schemas.openxmlformats.org/officeDocument/2006/relationships/image"/><Relationship Id="rId3" Target="../media/image22.png" Type="http://schemas.openxmlformats.org/officeDocument/2006/relationships/image"/><Relationship Id="rId30" Target="../media/image24.png" Type="http://schemas.openxmlformats.org/officeDocument/2006/relationships/image"/><Relationship Id="rId31" Target="../media/image25.png" Type="http://schemas.openxmlformats.org/officeDocument/2006/relationships/image"/><Relationship Id="rId32" Target="../media/image26.png" Type="http://schemas.openxmlformats.org/officeDocument/2006/relationships/image"/><Relationship Id="rId33" Target="../media/image48.png" Type="http://schemas.openxmlformats.org/officeDocument/2006/relationships/image"/><Relationship Id="rId34" Target="../media/image49.png" Type="http://schemas.openxmlformats.org/officeDocument/2006/relationships/image"/><Relationship Id="rId35" Target="../media/image50.png" Type="http://schemas.openxmlformats.org/officeDocument/2006/relationships/image"/><Relationship Id="rId36" Target="../media/image51.png" Type="http://schemas.openxmlformats.org/officeDocument/2006/relationships/image"/><Relationship Id="rId37" Target="../media/image52.png" Type="http://schemas.openxmlformats.org/officeDocument/2006/relationships/image"/><Relationship Id="rId4" Target="../media/image2.png" Type="http://schemas.openxmlformats.org/officeDocument/2006/relationships/image"/><Relationship Id="rId5" Target="../media/image23.png" Type="http://schemas.openxmlformats.org/officeDocument/2006/relationships/image"/><Relationship Id="rId6" Target="../media/image5.png" Type="http://schemas.openxmlformats.org/officeDocument/2006/relationships/image"/><Relationship Id="rId7" Target="../media/image41.pn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pn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2.png" Type="http://schemas.openxmlformats.org/officeDocument/2006/relationships/image"/><Relationship Id="rId16" Target="../media/image13.png" Type="http://schemas.openxmlformats.org/officeDocument/2006/relationships/image"/><Relationship Id="rId17" Target="../media/image14.png" Type="http://schemas.openxmlformats.org/officeDocument/2006/relationships/image"/><Relationship Id="rId18" Target="../media/image15.png" Type="http://schemas.openxmlformats.org/officeDocument/2006/relationships/image"/><Relationship Id="rId19" Target="../media/image16.png" Type="http://schemas.openxmlformats.org/officeDocument/2006/relationships/image"/><Relationship Id="rId2" Target="../media/image21.png" Type="http://schemas.openxmlformats.org/officeDocument/2006/relationships/image"/><Relationship Id="rId20" Target="../media/image17.png" Type="http://schemas.openxmlformats.org/officeDocument/2006/relationships/image"/><Relationship Id="rId21" Target="../media/image18.png" Type="http://schemas.openxmlformats.org/officeDocument/2006/relationships/image"/><Relationship Id="rId22" Target="../media/image19.png" Type="http://schemas.openxmlformats.org/officeDocument/2006/relationships/image"/><Relationship Id="rId23" Target="../media/image20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53.png" Type="http://schemas.openxmlformats.org/officeDocument/2006/relationships/image"/><Relationship Id="rId28" Target="../media/image54.png" Type="http://schemas.openxmlformats.org/officeDocument/2006/relationships/image"/><Relationship Id="rId29" Target="../media/image55.png" Type="http://schemas.openxmlformats.org/officeDocument/2006/relationships/image"/><Relationship Id="rId3" Target="../media/image22.png" Type="http://schemas.openxmlformats.org/officeDocument/2006/relationships/image"/><Relationship Id="rId30" Target="../media/image56.png" Type="http://schemas.openxmlformats.org/officeDocument/2006/relationships/image"/><Relationship Id="rId31" Target="../media/image57.png" Type="http://schemas.openxmlformats.org/officeDocument/2006/relationships/image"/><Relationship Id="rId32" Target="../media/image58.png" Type="http://schemas.openxmlformats.org/officeDocument/2006/relationships/image"/><Relationship Id="rId4" Target="../media/image2.png" Type="http://schemas.openxmlformats.org/officeDocument/2006/relationships/image"/><Relationship Id="rId5" Target="../media/image23.png" Type="http://schemas.openxmlformats.org/officeDocument/2006/relationships/image"/><Relationship Id="rId6" Target="../media/image5.png" Type="http://schemas.openxmlformats.org/officeDocument/2006/relationships/image"/><Relationship Id="rId7" Target="../media/image4.gif" Type="http://schemas.openxmlformats.org/officeDocument/2006/relationships/image"/><Relationship Id="rId8" Target="../media/image1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pn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2.png" Type="http://schemas.openxmlformats.org/officeDocument/2006/relationships/image"/><Relationship Id="rId16" Target="../media/image13.png" Type="http://schemas.openxmlformats.org/officeDocument/2006/relationships/image"/><Relationship Id="rId17" Target="../media/image14.png" Type="http://schemas.openxmlformats.org/officeDocument/2006/relationships/image"/><Relationship Id="rId18" Target="../media/image15.png" Type="http://schemas.openxmlformats.org/officeDocument/2006/relationships/image"/><Relationship Id="rId19" Target="../media/image16.png" Type="http://schemas.openxmlformats.org/officeDocument/2006/relationships/image"/><Relationship Id="rId2" Target="../media/image21.png" Type="http://schemas.openxmlformats.org/officeDocument/2006/relationships/image"/><Relationship Id="rId20" Target="../media/image17.png" Type="http://schemas.openxmlformats.org/officeDocument/2006/relationships/image"/><Relationship Id="rId21" Target="../media/image18.png" Type="http://schemas.openxmlformats.org/officeDocument/2006/relationships/image"/><Relationship Id="rId22" Target="../media/image19.png" Type="http://schemas.openxmlformats.org/officeDocument/2006/relationships/image"/><Relationship Id="rId23" Target="../media/image20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3" Target="../media/image22.png" Type="http://schemas.openxmlformats.org/officeDocument/2006/relationships/image"/><Relationship Id="rId4" Target="../media/image2.png" Type="http://schemas.openxmlformats.org/officeDocument/2006/relationships/image"/><Relationship Id="rId5" Target="../media/image23.png" Type="http://schemas.openxmlformats.org/officeDocument/2006/relationships/image"/><Relationship Id="rId6" Target="../media/image5.png" Type="http://schemas.openxmlformats.org/officeDocument/2006/relationships/image"/><Relationship Id="rId7" Target="../media/image4.gif" Type="http://schemas.openxmlformats.org/officeDocument/2006/relationships/image"/><Relationship Id="rId8" Target="../media/image1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pn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2.png" Type="http://schemas.openxmlformats.org/officeDocument/2006/relationships/image"/><Relationship Id="rId16" Target="../media/image13.png" Type="http://schemas.openxmlformats.org/officeDocument/2006/relationships/image"/><Relationship Id="rId17" Target="../media/image14.png" Type="http://schemas.openxmlformats.org/officeDocument/2006/relationships/image"/><Relationship Id="rId18" Target="../media/image15.png" Type="http://schemas.openxmlformats.org/officeDocument/2006/relationships/image"/><Relationship Id="rId19" Target="../media/image16.png" Type="http://schemas.openxmlformats.org/officeDocument/2006/relationships/image"/><Relationship Id="rId2" Target="../media/image21.png" Type="http://schemas.openxmlformats.org/officeDocument/2006/relationships/image"/><Relationship Id="rId20" Target="../media/image17.png" Type="http://schemas.openxmlformats.org/officeDocument/2006/relationships/image"/><Relationship Id="rId21" Target="../media/image18.png" Type="http://schemas.openxmlformats.org/officeDocument/2006/relationships/image"/><Relationship Id="rId22" Target="../media/image19.png" Type="http://schemas.openxmlformats.org/officeDocument/2006/relationships/image"/><Relationship Id="rId23" Target="../media/image20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60.gif" Type="http://schemas.openxmlformats.org/officeDocument/2006/relationships/image"/><Relationship Id="rId28" Target="../media/image61.png" Type="http://schemas.openxmlformats.org/officeDocument/2006/relationships/image"/><Relationship Id="rId29" Target="../media/image62.png" Type="http://schemas.openxmlformats.org/officeDocument/2006/relationships/image"/><Relationship Id="rId3" Target="../media/image22.png" Type="http://schemas.openxmlformats.org/officeDocument/2006/relationships/image"/><Relationship Id="rId30" Target="../media/image63.png" Type="http://schemas.openxmlformats.org/officeDocument/2006/relationships/image"/><Relationship Id="rId31" Target="../media/image64.png" Type="http://schemas.openxmlformats.org/officeDocument/2006/relationships/image"/><Relationship Id="rId32" Target="../media/image40.gif" Type="http://schemas.openxmlformats.org/officeDocument/2006/relationships/image"/><Relationship Id="rId4" Target="../media/image59.png" Type="http://schemas.openxmlformats.org/officeDocument/2006/relationships/image"/><Relationship Id="rId5" Target="../media/image23.png" Type="http://schemas.openxmlformats.org/officeDocument/2006/relationships/image"/><Relationship Id="rId6" Target="../media/image5.png" Type="http://schemas.openxmlformats.org/officeDocument/2006/relationships/image"/><Relationship Id="rId7" Target="../media/image43.png" Type="http://schemas.openxmlformats.org/officeDocument/2006/relationships/image"/><Relationship Id="rId8" Target="../media/image1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pn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2.png" Type="http://schemas.openxmlformats.org/officeDocument/2006/relationships/image"/><Relationship Id="rId16" Target="../media/image13.png" Type="http://schemas.openxmlformats.org/officeDocument/2006/relationships/image"/><Relationship Id="rId17" Target="../media/image14.png" Type="http://schemas.openxmlformats.org/officeDocument/2006/relationships/image"/><Relationship Id="rId18" Target="../media/image15.png" Type="http://schemas.openxmlformats.org/officeDocument/2006/relationships/image"/><Relationship Id="rId19" Target="../media/image16.png" Type="http://schemas.openxmlformats.org/officeDocument/2006/relationships/image"/><Relationship Id="rId2" Target="../media/image21.png" Type="http://schemas.openxmlformats.org/officeDocument/2006/relationships/image"/><Relationship Id="rId20" Target="../media/image17.png" Type="http://schemas.openxmlformats.org/officeDocument/2006/relationships/image"/><Relationship Id="rId21" Target="../media/image18.png" Type="http://schemas.openxmlformats.org/officeDocument/2006/relationships/image"/><Relationship Id="rId22" Target="../media/image19.png" Type="http://schemas.openxmlformats.org/officeDocument/2006/relationships/image"/><Relationship Id="rId23" Target="../media/image20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65.png" Type="http://schemas.openxmlformats.org/officeDocument/2006/relationships/image"/><Relationship Id="rId28" Target="../media/image66.png" Type="http://schemas.openxmlformats.org/officeDocument/2006/relationships/image"/><Relationship Id="rId29" Target="../media/image67.png" Type="http://schemas.openxmlformats.org/officeDocument/2006/relationships/image"/><Relationship Id="rId3" Target="../media/image22.png" Type="http://schemas.openxmlformats.org/officeDocument/2006/relationships/image"/><Relationship Id="rId30" Target="../media/image54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58.png" Type="http://schemas.openxmlformats.org/officeDocument/2006/relationships/image"/><Relationship Id="rId4" Target="../media/image2.png" Type="http://schemas.openxmlformats.org/officeDocument/2006/relationships/image"/><Relationship Id="rId5" Target="../media/image23.png" Type="http://schemas.openxmlformats.org/officeDocument/2006/relationships/image"/><Relationship Id="rId6" Target="../media/image5.png" Type="http://schemas.openxmlformats.org/officeDocument/2006/relationships/image"/><Relationship Id="rId7" Target="../media/image4.gif" Type="http://schemas.openxmlformats.org/officeDocument/2006/relationships/image"/><Relationship Id="rId8" Target="../media/image1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pn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2.png" Type="http://schemas.openxmlformats.org/officeDocument/2006/relationships/image"/><Relationship Id="rId16" Target="../media/image13.png" Type="http://schemas.openxmlformats.org/officeDocument/2006/relationships/image"/><Relationship Id="rId17" Target="../media/image14.png" Type="http://schemas.openxmlformats.org/officeDocument/2006/relationships/image"/><Relationship Id="rId18" Target="../media/image15.png" Type="http://schemas.openxmlformats.org/officeDocument/2006/relationships/image"/><Relationship Id="rId19" Target="../media/image16.png" Type="http://schemas.openxmlformats.org/officeDocument/2006/relationships/image"/><Relationship Id="rId2" Target="../media/image21.png" Type="http://schemas.openxmlformats.org/officeDocument/2006/relationships/image"/><Relationship Id="rId20" Target="../media/image17.png" Type="http://schemas.openxmlformats.org/officeDocument/2006/relationships/image"/><Relationship Id="rId21" Target="../media/image18.png" Type="http://schemas.openxmlformats.org/officeDocument/2006/relationships/image"/><Relationship Id="rId22" Target="../media/image19.png" Type="http://schemas.openxmlformats.org/officeDocument/2006/relationships/image"/><Relationship Id="rId23" Target="../media/image20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70.png" Type="http://schemas.openxmlformats.org/officeDocument/2006/relationships/image"/><Relationship Id="rId28" Target="../media/image71.png" Type="http://schemas.openxmlformats.org/officeDocument/2006/relationships/image"/><Relationship Id="rId29" Target="../media/image72.png" Type="http://schemas.openxmlformats.org/officeDocument/2006/relationships/image"/><Relationship Id="rId3" Target="../media/image22.png" Type="http://schemas.openxmlformats.org/officeDocument/2006/relationships/image"/><Relationship Id="rId30" Target="../media/image54.png" Type="http://schemas.openxmlformats.org/officeDocument/2006/relationships/image"/><Relationship Id="rId31" Target="../media/image73.png" Type="http://schemas.openxmlformats.org/officeDocument/2006/relationships/image"/><Relationship Id="rId32" Target="../media/image74.png" Type="http://schemas.openxmlformats.org/officeDocument/2006/relationships/image"/><Relationship Id="rId4" Target="../media/image2.png" Type="http://schemas.openxmlformats.org/officeDocument/2006/relationships/image"/><Relationship Id="rId5" Target="../media/image23.png" Type="http://schemas.openxmlformats.org/officeDocument/2006/relationships/image"/><Relationship Id="rId6" Target="../media/image5.png" Type="http://schemas.openxmlformats.org/officeDocument/2006/relationships/image"/><Relationship Id="rId7" Target="../media/image4.gif" Type="http://schemas.openxmlformats.org/officeDocument/2006/relationships/image"/><Relationship Id="rId8" Target="../media/image1.png" Type="http://schemas.openxmlformats.org/officeDocument/2006/relationships/image"/><Relationship Id="rId9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641600" y="6070600"/>
            <a:ext cx="90932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378700"/>
            <a:ext cx="14097000" cy="7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0">
            <a:off x="6731000" y="4533900"/>
            <a:ext cx="647700" cy="7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03400" y="3594100"/>
            <a:ext cx="2159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50900" y="2082800"/>
            <a:ext cx="762000" cy="7467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120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121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122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123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124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125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126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127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128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129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130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131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132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133</a:t>
            </a:r>
          </a:p>
          <a:p>
            <a:pPr algn="l" lvl="0">
              <a:lnSpc>
                <a:spcPct val="20169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134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59100" y="3403600"/>
            <a:ext cx="10617200" cy="2133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en-US" sz="10800" b="false" i="false" u="none" strike="noStrike" spc="-1200">
                <a:solidFill>
                  <a:srgbClr val="3AB429"/>
                </a:solidFill>
                <a:latin typeface="DungGeunMo"/>
              </a:rPr>
              <a:t>From J</a:t>
            </a:r>
          </a:p>
          <a:p>
            <a:pPr algn="l" lvl="0">
              <a:lnSpc>
                <a:spcPct val="79679"/>
              </a:lnSpc>
            </a:pPr>
            <a:r>
              <a:rPr lang="en-US" sz="6700" b="false" i="false" u="none" strike="noStrike" spc="-700">
                <a:solidFill>
                  <a:srgbClr val="3AB429"/>
                </a:solidFill>
                <a:latin typeface="DungGeunMo"/>
              </a:rPr>
              <a:t>JSP &amp; Servlet </a:t>
            </a:r>
            <a:r>
              <a:rPr lang="ko-KR" sz="6700" b="false" i="false" u="none" strike="noStrike" spc="-700">
                <a:solidFill>
                  <a:srgbClr val="3AB429"/>
                </a:solidFill>
                <a:ea typeface="DungGeunMo"/>
              </a:rPr>
              <a:t>프로젝트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73400" y="6642100"/>
            <a:ext cx="64008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2100" b="false" i="false" u="none" strike="noStrike" spc="100">
                <a:solidFill>
                  <a:srgbClr val="FFFFFF">
                    <a:alpha val="41961"/>
                  </a:srgbClr>
                </a:solidFill>
                <a:latin typeface="DungGeunMo"/>
              </a:rPr>
              <a:t>For developers </a:t>
            </a:r>
            <a:r>
              <a:rPr lang="en-US" sz="2100" b="false" i="false" u="none" strike="noStrike" spc="100">
                <a:solidFill>
                  <a:srgbClr val="FFFFFF">
                    <a:alpha val="41961"/>
                  </a:srgbClr>
                </a:solidFill>
                <a:latin typeface="DungGeunMo"/>
              </a:rPr>
              <a:t>coding programming plan</a:t>
            </a:r>
          </a:p>
        </p:txBody>
      </p:sp>
      <p:sp>
        <p:nvSpPr>
          <p:cNvPr name="TextBox 32" id="32"/>
          <p:cNvSpPr txBox="true"/>
          <p:nvPr/>
        </p:nvSpPr>
        <p:spPr>
          <a:xfrm rot="21600000">
            <a:off x="2921000" y="7493000"/>
            <a:ext cx="12242800" cy="1206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ava </a:t>
            </a: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avascript </a:t>
            </a: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query </a:t>
            </a:r>
            <a:r>
              <a:rPr lang="en-US" sz="3500" b="false" i="false" u="sng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sng" strike="noStrike">
                <a:solidFill>
                  <a:srgbClr val="FFFFFF"/>
                </a:solidFill>
                <a:latin typeface="DungGeunMo"/>
              </a:rPr>
              <a:t>unghyeongmin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 </a:t>
            </a:r>
            <a:r>
              <a:rPr lang="en-US" sz="1800" b="false" i="false" u="sng" strike="noStrike">
                <a:solidFill>
                  <a:srgbClr val="FFFFFF"/>
                </a:solidFill>
                <a:latin typeface="DungGeunMo"/>
              </a:rPr>
              <a:t>parkyun</a:t>
            </a:r>
            <a:r>
              <a:rPr lang="en-US" sz="3500" b="false" i="false" u="sng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sng" strike="noStrike">
                <a:solidFill>
                  <a:srgbClr val="FFFFFF"/>
                </a:solidFill>
                <a:latin typeface="DungGeunMo"/>
              </a:rPr>
              <a:t>ung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 </a:t>
            </a:r>
            <a:r>
              <a:rPr lang="en-US" sz="3500" b="false" i="false" u="sng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sng" strike="noStrike">
                <a:solidFill>
                  <a:srgbClr val="FFFFFF"/>
                </a:solidFill>
                <a:latin typeface="DungGeunMo"/>
              </a:rPr>
              <a:t>ungsungbum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 </a:t>
            </a:r>
            <a:r>
              <a:rPr lang="en-US" sz="1800" b="false" i="false" u="sng" strike="noStrike">
                <a:solidFill>
                  <a:srgbClr val="FFFFFF"/>
                </a:solidFill>
                <a:latin typeface="DungGeunMo"/>
              </a:rPr>
              <a:t>park</a:t>
            </a:r>
            <a:r>
              <a:rPr lang="en-US" sz="3500" b="false" i="false" u="sng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sng" strike="noStrike">
                <a:solidFill>
                  <a:srgbClr val="FFFFFF"/>
                </a:solidFill>
                <a:latin typeface="DungGeunMo"/>
              </a:rPr>
              <a:t>unghoo</a:t>
            </a:r>
            <a:r>
              <a:rPr lang="en-US" sz="1800" b="false" i="false" u="sng" strike="noStrike">
                <a:solidFill>
                  <a:srgbClr val="FFFFFF"/>
                </a:solidFill>
                <a:latin typeface="DungGeunMo"/>
              </a:rPr>
              <a:t>n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 </a:t>
            </a:r>
            <a:r>
              <a:rPr lang="en-US" sz="1800" b="false" i="false" u="sng" strike="noStrike">
                <a:solidFill>
                  <a:srgbClr val="FFFFFF"/>
                </a:solidFill>
                <a:latin typeface="DungGeunMo"/>
              </a:rPr>
              <a:t>eoseong</a:t>
            </a:r>
            <a:r>
              <a:rPr lang="en-US" sz="3400" b="false" i="false" u="sng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sng" strike="noStrike">
                <a:solidFill>
                  <a:srgbClr val="FFFFFF"/>
                </a:solidFill>
                <a:latin typeface="DungGeunMo"/>
              </a:rPr>
              <a:t>un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 a</a:t>
            </a:r>
            <a:r>
              <a:rPr lang="en-US" sz="37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ax </a:t>
            </a:r>
            <a:r>
              <a:rPr lang="en-US" sz="37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sp</a:t>
            </a:r>
          </a:p>
          <a:p>
            <a:pPr algn="l" lvl="0">
              <a:lnSpc>
                <a:spcPct val="103749"/>
              </a:lnSpc>
            </a:pP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 lee</a:t>
            </a: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aemyeong hong</a:t>
            </a: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oonphyo moon</a:t>
            </a:r>
            <a:r>
              <a:rPr lang="en-US" sz="3500" b="tru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ane </a:t>
            </a: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anejacobs </a:t>
            </a: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orgewashington park</a:t>
            </a: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unghee park</a:t>
            </a: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ooyoung park</a:t>
            </a:r>
            <a:r>
              <a:rPr lang="en-US" sz="3500" b="false" i="false" u="none" strike="noStrike" spc="-100">
                <a:solidFill>
                  <a:srgbClr val="3AB429"/>
                </a:solidFill>
                <a:latin typeface="DungGeunMo"/>
              </a:rPr>
              <a:t>J</a:t>
            </a:r>
            <a:r>
              <a:rPr lang="en-US" sz="1800" b="false" i="false" u="none" strike="noStrike">
                <a:solidFill>
                  <a:srgbClr val="FFFFFF"/>
                </a:solidFill>
                <a:latin typeface="DungGeunMo"/>
              </a:rPr>
              <a:t>isung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65100" y="6070600"/>
            <a:ext cx="9093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492500"/>
            <a:ext cx="2159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50900" y="5092700"/>
            <a:ext cx="647700" cy="76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8173700" y="6210300"/>
            <a:ext cx="6172200" cy="7366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8">
            <a:alphaModFix amt="85000"/>
          </a:blip>
          <a:stretch>
            <a:fillRect/>
          </a:stretch>
        </p:blipFill>
        <p:spPr>
          <a:xfrm rot="0">
            <a:off x="5257800" y="6578600"/>
            <a:ext cx="12179300" cy="63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5557500" y="3136900"/>
            <a:ext cx="1524000" cy="1524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2687300" y="2171700"/>
            <a:ext cx="1892300" cy="18923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3373100" y="2882900"/>
            <a:ext cx="2692400" cy="2692400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5168900" y="2590800"/>
            <a:ext cx="8229600" cy="287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9600" b="false" i="false" u="none" strike="noStrike" spc="-1000">
                <a:solidFill>
                  <a:srgbClr val="3AB429"/>
                </a:solidFill>
                <a:ea typeface="DungGeunMo"/>
              </a:rPr>
              <a:t>자유롭게</a:t>
            </a:r>
          </a:p>
          <a:p>
            <a:pPr algn="l" lvl="0">
              <a:lnSpc>
                <a:spcPct val="79679"/>
              </a:lnSpc>
            </a:pPr>
            <a:r>
              <a:rPr lang="ko-KR" sz="9600" b="false" i="false" u="none" strike="noStrike" spc="-1000">
                <a:solidFill>
                  <a:srgbClr val="18A8F1"/>
                </a:solidFill>
                <a:ea typeface="DungGeunMo"/>
              </a:rPr>
              <a:t>질문</a:t>
            </a:r>
            <a:r>
              <a:rPr lang="ko-KR" sz="9600" b="false" i="false" u="none" strike="noStrike" spc="-1000">
                <a:solidFill>
                  <a:srgbClr val="FFFFFF"/>
                </a:solidFill>
                <a:ea typeface="DungGeunMo"/>
              </a:rPr>
              <a:t>해</a:t>
            </a:r>
            <a:r>
              <a:rPr lang="en-US" sz="9600" b="false" i="false" u="none" strike="noStrike" spc="-10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9600" b="false" i="false" u="none" strike="noStrike" spc="-1000">
                <a:solidFill>
                  <a:srgbClr val="FFFFFF"/>
                </a:solidFill>
                <a:ea typeface="DungGeunMo"/>
              </a:rPr>
              <a:t>주세요</a:t>
            </a:r>
            <a:r>
              <a:rPr lang="en-US" sz="9600" b="false" i="false" u="none" strike="noStrike" spc="-1000">
                <a:solidFill>
                  <a:srgbClr val="FFFFFF"/>
                </a:solidFill>
                <a:latin typeface="DungGeunMo"/>
              </a:rPr>
              <a:t>!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45100" y="7099300"/>
            <a:ext cx="74295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000" b="false" i="false" u="none" strike="noStrike">
                <a:solidFill>
                  <a:srgbClr val="FFFFFF">
                    <a:alpha val="21961"/>
                  </a:srgbClr>
                </a:solidFill>
                <a:latin typeface="DungGeunMo"/>
              </a:rPr>
              <a:t>Praesent a lobortis libero, a interdum tellus. Morbi velit ipsum, interdum id porttitor non, semper id sem. Donec et vehicula elit. Integer a luctus urna, sit amet convallis mauris. Nullam bibendum arcu sagittis </a:t>
            </a:r>
          </a:p>
          <a:p>
            <a:pPr algn="l" lvl="0">
              <a:lnSpc>
                <a:spcPct val="107070"/>
              </a:lnSpc>
            </a:pPr>
            <a:r>
              <a:rPr lang="en-US" sz="1000" b="false" i="false" u="none" strike="noStrike">
                <a:solidFill>
                  <a:srgbClr val="FFFFFF">
                    <a:alpha val="21961"/>
                  </a:srgbClr>
                </a:solidFill>
                <a:latin typeface="DungGeunMo"/>
              </a:rPr>
              <a:t>eget vestibulum dolor venenatis. Nam luctus libero vitae imperdiet sodales. Curabitu rauctor erat.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35" id="35"/>
          <p:cNvSpPr txBox="true"/>
          <p:nvPr/>
        </p:nvSpPr>
        <p:spPr>
          <a:xfrm rot="21600000">
            <a:off x="825500" y="2552700"/>
            <a:ext cx="36068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en-US" sz="6200" b="false" i="false" u="none" strike="noStrike" spc="-700">
                <a:solidFill>
                  <a:srgbClr val="FFFFFF"/>
                </a:solidFill>
                <a:latin typeface="DungGeunMo"/>
              </a:rPr>
              <a:t>QnA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63600" y="37973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18A8F1"/>
                </a:solidFill>
                <a:latin typeface="DungGeunMo"/>
              </a:rPr>
              <a:t>Project Q&amp;A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268200" y="9677400"/>
            <a:ext cx="55245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7070"/>
              </a:lnSpc>
            </a:pPr>
            <a:r>
              <a:rPr lang="en-US" sz="1500" b="false" i="false" u="none" strike="noStrike" spc="200">
                <a:solidFill>
                  <a:srgbClr val="18A8F1"/>
                </a:solidFill>
                <a:latin typeface="DungGeunMo"/>
              </a:rPr>
              <a:t>+ PAGE:07 / PROJECT Q&amp;A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21600000">
            <a:off x="7620000" y="1714500"/>
            <a:ext cx="3390900" cy="166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9400" b="false" i="false" u="none" strike="noStrike" spc="-800">
                <a:solidFill>
                  <a:srgbClr val="FFFFFF"/>
                </a:solidFill>
                <a:latin typeface="DungGeunMo"/>
              </a:rPr>
              <a:t>I</a:t>
            </a:r>
            <a:r>
              <a:rPr lang="en-US" sz="9400" b="false" i="false" u="none" strike="noStrike" spc="400">
                <a:solidFill>
                  <a:srgbClr val="FFFFFF"/>
                </a:solidFill>
                <a:latin typeface="DungGeunMo"/>
              </a:rPr>
              <a:t>N</a:t>
            </a:r>
            <a:r>
              <a:rPr lang="en-US" sz="9400" b="false" i="false" u="none" strike="noStrike" spc="-300">
                <a:solidFill>
                  <a:srgbClr val="FFFFFF"/>
                </a:solidFill>
                <a:latin typeface="DungGeunMo"/>
              </a:rPr>
              <a:t>D</a:t>
            </a:r>
            <a:r>
              <a:rPr lang="en-US" sz="9400" b="false" i="false" u="none" strike="noStrike" spc="-400">
                <a:solidFill>
                  <a:srgbClr val="FFFFFF"/>
                </a:solidFill>
                <a:latin typeface="DungGeunMo"/>
              </a:rPr>
              <a:t>E</a:t>
            </a:r>
            <a:r>
              <a:rPr lang="en-US" sz="9400" b="false" i="false" u="none" strike="noStrike" spc="400">
                <a:solidFill>
                  <a:srgbClr val="FFFFFF"/>
                </a:solidFill>
                <a:latin typeface="DungGeunMo"/>
              </a:rPr>
              <a:t>X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35100" y="3911600"/>
            <a:ext cx="4864100" cy="2374900"/>
          </a:xfrm>
          <a:prstGeom prst="rect">
            <a:avLst/>
          </a:prstGeom>
          <a:effectLst>
            <a:outerShdw dir="2760000" dist="54917" blurRad="0">
              <a:srgbClr val="000000">
                <a:alpha val="15000"/>
              </a:srgbClr>
            </a:outerShdw>
          </a:effectLst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5300" y="4699000"/>
            <a:ext cx="4191000" cy="124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905500" y="3911600"/>
            <a:ext cx="381000" cy="381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019800" y="4025900"/>
            <a:ext cx="139700" cy="139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18300" y="3911600"/>
            <a:ext cx="4864100" cy="2374900"/>
          </a:xfrm>
          <a:prstGeom prst="rect">
            <a:avLst/>
          </a:prstGeom>
          <a:effectLst>
            <a:outerShdw dir="2760000" dist="54917" blurRad="0">
              <a:srgbClr val="000000">
                <a:alpha val="15000"/>
              </a:srgbClr>
            </a:outerShdw>
          </a:effectLst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048500" y="4699000"/>
            <a:ext cx="4191000" cy="1244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88700" y="3911600"/>
            <a:ext cx="381000" cy="381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315700" y="4025900"/>
            <a:ext cx="139700" cy="139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01500" y="3911600"/>
            <a:ext cx="4864100" cy="2374900"/>
          </a:xfrm>
          <a:prstGeom prst="rect">
            <a:avLst/>
          </a:prstGeom>
          <a:effectLst>
            <a:outerShdw dir="2760000" dist="54917" blurRad="0">
              <a:srgbClr val="000000">
                <a:alpha val="15000"/>
              </a:srgbClr>
            </a:outerShdw>
          </a:effectLst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331700" y="4711700"/>
            <a:ext cx="4191000" cy="1231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484600" y="3911600"/>
            <a:ext cx="381000" cy="381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598900" y="4025900"/>
            <a:ext cx="139700" cy="139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35100" y="6578600"/>
            <a:ext cx="4864100" cy="2374900"/>
          </a:xfrm>
          <a:prstGeom prst="rect">
            <a:avLst/>
          </a:prstGeom>
          <a:effectLst>
            <a:outerShdw dir="2760000" dist="54917" blurRad="0">
              <a:srgbClr val="000000">
                <a:alpha val="15000"/>
              </a:srgbClr>
            </a:outerShdw>
          </a:effectLst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5300" y="7378700"/>
            <a:ext cx="4191000" cy="1244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905500" y="6578600"/>
            <a:ext cx="381000" cy="381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019800" y="6705600"/>
            <a:ext cx="139700" cy="139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18300" y="6578600"/>
            <a:ext cx="4864100" cy="2374900"/>
          </a:xfrm>
          <a:prstGeom prst="rect">
            <a:avLst/>
          </a:prstGeom>
          <a:effectLst>
            <a:outerShdw dir="2760000" dist="54917" blurRad="0">
              <a:srgbClr val="000000">
                <a:alpha val="15000"/>
              </a:srgbClr>
            </a:outerShdw>
          </a:effectLst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048500" y="7378700"/>
            <a:ext cx="4191000" cy="1244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188700" y="6578600"/>
            <a:ext cx="381000" cy="381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315700" y="6705600"/>
            <a:ext cx="139700" cy="139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01500" y="6591300"/>
            <a:ext cx="4864100" cy="2374900"/>
          </a:xfrm>
          <a:prstGeom prst="rect">
            <a:avLst/>
          </a:prstGeom>
          <a:effectLst>
            <a:outerShdw dir="2760000" dist="54917" blurRad="0">
              <a:srgbClr val="000000">
                <a:alpha val="15000"/>
              </a:srgbClr>
            </a:outerShdw>
          </a:effectLst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331700" y="7378700"/>
            <a:ext cx="4191000" cy="12446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484600" y="6591300"/>
            <a:ext cx="381000" cy="3810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598900" y="6705600"/>
            <a:ext cx="139700" cy="1397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4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5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2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3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4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5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6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7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sp>
        <p:nvSpPr>
          <p:cNvPr name="TextBox 49" id="49"/>
          <p:cNvSpPr txBox="true"/>
          <p:nvPr/>
        </p:nvSpPr>
        <p:spPr>
          <a:xfrm rot="0">
            <a:off x="12522200" y="6870700"/>
            <a:ext cx="38100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900" b="false" i="false" u="none" strike="noStrike" spc="100">
                <a:solidFill>
                  <a:srgbClr val="3AB429"/>
                </a:solidFill>
                <a:latin typeface="DungGeunMo"/>
              </a:rPr>
              <a:t>Menu06</a:t>
            </a:r>
          </a:p>
        </p:txBody>
      </p:sp>
      <p:sp>
        <p:nvSpPr>
          <p:cNvPr name="TextBox 50" id="50"/>
          <p:cNvSpPr txBox="true"/>
          <p:nvPr/>
        </p:nvSpPr>
        <p:spPr>
          <a:xfrm rot="21600000">
            <a:off x="13017500" y="7670800"/>
            <a:ext cx="28194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3200" b="false" i="false" u="none" strike="noStrike" spc="-300">
                <a:solidFill>
                  <a:srgbClr val="3AB429"/>
                </a:solidFill>
                <a:latin typeface="DungGeunMo"/>
              </a:rPr>
              <a:t>QnA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411200" y="81026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FFFFFF">
                    <a:alpha val="36078"/>
                  </a:srgbClr>
                </a:solidFill>
                <a:latin typeface="DungGeunMo"/>
              </a:rPr>
              <a:t>Q&amp;A</a:t>
            </a:r>
          </a:p>
        </p:txBody>
      </p:sp>
      <p:sp>
        <p:nvSpPr>
          <p:cNvPr name="TextBox 52" id="52"/>
          <p:cNvSpPr txBox="true"/>
          <p:nvPr/>
        </p:nvSpPr>
        <p:spPr>
          <a:xfrm rot="21600000">
            <a:off x="7048500" y="2286000"/>
            <a:ext cx="8636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3200" b="false" i="false" u="none" strike="noStrike" spc="-300">
                <a:solidFill>
                  <a:srgbClr val="3AB429"/>
                </a:solidFill>
                <a:latin typeface="DungGeunMo"/>
              </a:rPr>
              <a:t>{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795000" y="2273300"/>
            <a:ext cx="8636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3200" b="false" i="false" u="none" strike="noStrike" spc="-300">
                <a:solidFill>
                  <a:srgbClr val="18A8F1"/>
                </a:solidFill>
                <a:latin typeface="DungGeunMo"/>
              </a:rPr>
              <a:t>}</a:t>
            </a:r>
          </a:p>
        </p:txBody>
      </p:sp>
      <p:sp>
        <p:nvSpPr>
          <p:cNvPr name="TextBox 54" id="54"/>
          <p:cNvSpPr txBox="true"/>
          <p:nvPr/>
        </p:nvSpPr>
        <p:spPr>
          <a:xfrm rot="21600000">
            <a:off x="4038600" y="2362200"/>
            <a:ext cx="33528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79679"/>
              </a:lnSpc>
            </a:pPr>
            <a:r>
              <a:rPr lang="en-US" sz="2700" b="false" i="false" u="none" strike="noStrike" spc="-300">
                <a:solidFill>
                  <a:srgbClr val="3AB429"/>
                </a:solidFill>
                <a:latin typeface="DungGeunMo"/>
              </a:rPr>
              <a:t>--------------</a:t>
            </a:r>
          </a:p>
        </p:txBody>
      </p:sp>
      <p:sp>
        <p:nvSpPr>
          <p:cNvPr name="TextBox 55" id="55"/>
          <p:cNvSpPr txBox="true"/>
          <p:nvPr/>
        </p:nvSpPr>
        <p:spPr>
          <a:xfrm rot="21600000">
            <a:off x="11315700" y="2374900"/>
            <a:ext cx="3619500" cy="457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en-US" sz="2500" b="false" i="false" u="none" strike="noStrike" spc="-300">
                <a:solidFill>
                  <a:srgbClr val="18A8F1"/>
                </a:solidFill>
                <a:latin typeface="DungGeunMo"/>
              </a:rPr>
              <a:t>--------------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955800" y="4178300"/>
            <a:ext cx="38100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900" b="false" i="false" u="none" strike="noStrike">
                <a:solidFill>
                  <a:srgbClr val="3AB429"/>
                </a:solidFill>
                <a:latin typeface="DungGeunMo"/>
              </a:rPr>
              <a:t>Menu01</a:t>
            </a:r>
          </a:p>
        </p:txBody>
      </p:sp>
      <p:sp>
        <p:nvSpPr>
          <p:cNvPr name="TextBox 58" id="58"/>
          <p:cNvSpPr txBox="true"/>
          <p:nvPr/>
        </p:nvSpPr>
        <p:spPr>
          <a:xfrm rot="21600000">
            <a:off x="2451100" y="4889500"/>
            <a:ext cx="2819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3AB429"/>
                </a:solidFill>
                <a:ea typeface="DungGeunMo"/>
              </a:rPr>
              <a:t>프로젝</a:t>
            </a:r>
            <a:r>
              <a:rPr lang="ko-KR" sz="3200" b="false" i="false" u="none" strike="noStrike" spc="-900">
                <a:solidFill>
                  <a:srgbClr val="3AB429"/>
                </a:solidFill>
                <a:ea typeface="DungGeunMo"/>
              </a:rPr>
              <a:t>트</a:t>
            </a:r>
            <a:r>
              <a:rPr lang="en-US" sz="3200" b="false" i="false" u="none" strike="noStrike" spc="-300">
                <a:solidFill>
                  <a:srgbClr val="3AB429"/>
                </a:solidFill>
                <a:latin typeface="DungGeunMo"/>
              </a:rPr>
              <a:t> </a:t>
            </a:r>
            <a:r>
              <a:rPr lang="ko-KR" sz="3200" b="false" i="false" u="none" strike="noStrike" spc="-300">
                <a:solidFill>
                  <a:srgbClr val="3AB429"/>
                </a:solidFill>
                <a:ea typeface="DungGeunMo"/>
              </a:rPr>
              <a:t>개요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2832100" y="54102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FFFFFF">
                    <a:alpha val="36078"/>
                  </a:srgbClr>
                </a:solidFill>
                <a:latin typeface="DungGeunMo"/>
              </a:rPr>
              <a:t>Project outline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7239000" y="4178300"/>
            <a:ext cx="38100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900" b="false" i="false" u="none" strike="noStrike" spc="100">
                <a:solidFill>
                  <a:srgbClr val="18A8F1"/>
                </a:solidFill>
                <a:latin typeface="DungGeunMo"/>
              </a:rPr>
              <a:t>Menu02</a:t>
            </a:r>
          </a:p>
        </p:txBody>
      </p:sp>
      <p:sp>
        <p:nvSpPr>
          <p:cNvPr name="TextBox 61" id="61"/>
          <p:cNvSpPr txBox="true"/>
          <p:nvPr/>
        </p:nvSpPr>
        <p:spPr>
          <a:xfrm rot="21600000">
            <a:off x="7734300" y="4889500"/>
            <a:ext cx="2819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18A8F1"/>
                </a:solidFill>
                <a:ea typeface="DungGeunMo"/>
              </a:rPr>
              <a:t>프로젝</a:t>
            </a:r>
            <a:r>
              <a:rPr lang="ko-KR" sz="3200" b="false" i="false" u="none" strike="noStrike" spc="-1000">
                <a:solidFill>
                  <a:srgbClr val="18A8F1"/>
                </a:solidFill>
                <a:ea typeface="DungGeunMo"/>
              </a:rPr>
              <a:t>트</a:t>
            </a:r>
            <a:r>
              <a:rPr lang="en-US" sz="3200" b="false" i="false" u="none" strike="noStrike" spc="-300">
                <a:solidFill>
                  <a:srgbClr val="18A8F1"/>
                </a:solidFill>
                <a:latin typeface="DungGeunMo"/>
              </a:rPr>
              <a:t> </a:t>
            </a:r>
            <a:r>
              <a:rPr lang="ko-KR" sz="3200" b="false" i="false" u="none" strike="noStrike" spc="-300">
                <a:solidFill>
                  <a:srgbClr val="18A8F1"/>
                </a:solidFill>
                <a:ea typeface="DungGeunMo"/>
              </a:rPr>
              <a:t>기능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8128000" y="54102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FFFFFF">
                    <a:alpha val="36078"/>
                  </a:srgbClr>
                </a:solidFill>
                <a:latin typeface="DungGeunMo"/>
              </a:rPr>
              <a:t>Project features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522200" y="4191000"/>
            <a:ext cx="38100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900" b="false" i="false" u="none" strike="noStrike" spc="100">
                <a:solidFill>
                  <a:srgbClr val="9C9C9C"/>
                </a:solidFill>
                <a:latin typeface="DungGeunMo"/>
              </a:rPr>
              <a:t>Menu03</a:t>
            </a:r>
          </a:p>
        </p:txBody>
      </p:sp>
      <p:sp>
        <p:nvSpPr>
          <p:cNvPr name="TextBox 64" id="64"/>
          <p:cNvSpPr txBox="true"/>
          <p:nvPr/>
        </p:nvSpPr>
        <p:spPr>
          <a:xfrm rot="21600000">
            <a:off x="12496800" y="4965700"/>
            <a:ext cx="38735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9C9C9C"/>
                </a:solidFill>
                <a:ea typeface="DungGeunMo"/>
              </a:rPr>
              <a:t>기</a:t>
            </a:r>
            <a:r>
              <a:rPr lang="ko-KR" sz="3200" b="false" i="false" u="none" strike="noStrike" spc="-1500">
                <a:solidFill>
                  <a:srgbClr val="9C9C9C"/>
                </a:solidFill>
                <a:ea typeface="DungGeunMo"/>
              </a:rPr>
              <a:t>술</a:t>
            </a:r>
            <a:r>
              <a:rPr lang="en-US" sz="3200" b="false" i="false" u="none" strike="noStrike" spc="-300">
                <a:solidFill>
                  <a:srgbClr val="9C9C9C"/>
                </a:solidFill>
                <a:latin typeface="DungGeunMo"/>
              </a:rPr>
              <a:t> </a:t>
            </a:r>
            <a:r>
              <a:rPr lang="ko-KR" sz="3200" b="false" i="false" u="none" strike="noStrike" spc="-300">
                <a:solidFill>
                  <a:srgbClr val="9C9C9C"/>
                </a:solidFill>
                <a:ea typeface="DungGeunMo"/>
              </a:rPr>
              <a:t>스택</a:t>
            </a:r>
            <a:r>
              <a:rPr lang="en-US" sz="3200" b="false" i="false" u="none" strike="noStrike" spc="-300">
                <a:solidFill>
                  <a:srgbClr val="9C9C9C"/>
                </a:solidFill>
                <a:latin typeface="DungGeunMo"/>
              </a:rPr>
              <a:t>, </a:t>
            </a:r>
            <a:r>
              <a:rPr lang="ko-KR" sz="3200" b="false" i="false" u="none" strike="noStrike" spc="-300">
                <a:solidFill>
                  <a:srgbClr val="9C9C9C"/>
                </a:solidFill>
                <a:ea typeface="DungGeunMo"/>
              </a:rPr>
              <a:t>코드</a:t>
            </a:r>
            <a:r>
              <a:rPr lang="en-US" sz="3200" b="false" i="false" u="none" strike="noStrike" spc="-300">
                <a:solidFill>
                  <a:srgbClr val="9C9C9C"/>
                </a:solidFill>
                <a:latin typeface="DungGeunMo"/>
              </a:rPr>
              <a:t> </a:t>
            </a:r>
            <a:r>
              <a:rPr lang="ko-KR" sz="3200" b="false" i="false" u="none" strike="noStrike" spc="-300">
                <a:solidFill>
                  <a:srgbClr val="9C9C9C"/>
                </a:solidFill>
                <a:ea typeface="DungGeunMo"/>
              </a:rPr>
              <a:t>설명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3411200" y="54229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FFFFFF">
                    <a:alpha val="36078"/>
                  </a:srgbClr>
                </a:solidFill>
                <a:latin typeface="DungGeunMo"/>
              </a:rPr>
              <a:t>Technology stack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955800" y="6858000"/>
            <a:ext cx="38100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900" b="false" i="false" u="none" strike="noStrike" spc="100">
                <a:solidFill>
                  <a:srgbClr val="18A8F1"/>
                </a:solidFill>
                <a:latin typeface="DungGeunMo"/>
              </a:rPr>
              <a:t>Menu04</a:t>
            </a:r>
          </a:p>
        </p:txBody>
      </p:sp>
      <p:sp>
        <p:nvSpPr>
          <p:cNvPr name="TextBox 67" id="67"/>
          <p:cNvSpPr txBox="true"/>
          <p:nvPr/>
        </p:nvSpPr>
        <p:spPr>
          <a:xfrm rot="21600000">
            <a:off x="2451100" y="7569200"/>
            <a:ext cx="2819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18A8F1"/>
                </a:solidFill>
                <a:ea typeface="DungGeunMo"/>
              </a:rPr>
              <a:t>팀</a:t>
            </a:r>
            <a:r>
              <a:rPr lang="ko-KR" sz="3200" b="false" i="false" u="none" strike="noStrike" spc="-900">
                <a:solidFill>
                  <a:srgbClr val="18A8F1"/>
                </a:solidFill>
                <a:ea typeface="DungGeunMo"/>
              </a:rPr>
              <a:t>원</a:t>
            </a:r>
            <a:r>
              <a:rPr lang="en-US" sz="3200" b="false" i="false" u="none" strike="noStrike" spc="-300">
                <a:solidFill>
                  <a:srgbClr val="18A8F1"/>
                </a:solidFill>
                <a:latin typeface="DungGeunMo"/>
              </a:rPr>
              <a:t> </a:t>
            </a:r>
            <a:r>
              <a:rPr lang="ko-KR" sz="3200" b="false" i="false" u="none" strike="noStrike" spc="-300">
                <a:solidFill>
                  <a:srgbClr val="18A8F1"/>
                </a:solidFill>
                <a:ea typeface="DungGeunMo"/>
              </a:rPr>
              <a:t>분담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2832100" y="80899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FFFFFF">
                    <a:alpha val="36078"/>
                  </a:srgbClr>
                </a:solidFill>
                <a:latin typeface="DungGeunMo"/>
              </a:rPr>
              <a:t>Teamwork division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7239000" y="6858000"/>
            <a:ext cx="38100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900" b="false" i="false" u="none" strike="noStrike" spc="100">
                <a:solidFill>
                  <a:srgbClr val="9C9C9C"/>
                </a:solidFill>
                <a:latin typeface="DungGeunMo"/>
              </a:rPr>
              <a:t>Menu05</a:t>
            </a:r>
          </a:p>
        </p:txBody>
      </p:sp>
      <p:sp>
        <p:nvSpPr>
          <p:cNvPr name="TextBox 70" id="70"/>
          <p:cNvSpPr txBox="true"/>
          <p:nvPr/>
        </p:nvSpPr>
        <p:spPr>
          <a:xfrm rot="21600000">
            <a:off x="7734300" y="7658100"/>
            <a:ext cx="28194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9C9C9C"/>
                </a:solidFill>
                <a:ea typeface="DungGeunMo"/>
              </a:rPr>
              <a:t>느낀점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8128000" y="8089900"/>
            <a:ext cx="20447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FFFFFF">
                    <a:alpha val="36078"/>
                  </a:srgbClr>
                </a:solidFill>
                <a:latin typeface="DungGeunMo"/>
              </a:rPr>
              <a:t>impressions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32400" y="3797300"/>
            <a:ext cx="12192000" cy="1727200"/>
          </a:xfrm>
          <a:prstGeom prst="rect">
            <a:avLst/>
          </a:prstGeom>
          <a:effectLst>
            <a:outerShdw dir="2760000" dist="39726" blurRad="0">
              <a:srgbClr val="000000">
                <a:alpha val="15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165100" y="6070600"/>
            <a:ext cx="90932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279900" y="3492500"/>
            <a:ext cx="215900" cy="215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245100" y="2286000"/>
            <a:ext cx="12192000" cy="1193800"/>
          </a:xfrm>
          <a:prstGeom prst="rect">
            <a:avLst/>
          </a:prstGeom>
          <a:effectLst>
            <a:outerShdw dir="2760000" dist="27678" blurRad="0">
              <a:srgbClr val="000000">
                <a:alpha val="15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232400" y="2286000"/>
            <a:ext cx="31242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242300" y="2819400"/>
            <a:ext cx="546100" cy="63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232400" y="3797300"/>
            <a:ext cx="31242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242300" y="4318000"/>
            <a:ext cx="546100" cy="63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232400" y="5816600"/>
            <a:ext cx="12192000" cy="3327400"/>
          </a:xfrm>
          <a:prstGeom prst="rect">
            <a:avLst/>
          </a:prstGeom>
          <a:effectLst>
            <a:outerShdw dir="2760000" dist="76869" blurRad="0">
              <a:srgbClr val="000000">
                <a:alpha val="15000"/>
              </a:srgbClr>
            </a:outerShdw>
          </a:effectLst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232400" y="5816600"/>
            <a:ext cx="31242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242300" y="6337300"/>
            <a:ext cx="546100" cy="63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18600" y="6273800"/>
            <a:ext cx="215900" cy="215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18600" y="6819900"/>
            <a:ext cx="215900" cy="215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18600" y="7366000"/>
            <a:ext cx="215900" cy="215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18600" y="7899400"/>
            <a:ext cx="215900" cy="215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18600" y="8432800"/>
            <a:ext cx="215900" cy="215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>
            <a:alphaModFix amt="80000"/>
          </a:blip>
          <a:stretch>
            <a:fillRect/>
          </a:stretch>
        </p:blipFill>
        <p:spPr>
          <a:xfrm rot="0">
            <a:off x="863600" y="5080000"/>
            <a:ext cx="647700" cy="76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613400" y="2692400"/>
            <a:ext cx="330200" cy="330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613400" y="4229100"/>
            <a:ext cx="330200" cy="330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613400" y="6235700"/>
            <a:ext cx="330200" cy="3302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2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3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4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5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6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7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8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9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30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sp>
        <p:nvSpPr>
          <p:cNvPr name="TextBox 44" id="44"/>
          <p:cNvSpPr txBox="true"/>
          <p:nvPr/>
        </p:nvSpPr>
        <p:spPr>
          <a:xfrm rot="21600000">
            <a:off x="9626600" y="6057900"/>
            <a:ext cx="7416800" cy="3136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4420"/>
              </a:lnSpc>
            </a:pPr>
            <a:r>
              <a:rPr lang="en-US" sz="2400" b="false" i="false" u="none" strike="noStrike" spc="-100">
                <a:solidFill>
                  <a:srgbClr val="FFFFFF"/>
                </a:solidFill>
                <a:latin typeface="DungGeunMo"/>
              </a:rPr>
              <a:t>JSP &amp; Servlet </a:t>
            </a:r>
          </a:p>
          <a:p>
            <a:pPr algn="l" lvl="0">
              <a:lnSpc>
                <a:spcPct val="144420"/>
              </a:lnSpc>
            </a:pPr>
            <a:r>
              <a:rPr lang="en-US" sz="2400" b="false" i="false" u="none" strike="noStrike" spc="-100">
                <a:solidFill>
                  <a:srgbClr val="FFFFFF"/>
                </a:solidFill>
                <a:latin typeface="DungGeunMo"/>
              </a:rPr>
              <a:t>JQuery &amp; Ajax</a:t>
            </a:r>
          </a:p>
          <a:p>
            <a:pPr algn="l" lvl="0">
              <a:lnSpc>
                <a:spcPct val="144420"/>
              </a:lnSpc>
            </a:pPr>
            <a:r>
              <a:rPr lang="en-US" sz="2400" b="false" i="false" u="none" strike="noStrike" spc="-100">
                <a:solidFill>
                  <a:srgbClr val="FFFFFF"/>
                </a:solidFill>
                <a:latin typeface="DungGeunMo"/>
              </a:rPr>
              <a:t>EL &amp; JSTL</a:t>
            </a:r>
          </a:p>
          <a:p>
            <a:pPr algn="l" lvl="0">
              <a:lnSpc>
                <a:spcPct val="144420"/>
              </a:lnSpc>
            </a:pPr>
            <a:r>
              <a:rPr lang="ko-KR" sz="2400" b="false" i="false" u="none" strike="noStrike" spc="-100">
                <a:solidFill>
                  <a:srgbClr val="FFFFFF"/>
                </a:solidFill>
                <a:ea typeface="DungGeunMo"/>
              </a:rPr>
              <a:t>톰캣</a:t>
            </a:r>
            <a:r>
              <a:rPr lang="en-US" sz="24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400" b="false" i="false" u="none" strike="noStrike" spc="-100">
                <a:solidFill>
                  <a:srgbClr val="FFFFFF"/>
                </a:solidFill>
                <a:ea typeface="DungGeunMo"/>
              </a:rPr>
              <a:t>서버</a:t>
            </a:r>
          </a:p>
          <a:p>
            <a:pPr algn="l" lvl="0">
              <a:lnSpc>
                <a:spcPct val="144420"/>
              </a:lnSpc>
            </a:pPr>
            <a:r>
              <a:rPr lang="ko-KR" sz="2400" b="false" i="false" u="none" strike="noStrike" spc="-100">
                <a:solidFill>
                  <a:srgbClr val="FFFFFF"/>
                </a:solidFill>
                <a:ea typeface="DungGeunMo"/>
              </a:rPr>
              <a:t>웹소켓</a:t>
            </a:r>
            <a:r>
              <a:rPr lang="en-US" sz="24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400" b="false" i="false" u="none" strike="noStrike" spc="-100">
                <a:solidFill>
                  <a:srgbClr val="FFFFFF"/>
                </a:solidFill>
                <a:ea typeface="DungGeunMo"/>
              </a:rPr>
              <a:t>기능</a:t>
            </a:r>
          </a:p>
          <a:p>
            <a:pPr algn="l" lvl="0">
              <a:lnSpc>
                <a:spcPct val="144420"/>
              </a:lnSpc>
            </a:pPr>
            <a:r>
              <a:rPr lang="en-US" sz="2400" b="false" i="false" u="none" strike="noStrike" spc="-100">
                <a:solidFill>
                  <a:srgbClr val="FFFFFF"/>
                </a:solidFill>
                <a:latin typeface="DungGeunMo"/>
              </a:rPr>
              <a:t/>
            </a:r>
          </a:p>
        </p:txBody>
      </p:sp>
      <p:sp>
        <p:nvSpPr>
          <p:cNvPr name="TextBox 45" id="45"/>
          <p:cNvSpPr txBox="true"/>
          <p:nvPr/>
        </p:nvSpPr>
        <p:spPr>
          <a:xfrm rot="21600000">
            <a:off x="5994400" y="6083300"/>
            <a:ext cx="21971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3000" b="false" i="false" u="none" strike="noStrike" spc="-300">
                <a:solidFill>
                  <a:srgbClr val="3AB429"/>
                </a:solidFill>
                <a:ea typeface="DungGeunMo"/>
              </a:rPr>
              <a:t>개발</a:t>
            </a:r>
            <a:r>
              <a:rPr lang="en-US" sz="3000" b="false" i="false" u="none" strike="noStrike" spc="-300">
                <a:solidFill>
                  <a:srgbClr val="3AB429"/>
                </a:solidFill>
                <a:latin typeface="DungGeunMo"/>
              </a:rPr>
              <a:t> </a:t>
            </a:r>
            <a:r>
              <a:rPr lang="ko-KR" sz="3000" b="false" i="false" u="none" strike="noStrike" spc="-300">
                <a:solidFill>
                  <a:srgbClr val="3AB429"/>
                </a:solidFill>
                <a:ea typeface="DungGeunMo"/>
              </a:rPr>
              <a:t>특징</a:t>
            </a:r>
          </a:p>
        </p:txBody>
      </p:sp>
      <p:sp>
        <p:nvSpPr>
          <p:cNvPr name="TextBox 46" id="46"/>
          <p:cNvSpPr txBox="true"/>
          <p:nvPr/>
        </p:nvSpPr>
        <p:spPr>
          <a:xfrm rot="21600000">
            <a:off x="9105900" y="4406900"/>
            <a:ext cx="6223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4420"/>
              </a:lnSpc>
            </a:pPr>
            <a:r>
              <a:rPr lang="en-US" sz="2400" b="false" i="false" u="none" strike="noStrike" spc="-100">
                <a:solidFill>
                  <a:srgbClr val="FFFFFF"/>
                </a:solidFill>
                <a:latin typeface="DungGeunMo"/>
              </a:rPr>
              <a:t>1</a:t>
            </a:r>
            <a:r>
              <a:rPr lang="ko-KR" sz="2400" b="false" i="false" u="none" strike="noStrike" spc="-100">
                <a:solidFill>
                  <a:srgbClr val="FFFFFF"/>
                </a:solidFill>
                <a:ea typeface="DungGeunMo"/>
              </a:rPr>
              <a:t>차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48" id="48"/>
          <p:cNvSpPr txBox="true"/>
          <p:nvPr/>
        </p:nvSpPr>
        <p:spPr>
          <a:xfrm rot="21600000">
            <a:off x="825500" y="1993900"/>
            <a:ext cx="3606800" cy="187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프로젝</a:t>
            </a:r>
            <a:r>
              <a:rPr lang="ko-KR" sz="6200" b="false" i="false" u="none" strike="noStrike" spc="-1900">
                <a:solidFill>
                  <a:srgbClr val="FFFFFF"/>
                </a:solidFill>
                <a:ea typeface="DungGeunMo"/>
              </a:rPr>
              <a:t>트</a:t>
            </a:r>
            <a:r>
              <a:rPr lang="en-US" sz="6200" b="false" i="false" u="none" strike="noStrike" spc="-700">
                <a:solidFill>
                  <a:srgbClr val="FFFFFF"/>
                </a:solidFill>
                <a:latin typeface="DungGeunMo"/>
              </a:rPr>
              <a:t> </a:t>
            </a:r>
          </a:p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개요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63600" y="37973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3AB429"/>
                </a:solidFill>
                <a:latin typeface="DungGeunMo"/>
              </a:rPr>
              <a:t>Project outline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268200" y="9677400"/>
            <a:ext cx="55245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7070"/>
              </a:lnSpc>
            </a:pPr>
            <a:r>
              <a:rPr lang="en-US" sz="1500" b="false" i="false" u="none" strike="noStrike" spc="200">
                <a:solidFill>
                  <a:srgbClr val="3AB429"/>
                </a:solidFill>
                <a:latin typeface="DungGeunMo"/>
              </a:rPr>
              <a:t>+ Page:01 / PROJECT OUTLINE</a:t>
            </a:r>
          </a:p>
        </p:txBody>
      </p:sp>
      <p:sp>
        <p:nvSpPr>
          <p:cNvPr name="TextBox 51" id="51"/>
          <p:cNvSpPr txBox="true"/>
          <p:nvPr/>
        </p:nvSpPr>
        <p:spPr>
          <a:xfrm rot="21600000">
            <a:off x="9067800" y="2514600"/>
            <a:ext cx="48006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en-US" sz="3500" b="false" i="false" u="none" strike="noStrike" spc="-400">
                <a:solidFill>
                  <a:srgbClr val="FFFFFF"/>
                </a:solidFill>
                <a:latin typeface="DungGeunMo"/>
              </a:rPr>
              <a:t>From J</a:t>
            </a:r>
          </a:p>
        </p:txBody>
      </p:sp>
      <p:sp>
        <p:nvSpPr>
          <p:cNvPr name="TextBox 52" id="52"/>
          <p:cNvSpPr txBox="true"/>
          <p:nvPr/>
        </p:nvSpPr>
        <p:spPr>
          <a:xfrm rot="21600000">
            <a:off x="5956300" y="2552700"/>
            <a:ext cx="21971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3000" b="false" i="false" u="none" strike="noStrike" spc="-300">
                <a:solidFill>
                  <a:srgbClr val="3AB429"/>
                </a:solidFill>
                <a:ea typeface="DungGeunMo"/>
              </a:rPr>
              <a:t>프로젝트</a:t>
            </a:r>
            <a:r>
              <a:rPr lang="en-US" sz="3000" b="false" i="false" u="none" strike="noStrike" spc="-300">
                <a:solidFill>
                  <a:srgbClr val="3AB429"/>
                </a:solidFill>
                <a:latin typeface="DungGeunMo"/>
              </a:rPr>
              <a:t> </a:t>
            </a:r>
            <a:r>
              <a:rPr lang="ko-KR" sz="3000" b="false" i="false" u="none" strike="noStrike" spc="-300">
                <a:solidFill>
                  <a:srgbClr val="3AB429"/>
                </a:solidFill>
                <a:ea typeface="DungGeunMo"/>
              </a:rPr>
              <a:t>명</a:t>
            </a:r>
          </a:p>
        </p:txBody>
      </p:sp>
      <p:sp>
        <p:nvSpPr>
          <p:cNvPr name="TextBox 53" id="53"/>
          <p:cNvSpPr txBox="true"/>
          <p:nvPr/>
        </p:nvSpPr>
        <p:spPr>
          <a:xfrm rot="21600000">
            <a:off x="9791700" y="4318000"/>
            <a:ext cx="70358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0390"/>
              </a:lnSpc>
            </a:pPr>
            <a:r>
              <a:rPr lang="en-US" sz="3200" b="false" i="false" u="none" strike="noStrike" spc="300">
                <a:solidFill>
                  <a:srgbClr val="FFFFFF"/>
                </a:solidFill>
                <a:latin typeface="DungGeunMo"/>
              </a:rPr>
              <a:t>2025.08.14 - 08.18</a:t>
            </a:r>
          </a:p>
        </p:txBody>
      </p:sp>
      <p:sp>
        <p:nvSpPr>
          <p:cNvPr name="TextBox 54" id="54"/>
          <p:cNvSpPr txBox="true"/>
          <p:nvPr/>
        </p:nvSpPr>
        <p:spPr>
          <a:xfrm rot="21600000">
            <a:off x="5994400" y="4064000"/>
            <a:ext cx="21971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3000" b="false" i="false" u="none" strike="noStrike" spc="-300">
                <a:solidFill>
                  <a:srgbClr val="3AB429"/>
                </a:solidFill>
                <a:ea typeface="DungGeunMo"/>
              </a:rPr>
              <a:t>개발</a:t>
            </a:r>
            <a:r>
              <a:rPr lang="en-US" sz="3000" b="false" i="false" u="none" strike="noStrike" spc="-300">
                <a:solidFill>
                  <a:srgbClr val="3AB429"/>
                </a:solidFill>
                <a:latin typeface="DungGeunMo"/>
              </a:rPr>
              <a:t> </a:t>
            </a:r>
            <a:r>
              <a:rPr lang="ko-KR" sz="3000" b="false" i="false" u="none" strike="noStrike" spc="-300">
                <a:solidFill>
                  <a:srgbClr val="3AB429"/>
                </a:solidFill>
                <a:ea typeface="DungGeunMo"/>
              </a:rPr>
              <a:t>일정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65100" y="6070600"/>
            <a:ext cx="9093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492500"/>
            <a:ext cx="2159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90500" y="1714500"/>
            <a:ext cx="3429000" cy="3975100"/>
          </a:xfrm>
          <a:prstGeom prst="rect">
            <a:avLst/>
          </a:prstGeom>
          <a:effectLst>
            <a:outerShdw dir="2760000" dist="79028" blurRad="0">
              <a:srgbClr val="000000">
                <a:alpha val="15000"/>
              </a:srgbClr>
            </a:outerShdw>
          </a:effectLst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992100" y="1828800"/>
            <a:ext cx="3200400" cy="825500"/>
          </a:xfrm>
          <a:prstGeom prst="rect">
            <a:avLst/>
          </a:prstGeom>
          <a:effectLst>
            <a:outerShdw dir="2760000" dist="19105" blurRad="0">
              <a:srgbClr val="000000">
                <a:alpha val="15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50900" y="5092700"/>
            <a:ext cx="647700" cy="76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4478000" y="4140200"/>
            <a:ext cx="241300" cy="24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414500" y="4572000"/>
            <a:ext cx="355600" cy="330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452600" y="3048000"/>
            <a:ext cx="279400" cy="330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465300" y="2578100"/>
            <a:ext cx="279400" cy="139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4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6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7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8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9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71000" y="5969000"/>
            <a:ext cx="3429000" cy="3975100"/>
          </a:xfrm>
          <a:prstGeom prst="rect">
            <a:avLst/>
          </a:prstGeom>
          <a:effectLst>
            <a:outerShdw dir="2760000" dist="79028" blurRad="0">
              <a:srgbClr val="000000">
                <a:alpha val="15000"/>
              </a:srgbClr>
            </a:outerShdw>
          </a:effectLst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72600" y="6083300"/>
            <a:ext cx="3200400" cy="825500"/>
          </a:xfrm>
          <a:prstGeom prst="rect">
            <a:avLst/>
          </a:prstGeom>
          <a:effectLst>
            <a:outerShdw dir="2760000" dist="19105" blurRad="0">
              <a:srgbClr val="000000">
                <a:alpha val="15000"/>
              </a:srgbClr>
            </a:outerShdw>
          </a:effectLst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858500" y="8382000"/>
            <a:ext cx="241300" cy="2413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0845800" y="6832600"/>
            <a:ext cx="279400" cy="139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0706100" y="8750300"/>
            <a:ext cx="292100" cy="2921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10909300" y="8788400"/>
            <a:ext cx="279400" cy="3302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10642600" y="7162800"/>
            <a:ext cx="647700" cy="647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10769600" y="7531100"/>
            <a:ext cx="279400" cy="254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11074400" y="7353300"/>
            <a:ext cx="165100" cy="12700"/>
          </a:xfrm>
          <a:prstGeom prst="rect">
            <a:avLst/>
          </a:prstGeom>
        </p:spPr>
      </p:pic>
      <p:sp>
        <p:nvSpPr>
          <p:cNvPr name="TextBox 42" id="42"/>
          <p:cNvSpPr txBox="true"/>
          <p:nvPr/>
        </p:nvSpPr>
        <p:spPr>
          <a:xfrm rot="21600000">
            <a:off x="9601200" y="9169400"/>
            <a:ext cx="27432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3789"/>
              </a:lnSpc>
            </a:pP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귓속말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모드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가능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388600" y="6210300"/>
            <a:ext cx="1181100" cy="15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800" b="false" i="false" u="none" strike="noStrike">
                <a:solidFill>
                  <a:srgbClr val="FFFFFF"/>
                </a:solidFill>
                <a:latin typeface="DungGeunMo"/>
              </a:rPr>
              <a:t>FEATURES 02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45" id="45"/>
          <p:cNvSpPr txBox="true"/>
          <p:nvPr/>
        </p:nvSpPr>
        <p:spPr>
          <a:xfrm rot="21600000">
            <a:off x="825500" y="1993900"/>
            <a:ext cx="3606800" cy="187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프로젝</a:t>
            </a:r>
            <a:r>
              <a:rPr lang="ko-KR" sz="6200" b="false" i="false" u="none" strike="noStrike" spc="-1900">
                <a:solidFill>
                  <a:srgbClr val="FFFFFF"/>
                </a:solidFill>
                <a:ea typeface="DungGeunMo"/>
              </a:rPr>
              <a:t>트</a:t>
            </a:r>
            <a:r>
              <a:rPr lang="en-US" sz="6200" b="false" i="false" u="none" strike="noStrike" spc="-700">
                <a:solidFill>
                  <a:srgbClr val="FFFFFF"/>
                </a:solidFill>
                <a:latin typeface="DungGeunMo"/>
              </a:rPr>
              <a:t> </a:t>
            </a:r>
          </a:p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기능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63600" y="37973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18A8F1"/>
                </a:solidFill>
                <a:latin typeface="DungGeunMo"/>
              </a:rPr>
              <a:t>Project features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268200" y="9677400"/>
            <a:ext cx="55245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7070"/>
              </a:lnSpc>
            </a:pPr>
            <a:r>
              <a:rPr lang="en-US" sz="1500" b="false" i="false" u="none" strike="noStrike" spc="200">
                <a:solidFill>
                  <a:srgbClr val="18A8F1"/>
                </a:solidFill>
                <a:latin typeface="DungGeunMo"/>
              </a:rPr>
              <a:t>+ Page:02 / PROJECT FEATURES</a:t>
            </a:r>
          </a:p>
        </p:txBody>
      </p:sp>
      <p:sp>
        <p:nvSpPr>
          <p:cNvPr name="TextBox 48" id="48"/>
          <p:cNvSpPr txBox="true"/>
          <p:nvPr/>
        </p:nvSpPr>
        <p:spPr>
          <a:xfrm rot="21600000">
            <a:off x="13220700" y="3441700"/>
            <a:ext cx="27432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3789"/>
              </a:lnSpc>
            </a:pP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카카오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맵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api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를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활용한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시각화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정보제공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 </a:t>
            </a:r>
          </a:p>
        </p:txBody>
      </p:sp>
      <p:sp>
        <p:nvSpPr>
          <p:cNvPr name="TextBox 49" id="49"/>
          <p:cNvSpPr txBox="true"/>
          <p:nvPr/>
        </p:nvSpPr>
        <p:spPr>
          <a:xfrm rot="21600000">
            <a:off x="13449300" y="2133600"/>
            <a:ext cx="22987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2300" b="false" i="false" u="none" strike="noStrike" spc="-200">
                <a:solidFill>
                  <a:srgbClr val="303030"/>
                </a:solidFill>
                <a:ea typeface="DungGeunMo"/>
              </a:rPr>
              <a:t>맛집지도</a:t>
            </a:r>
            <a:r>
              <a:rPr lang="en-US" sz="2300" b="false" i="false" u="none" strike="noStrike" spc="-200">
                <a:solidFill>
                  <a:srgbClr val="303030"/>
                </a:solidFill>
                <a:latin typeface="DungGeunMo"/>
              </a:rPr>
              <a:t> </a:t>
            </a:r>
            <a:r>
              <a:rPr lang="ko-KR" sz="2300" b="false" i="false" u="none" strike="noStrike" spc="-200">
                <a:solidFill>
                  <a:srgbClr val="303030"/>
                </a:solidFill>
                <a:ea typeface="DungGeunMo"/>
              </a:rPr>
              <a:t>기능</a:t>
            </a:r>
          </a:p>
        </p:txBody>
      </p:sp>
      <p:sp>
        <p:nvSpPr>
          <p:cNvPr name="TextBox 50" id="50"/>
          <p:cNvSpPr txBox="true"/>
          <p:nvPr/>
        </p:nvSpPr>
        <p:spPr>
          <a:xfrm rot="21600000">
            <a:off x="13220700" y="4800600"/>
            <a:ext cx="27432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3789"/>
              </a:lnSpc>
            </a:pP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별점별로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서올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맛집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정보제공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및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검색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008100" y="1968500"/>
            <a:ext cx="1181100" cy="15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800" b="false" i="false" u="none" strike="noStrike">
                <a:solidFill>
                  <a:srgbClr val="FFFFFF"/>
                </a:solidFill>
                <a:latin typeface="DungGeunMo"/>
              </a:rPr>
              <a:t>FEATURES 01</a:t>
            </a:r>
          </a:p>
        </p:txBody>
      </p:sp>
      <p:sp>
        <p:nvSpPr>
          <p:cNvPr name="TextBox 52" id="52"/>
          <p:cNvSpPr txBox="true"/>
          <p:nvPr/>
        </p:nvSpPr>
        <p:spPr>
          <a:xfrm rot="21600000">
            <a:off x="9601200" y="7696200"/>
            <a:ext cx="27432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3789"/>
              </a:lnSpc>
            </a:pP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웹소켓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기능을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이용한</a:t>
            </a:r>
          </a:p>
          <a:p>
            <a:pPr algn="ctr" lvl="0">
              <a:lnSpc>
                <a:spcPct val="93789"/>
              </a:lnSpc>
            </a:pP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실시간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채팅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보내기</a:t>
            </a:r>
          </a:p>
        </p:txBody>
      </p:sp>
      <p:sp>
        <p:nvSpPr>
          <p:cNvPr name="TextBox 53" id="53"/>
          <p:cNvSpPr txBox="true"/>
          <p:nvPr/>
        </p:nvSpPr>
        <p:spPr>
          <a:xfrm rot="21600000">
            <a:off x="9829800" y="6324600"/>
            <a:ext cx="22987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2300" b="false" i="false" u="none" strike="noStrike" spc="-300">
                <a:solidFill>
                  <a:srgbClr val="303030"/>
                </a:solidFill>
                <a:ea typeface="DungGeunMo"/>
              </a:rPr>
              <a:t>실시</a:t>
            </a:r>
            <a:r>
              <a:rPr lang="ko-KR" sz="2300" b="false" i="false" u="none" strike="noStrike" spc="-1100">
                <a:solidFill>
                  <a:srgbClr val="303030"/>
                </a:solidFill>
                <a:ea typeface="DungGeunMo"/>
              </a:rPr>
              <a:t>간</a:t>
            </a:r>
            <a:r>
              <a:rPr lang="en-US" sz="2300" b="false" i="false" u="none" strike="noStrike" spc="-300">
                <a:solidFill>
                  <a:srgbClr val="303030"/>
                </a:solidFill>
                <a:latin typeface="DungGeunMo"/>
              </a:rPr>
              <a:t> </a:t>
            </a:r>
            <a:r>
              <a:rPr lang="ko-KR" sz="2300" b="false" i="false" u="none" strike="noStrike" spc="-300">
                <a:solidFill>
                  <a:srgbClr val="303030"/>
                </a:solidFill>
                <a:ea typeface="DungGeunMo"/>
              </a:rPr>
              <a:t>채팅</a:t>
            </a:r>
          </a:p>
        </p:txBody>
      </p:sp>
      <p:pic>
        <p:nvPicPr>
          <p:cNvPr name="Picture 54" id="5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58300" y="1714500"/>
            <a:ext cx="3429000" cy="3975100"/>
          </a:xfrm>
          <a:prstGeom prst="rect">
            <a:avLst/>
          </a:prstGeom>
          <a:effectLst>
            <a:outerShdw dir="2760000" dist="79028" blurRad="0">
              <a:srgbClr val="000000">
                <a:alpha val="15000"/>
              </a:srgbClr>
            </a:outerShdw>
          </a:effectLst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59900" y="1828800"/>
            <a:ext cx="3200400" cy="825500"/>
          </a:xfrm>
          <a:prstGeom prst="rect">
            <a:avLst/>
          </a:prstGeom>
          <a:effectLst>
            <a:outerShdw dir="2760000" dist="19105" blurRad="0">
              <a:srgbClr val="000000">
                <a:alpha val="15000"/>
              </a:srgbClr>
            </a:outerShdw>
          </a:effectLst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845800" y="4140200"/>
            <a:ext cx="241300" cy="241300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782300" y="4572000"/>
            <a:ext cx="355600" cy="330200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820400" y="3048000"/>
            <a:ext cx="279400" cy="3302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0820400" y="2578100"/>
            <a:ext cx="279400" cy="139700"/>
          </a:xfrm>
          <a:prstGeom prst="rect">
            <a:avLst/>
          </a:prstGeom>
        </p:spPr>
      </p:pic>
      <p:sp>
        <p:nvSpPr>
          <p:cNvPr name="TextBox 60" id="60"/>
          <p:cNvSpPr txBox="true"/>
          <p:nvPr/>
        </p:nvSpPr>
        <p:spPr>
          <a:xfrm rot="21600000">
            <a:off x="9626600" y="3606800"/>
            <a:ext cx="2743200" cy="787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3789"/>
              </a:lnSpc>
            </a:pP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CRUD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완전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지원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 </a:t>
            </a:r>
          </a:p>
          <a:p>
            <a:pPr algn="ctr" lvl="0">
              <a:lnSpc>
                <a:spcPct val="93789"/>
              </a:lnSpc>
            </a:pP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카테고리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필터링</a:t>
            </a:r>
          </a:p>
          <a:p>
            <a:pPr algn="ctr" lvl="0">
              <a:lnSpc>
                <a:spcPct val="93789"/>
              </a:lnSpc>
            </a:pP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AJAX SPA</a:t>
            </a:r>
          </a:p>
        </p:txBody>
      </p:sp>
      <p:sp>
        <p:nvSpPr>
          <p:cNvPr name="TextBox 61" id="61"/>
          <p:cNvSpPr txBox="true"/>
          <p:nvPr/>
        </p:nvSpPr>
        <p:spPr>
          <a:xfrm rot="21600000">
            <a:off x="9817100" y="2070100"/>
            <a:ext cx="22987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2300" b="false" i="false" u="none" strike="noStrike" spc="-200">
                <a:solidFill>
                  <a:srgbClr val="303030"/>
                </a:solidFill>
                <a:ea typeface="DungGeunMo"/>
              </a:rPr>
              <a:t>게시</a:t>
            </a:r>
            <a:r>
              <a:rPr lang="ko-KR" sz="2300" b="false" i="false" u="none" strike="noStrike" spc="-1000">
                <a:solidFill>
                  <a:srgbClr val="303030"/>
                </a:solidFill>
                <a:ea typeface="DungGeunMo"/>
              </a:rPr>
              <a:t>판</a:t>
            </a:r>
            <a:r>
              <a:rPr lang="en-US" sz="2300" b="false" i="false" u="none" strike="noStrike" spc="-200">
                <a:solidFill>
                  <a:srgbClr val="303030"/>
                </a:solidFill>
                <a:latin typeface="DungGeunMo"/>
              </a:rPr>
              <a:t> </a:t>
            </a:r>
            <a:r>
              <a:rPr lang="ko-KR" sz="2300" b="false" i="false" u="none" strike="noStrike" spc="-200">
                <a:solidFill>
                  <a:srgbClr val="303030"/>
                </a:solidFill>
                <a:ea typeface="DungGeunMo"/>
              </a:rPr>
              <a:t>기능</a:t>
            </a:r>
          </a:p>
        </p:txBody>
      </p:sp>
      <p:sp>
        <p:nvSpPr>
          <p:cNvPr name="TextBox 62" id="62"/>
          <p:cNvSpPr txBox="true"/>
          <p:nvPr/>
        </p:nvSpPr>
        <p:spPr>
          <a:xfrm rot="21600000">
            <a:off x="9588500" y="4800600"/>
            <a:ext cx="27432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3789"/>
              </a:lnSpc>
            </a:pP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게시글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작성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,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수정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,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삭제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,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열람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,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이미지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업로드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지원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375900" y="1968500"/>
            <a:ext cx="1181100" cy="15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800" b="false" i="false" u="none" strike="noStrike">
                <a:solidFill>
                  <a:srgbClr val="FFFFFF"/>
                </a:solidFill>
                <a:latin typeface="DungGeunMo"/>
              </a:rPr>
              <a:t>FEATURES 01</a:t>
            </a:r>
          </a:p>
        </p:txBody>
      </p:sp>
      <p:pic>
        <p:nvPicPr>
          <p:cNvPr name="Picture 64" id="6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651500" y="1714500"/>
            <a:ext cx="3429000" cy="3975100"/>
          </a:xfrm>
          <a:prstGeom prst="rect">
            <a:avLst/>
          </a:prstGeom>
          <a:effectLst>
            <a:outerShdw dir="2760000" dist="79028" blurRad="0">
              <a:srgbClr val="000000">
                <a:alpha val="15000"/>
              </a:srgbClr>
            </a:outerShdw>
          </a:effectLst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753100" y="1828800"/>
            <a:ext cx="3200400" cy="825500"/>
          </a:xfrm>
          <a:prstGeom prst="rect">
            <a:avLst/>
          </a:prstGeom>
          <a:effectLst>
            <a:outerShdw dir="2760000" dist="19105" blurRad="0">
              <a:srgbClr val="000000">
                <a:alpha val="15000"/>
              </a:srgbClr>
            </a:outerShdw>
          </a:effectLst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239000" y="4140200"/>
            <a:ext cx="241300" cy="241300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175500" y="4572000"/>
            <a:ext cx="355600" cy="330200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213600" y="3048000"/>
            <a:ext cx="279400" cy="330200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7226300" y="2578100"/>
            <a:ext cx="279400" cy="139700"/>
          </a:xfrm>
          <a:prstGeom prst="rect">
            <a:avLst/>
          </a:prstGeom>
        </p:spPr>
      </p:pic>
      <p:sp>
        <p:nvSpPr>
          <p:cNvPr name="TextBox 70" id="70"/>
          <p:cNvSpPr txBox="true"/>
          <p:nvPr/>
        </p:nvSpPr>
        <p:spPr>
          <a:xfrm rot="21600000">
            <a:off x="6261100" y="3416300"/>
            <a:ext cx="21971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3789"/>
              </a:lnSpc>
            </a:pP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Ajax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기반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비동기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데이터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갱신</a:t>
            </a:r>
          </a:p>
        </p:txBody>
      </p:sp>
      <p:sp>
        <p:nvSpPr>
          <p:cNvPr name="TextBox 71" id="71"/>
          <p:cNvSpPr txBox="true"/>
          <p:nvPr/>
        </p:nvSpPr>
        <p:spPr>
          <a:xfrm rot="21600000">
            <a:off x="6210300" y="2133600"/>
            <a:ext cx="22987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2300" b="false" i="false" u="none" strike="noStrike" spc="-200">
                <a:solidFill>
                  <a:srgbClr val="303030"/>
                </a:solidFill>
                <a:ea typeface="DungGeunMo"/>
              </a:rPr>
              <a:t>커뮤니티</a:t>
            </a:r>
            <a:r>
              <a:rPr lang="en-US" sz="2300" b="false" i="false" u="none" strike="noStrike" spc="-200">
                <a:solidFill>
                  <a:srgbClr val="303030"/>
                </a:solidFill>
                <a:latin typeface="DungGeunMo"/>
              </a:rPr>
              <a:t> </a:t>
            </a:r>
            <a:r>
              <a:rPr lang="ko-KR" sz="2300" b="false" i="false" u="none" strike="noStrike" spc="-200">
                <a:solidFill>
                  <a:srgbClr val="303030"/>
                </a:solidFill>
                <a:ea typeface="DungGeunMo"/>
              </a:rPr>
              <a:t>기능</a:t>
            </a:r>
          </a:p>
        </p:txBody>
      </p:sp>
      <p:sp>
        <p:nvSpPr>
          <p:cNvPr name="TextBox 72" id="72"/>
          <p:cNvSpPr txBox="true"/>
          <p:nvPr/>
        </p:nvSpPr>
        <p:spPr>
          <a:xfrm rot="21600000">
            <a:off x="5981700" y="4864100"/>
            <a:ext cx="2743200" cy="55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3789"/>
              </a:lnSpc>
            </a:pP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페이지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새로고침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없는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컨텐츠</a:t>
            </a:r>
            <a:r>
              <a:rPr lang="en-US" sz="1700" b="false" i="false" u="none" strike="noStrike" spc="-2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1700" b="false" i="false" u="none" strike="noStrike" spc="-200">
                <a:solidFill>
                  <a:srgbClr val="FFFFFF"/>
                </a:solidFill>
                <a:ea typeface="DungGeunMo"/>
              </a:rPr>
              <a:t>업데이트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6769100" y="1968500"/>
            <a:ext cx="1181100" cy="15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800" b="false" i="false" u="none" strike="noStrike">
                <a:solidFill>
                  <a:srgbClr val="FFFFFF"/>
                </a:solidFill>
                <a:latin typeface="DungGeunMo"/>
              </a:rPr>
              <a:t>FEATURES 01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65100" y="6070600"/>
            <a:ext cx="9093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492500"/>
            <a:ext cx="2159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 rot="0">
            <a:off x="863600" y="5080000"/>
            <a:ext cx="647700" cy="76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5245100" y="2286000"/>
            <a:ext cx="3797300" cy="2895600"/>
          </a:xfrm>
          <a:prstGeom prst="rect">
            <a:avLst/>
          </a:prstGeom>
          <a:effectLst>
            <a:outerShdw dir="2760000" dist="66915" blurRad="0">
              <a:srgbClr val="000000">
                <a:alpha val="15000"/>
              </a:srgbClr>
            </a:outerShdw>
          </a:effectLst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5245100" y="22860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6756400" y="3937000"/>
            <a:ext cx="762000" cy="8001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5245100" y="90932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9448800" y="2286000"/>
            <a:ext cx="3797300" cy="2895600"/>
          </a:xfrm>
          <a:prstGeom prst="rect">
            <a:avLst/>
          </a:prstGeom>
          <a:effectLst>
            <a:outerShdw dir="2760000" dist="66915" blurRad="0">
              <a:srgbClr val="000000">
                <a:alpha val="15000"/>
              </a:srgbClr>
            </a:outerShdw>
          </a:effectLst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9448800" y="22860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9448800" y="90932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3639800" y="2273300"/>
            <a:ext cx="3797300" cy="2895600"/>
          </a:xfrm>
          <a:prstGeom prst="rect">
            <a:avLst/>
          </a:prstGeom>
          <a:effectLst>
            <a:outerShdw dir="2760000" dist="66915" blurRad="0">
              <a:srgbClr val="000000">
                <a:alpha val="15000"/>
              </a:srgbClr>
            </a:outerShdw>
          </a:effectLst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3639800" y="22733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0934700" y="4114800"/>
            <a:ext cx="774700" cy="5334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3639800" y="90805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1099800" y="4394200"/>
            <a:ext cx="546100" cy="635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5316200" y="4102100"/>
            <a:ext cx="520700" cy="520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5227300" y="4102100"/>
            <a:ext cx="520700" cy="520700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21600000">
            <a:off x="14084300" y="2857500"/>
            <a:ext cx="29083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6600" b="false" i="false" u="none" strike="noStrike" spc="-300">
                <a:solidFill>
                  <a:srgbClr val="3AB429"/>
                </a:solidFill>
                <a:latin typeface="DungGeunMo"/>
              </a:rPr>
              <a:t>DB</a:t>
            </a:r>
          </a:p>
        </p:txBody>
      </p:sp>
      <p:sp>
        <p:nvSpPr>
          <p:cNvPr name="TextBox 42" id="42"/>
          <p:cNvSpPr txBox="true"/>
          <p:nvPr/>
        </p:nvSpPr>
        <p:spPr>
          <a:xfrm rot="21600000">
            <a:off x="14135100" y="7315200"/>
            <a:ext cx="27940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DungGeunMo"/>
              </a:rPr>
              <a:t>JDBC MySQL</a:t>
            </a:r>
          </a:p>
        </p:txBody>
      </p:sp>
      <p:sp>
        <p:nvSpPr>
          <p:cNvPr name="TextBox 43" id="43"/>
          <p:cNvSpPr txBox="true"/>
          <p:nvPr/>
        </p:nvSpPr>
        <p:spPr>
          <a:xfrm rot="5400000">
            <a:off x="14909800" y="5702300"/>
            <a:ext cx="1257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1900" b="false" i="false" u="none" strike="noStrike">
                <a:solidFill>
                  <a:srgbClr val="3AB429">
                    <a:alpha val="54118"/>
                  </a:srgbClr>
                </a:solidFill>
                <a:latin typeface="DungGeunMo"/>
              </a:rPr>
              <a:t>-------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639800" y="2667000"/>
            <a:ext cx="38100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900" b="false" i="false" u="none" strike="noStrike" spc="100">
                <a:solidFill>
                  <a:srgbClr val="9C9C9C"/>
                </a:solidFill>
                <a:latin typeface="DungGeunMo"/>
              </a:rPr>
              <a:t>Stack 03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46" id="46"/>
          <p:cNvSpPr txBox="true"/>
          <p:nvPr/>
        </p:nvSpPr>
        <p:spPr>
          <a:xfrm rot="21600000">
            <a:off x="825500" y="1993900"/>
            <a:ext cx="3606800" cy="187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기술스택</a:t>
            </a:r>
          </a:p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정보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63600" y="37973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3AB429"/>
                </a:solidFill>
                <a:latin typeface="DungGeunMo"/>
              </a:rPr>
              <a:t>Technology stack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268200" y="9677400"/>
            <a:ext cx="55245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7070"/>
              </a:lnSpc>
            </a:pPr>
            <a:r>
              <a:rPr lang="en-US" sz="1500" b="false" i="false" u="none" strike="noStrike" spc="200">
                <a:solidFill>
                  <a:srgbClr val="3AB429"/>
                </a:solidFill>
                <a:latin typeface="DungGeunMo"/>
              </a:rPr>
              <a:t>+ Page:03 / Technology stack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232400" y="2667000"/>
            <a:ext cx="38100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900" b="false" i="false" u="none" strike="noStrike" spc="100">
                <a:solidFill>
                  <a:srgbClr val="9C9C9C"/>
                </a:solidFill>
                <a:latin typeface="DungGeunMo"/>
              </a:rPr>
              <a:t>Stack 01</a:t>
            </a:r>
          </a:p>
        </p:txBody>
      </p:sp>
      <p:sp>
        <p:nvSpPr>
          <p:cNvPr name="TextBox 50" id="50"/>
          <p:cNvSpPr txBox="true"/>
          <p:nvPr/>
        </p:nvSpPr>
        <p:spPr>
          <a:xfrm rot="21600000">
            <a:off x="5715000" y="3060700"/>
            <a:ext cx="28575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4600" b="false" i="false" u="none" strike="noStrike" spc="-500">
                <a:solidFill>
                  <a:srgbClr val="3AB429"/>
                </a:solidFill>
                <a:ea typeface="DungGeunMo"/>
              </a:rPr>
              <a:t>서버</a:t>
            </a:r>
          </a:p>
        </p:txBody>
      </p:sp>
      <p:sp>
        <p:nvSpPr>
          <p:cNvPr name="TextBox 51" id="51"/>
          <p:cNvSpPr txBox="true"/>
          <p:nvPr/>
        </p:nvSpPr>
        <p:spPr>
          <a:xfrm rot="21600000">
            <a:off x="5740400" y="7112000"/>
            <a:ext cx="2794000" cy="927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DungGeunMo"/>
              </a:rPr>
              <a:t>Apache Tomcat 9.0</a:t>
            </a:r>
          </a:p>
        </p:txBody>
      </p:sp>
      <p:sp>
        <p:nvSpPr>
          <p:cNvPr name="TextBox 52" id="52"/>
          <p:cNvSpPr txBox="true"/>
          <p:nvPr/>
        </p:nvSpPr>
        <p:spPr>
          <a:xfrm rot="5400000">
            <a:off x="6515100" y="5702300"/>
            <a:ext cx="1257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1900" b="false" i="false" u="none" strike="noStrike">
                <a:solidFill>
                  <a:srgbClr val="3AB429">
                    <a:alpha val="54118"/>
                  </a:srgbClr>
                </a:solidFill>
                <a:latin typeface="DungGeunMo"/>
              </a:rPr>
              <a:t>-------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436100" y="2667000"/>
            <a:ext cx="38100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en-US" sz="1900" b="false" i="false" u="none" strike="noStrike" spc="100">
                <a:solidFill>
                  <a:srgbClr val="9C9C9C"/>
                </a:solidFill>
                <a:latin typeface="DungGeunMo"/>
              </a:rPr>
              <a:t>Stack 02</a:t>
            </a:r>
          </a:p>
        </p:txBody>
      </p:sp>
      <p:sp>
        <p:nvSpPr>
          <p:cNvPr name="TextBox 54" id="54"/>
          <p:cNvSpPr txBox="true"/>
          <p:nvPr/>
        </p:nvSpPr>
        <p:spPr>
          <a:xfrm rot="21600000">
            <a:off x="9906000" y="3060700"/>
            <a:ext cx="28575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4600" b="false" i="false" u="none" strike="noStrike" spc="-500">
                <a:solidFill>
                  <a:srgbClr val="3AB429"/>
                </a:solidFill>
                <a:ea typeface="DungGeunMo"/>
              </a:rPr>
              <a:t>배포</a:t>
            </a:r>
          </a:p>
        </p:txBody>
      </p:sp>
      <p:sp>
        <p:nvSpPr>
          <p:cNvPr name="TextBox 55" id="55"/>
          <p:cNvSpPr txBox="true"/>
          <p:nvPr/>
        </p:nvSpPr>
        <p:spPr>
          <a:xfrm rot="21600000">
            <a:off x="9944100" y="7315200"/>
            <a:ext cx="27940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DungGeunMo"/>
              </a:rPr>
              <a:t>github</a:t>
            </a:r>
          </a:p>
        </p:txBody>
      </p:sp>
      <p:sp>
        <p:nvSpPr>
          <p:cNvPr name="TextBox 56" id="56"/>
          <p:cNvSpPr txBox="true"/>
          <p:nvPr/>
        </p:nvSpPr>
        <p:spPr>
          <a:xfrm rot="5400000">
            <a:off x="10706100" y="5702300"/>
            <a:ext cx="1257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1900" b="false" i="false" u="none" strike="noStrike">
                <a:solidFill>
                  <a:srgbClr val="3AB429">
                    <a:alpha val="54118"/>
                  </a:srgbClr>
                </a:solidFill>
                <a:latin typeface="DungGeunMo"/>
              </a:rPr>
              <a:t>-------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65100" y="6070600"/>
            <a:ext cx="9093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492500"/>
            <a:ext cx="2159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 rot="0">
            <a:off x="863600" y="5080000"/>
            <a:ext cx="647700" cy="76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28" id="28"/>
          <p:cNvSpPr txBox="true"/>
          <p:nvPr/>
        </p:nvSpPr>
        <p:spPr>
          <a:xfrm rot="21600000">
            <a:off x="825500" y="2552700"/>
            <a:ext cx="36068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코드</a:t>
            </a:r>
            <a:r>
              <a:rPr lang="en-US" sz="6200" b="false" i="false" u="none" strike="noStrike" spc="-7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설명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63600" y="37973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3AB429"/>
                </a:solidFill>
                <a:latin typeface="DungGeunMo"/>
              </a:rPr>
              <a:t>Technology stack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268200" y="9677400"/>
            <a:ext cx="55245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7070"/>
              </a:lnSpc>
            </a:pPr>
            <a:r>
              <a:rPr lang="en-US" sz="1500" b="false" i="false" u="none" strike="noStrike" spc="200">
                <a:solidFill>
                  <a:srgbClr val="3AB429"/>
                </a:solidFill>
                <a:latin typeface="DungGeunMo"/>
              </a:rPr>
              <a:t>+ Page:04 / code description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057400" y="3848100"/>
            <a:ext cx="4648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492500"/>
            <a:ext cx="2159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50900" y="5092700"/>
            <a:ext cx="647700" cy="76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1150600" y="2222500"/>
            <a:ext cx="393700" cy="3937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7277100" y="4152900"/>
            <a:ext cx="127000" cy="1270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7277100" y="4457700"/>
            <a:ext cx="127000" cy="127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7277100" y="4762500"/>
            <a:ext cx="127000" cy="127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9">
            <a:alphaModFix amt="50000"/>
          </a:blip>
          <a:stretch>
            <a:fillRect/>
          </a:stretch>
        </p:blipFill>
        <p:spPr>
          <a:xfrm rot="5400000">
            <a:off x="10325100" y="4229100"/>
            <a:ext cx="2006600" cy="127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8115300" y="7823200"/>
            <a:ext cx="127000" cy="127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31">
            <a:alphaModFix amt="50000"/>
          </a:blip>
          <a:stretch>
            <a:fillRect/>
          </a:stretch>
        </p:blipFill>
        <p:spPr>
          <a:xfrm rot="5400000">
            <a:off x="5422900" y="7823200"/>
            <a:ext cx="2006600" cy="127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3728700" y="7886700"/>
            <a:ext cx="127000" cy="1270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1188700" y="5981700"/>
            <a:ext cx="406400" cy="3937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31">
            <a:alphaModFix amt="50000"/>
          </a:blip>
          <a:stretch>
            <a:fillRect/>
          </a:stretch>
        </p:blipFill>
        <p:spPr>
          <a:xfrm rot="5400000">
            <a:off x="11290300" y="7569200"/>
            <a:ext cx="2006600" cy="12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2679700" y="7950200"/>
            <a:ext cx="127000" cy="1270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9">
            <a:alphaModFix amt="50000"/>
          </a:blip>
          <a:stretch>
            <a:fillRect/>
          </a:stretch>
        </p:blipFill>
        <p:spPr>
          <a:xfrm rot="5400000">
            <a:off x="5118100" y="4152900"/>
            <a:ext cx="2006600" cy="127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31">
            <a:alphaModFix amt="50000"/>
          </a:blip>
          <a:stretch>
            <a:fillRect/>
          </a:stretch>
        </p:blipFill>
        <p:spPr>
          <a:xfrm rot="5400000">
            <a:off x="368300" y="7823200"/>
            <a:ext cx="2006600" cy="12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2954000" y="4102100"/>
            <a:ext cx="127000" cy="1270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2954000" y="4419600"/>
            <a:ext cx="127000" cy="1270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2954000" y="4699000"/>
            <a:ext cx="127000" cy="127000"/>
          </a:xfrm>
          <a:prstGeom prst="rect">
            <a:avLst/>
          </a:prstGeom>
        </p:spPr>
      </p:pic>
      <p:sp>
        <p:nvSpPr>
          <p:cNvPr name="TextBox 43" id="43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44" id="44"/>
          <p:cNvSpPr txBox="true"/>
          <p:nvPr/>
        </p:nvSpPr>
        <p:spPr>
          <a:xfrm rot="21600000">
            <a:off x="825500" y="1993900"/>
            <a:ext cx="3606800" cy="187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팀원</a:t>
            </a:r>
          </a:p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역할분담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63600" y="3797300"/>
            <a:ext cx="2044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18A8F1"/>
                </a:solidFill>
                <a:latin typeface="DungGeunMo"/>
              </a:rPr>
              <a:t>Teamwork division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268200" y="9677400"/>
            <a:ext cx="55245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7070"/>
              </a:lnSpc>
            </a:pPr>
            <a:r>
              <a:rPr lang="en-US" sz="1500" b="false" i="false" u="none" strike="noStrike" spc="200">
                <a:solidFill>
                  <a:srgbClr val="18A8F1"/>
                </a:solidFill>
                <a:latin typeface="DungGeunMo"/>
              </a:rPr>
              <a:t>+ PAGE:05 / TEAMWORK DIVISION</a:t>
            </a:r>
          </a:p>
        </p:txBody>
      </p:sp>
      <p:sp>
        <p:nvSpPr>
          <p:cNvPr name="TextBox 47" id="47"/>
          <p:cNvSpPr txBox="true"/>
          <p:nvPr/>
        </p:nvSpPr>
        <p:spPr>
          <a:xfrm rot="21600000">
            <a:off x="5245100" y="2286000"/>
            <a:ext cx="59309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en-US" sz="1800" b="false" i="false" u="none" strike="noStrike" spc="100">
                <a:solidFill>
                  <a:srgbClr val="18A8F1"/>
                </a:solidFill>
                <a:latin typeface="DungGeunMo"/>
              </a:rPr>
              <a:t>--------------------------------------------&gt;&gt;</a:t>
            </a:r>
          </a:p>
        </p:txBody>
      </p:sp>
      <p:sp>
        <p:nvSpPr>
          <p:cNvPr name="TextBox 48" id="48"/>
          <p:cNvSpPr txBox="true"/>
          <p:nvPr/>
        </p:nvSpPr>
        <p:spPr>
          <a:xfrm rot="21600000">
            <a:off x="7239000" y="3479800"/>
            <a:ext cx="14224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FFFFFF"/>
                </a:solidFill>
                <a:ea typeface="DungGeunMo"/>
              </a:rPr>
              <a:t>정형민</a:t>
            </a:r>
          </a:p>
        </p:txBody>
      </p:sp>
      <p:sp>
        <p:nvSpPr>
          <p:cNvPr name="TextBox 49" id="49"/>
          <p:cNvSpPr txBox="true"/>
          <p:nvPr/>
        </p:nvSpPr>
        <p:spPr>
          <a:xfrm rot="21600000">
            <a:off x="7493000" y="3962400"/>
            <a:ext cx="2222500" cy="965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프로젝트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총괄</a:t>
            </a:r>
          </a:p>
          <a:p>
            <a:pPr algn="l" lvl="0">
              <a:lnSpc>
                <a:spcPct val="103749"/>
              </a:lnSpc>
            </a:pP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git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배포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버전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관리</a:t>
            </a:r>
          </a:p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프로젝트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설계</a:t>
            </a:r>
          </a:p>
        </p:txBody>
      </p:sp>
      <p:sp>
        <p:nvSpPr>
          <p:cNvPr name="TextBox 50" id="50"/>
          <p:cNvSpPr txBox="true"/>
          <p:nvPr/>
        </p:nvSpPr>
        <p:spPr>
          <a:xfrm rot="21600000">
            <a:off x="8432800" y="3657600"/>
            <a:ext cx="7493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1700" b="false" i="false" u="none" strike="noStrike" spc="-200">
                <a:solidFill>
                  <a:srgbClr val="9C9C9C"/>
                </a:solidFill>
                <a:ea typeface="DungGeunMo"/>
              </a:rPr>
              <a:t>팀장</a:t>
            </a:r>
          </a:p>
        </p:txBody>
      </p:sp>
      <p:sp>
        <p:nvSpPr>
          <p:cNvPr name="TextBox 51" id="51"/>
          <p:cNvSpPr txBox="true"/>
          <p:nvPr/>
        </p:nvSpPr>
        <p:spPr>
          <a:xfrm rot="21600000">
            <a:off x="12966700" y="3467100"/>
            <a:ext cx="14224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FFFFFF"/>
                </a:solidFill>
                <a:ea typeface="DungGeunMo"/>
              </a:rPr>
              <a:t>박정훈</a:t>
            </a:r>
          </a:p>
        </p:txBody>
      </p:sp>
      <p:sp>
        <p:nvSpPr>
          <p:cNvPr name="TextBox 52" id="52"/>
          <p:cNvSpPr txBox="true"/>
          <p:nvPr/>
        </p:nvSpPr>
        <p:spPr>
          <a:xfrm rot="21600000">
            <a:off x="13233400" y="3962400"/>
            <a:ext cx="2222500" cy="1270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채팅기능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구현</a:t>
            </a:r>
          </a:p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메인페이지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구현</a:t>
            </a:r>
          </a:p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코드통합</a:t>
            </a:r>
          </a:p>
          <a:p>
            <a:pPr algn="l" lvl="0">
              <a:lnSpc>
                <a:spcPct val="103749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DungGeunMo"/>
              </a:rPr>
              <a:t/>
            </a:r>
          </a:p>
        </p:txBody>
      </p:sp>
      <p:sp>
        <p:nvSpPr>
          <p:cNvPr name="TextBox 53" id="53"/>
          <p:cNvSpPr txBox="true"/>
          <p:nvPr/>
        </p:nvSpPr>
        <p:spPr>
          <a:xfrm rot="21600000">
            <a:off x="14173200" y="3632200"/>
            <a:ext cx="7493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1700" b="false" i="false" u="none" strike="noStrike" spc="-200">
                <a:solidFill>
                  <a:srgbClr val="9C9C9C"/>
                </a:solidFill>
                <a:ea typeface="DungGeunMo"/>
              </a:rPr>
              <a:t>부원</a:t>
            </a:r>
          </a:p>
        </p:txBody>
      </p:sp>
      <p:sp>
        <p:nvSpPr>
          <p:cNvPr name="TextBox 54" id="54"/>
          <p:cNvSpPr txBox="true"/>
          <p:nvPr/>
        </p:nvSpPr>
        <p:spPr>
          <a:xfrm rot="21600000">
            <a:off x="8064500" y="7162800"/>
            <a:ext cx="14224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FFFFFF"/>
                </a:solidFill>
                <a:ea typeface="DungGeunMo"/>
              </a:rPr>
              <a:t>어성준</a:t>
            </a:r>
          </a:p>
        </p:txBody>
      </p:sp>
      <p:sp>
        <p:nvSpPr>
          <p:cNvPr name="TextBox 55" id="55"/>
          <p:cNvSpPr txBox="true"/>
          <p:nvPr/>
        </p:nvSpPr>
        <p:spPr>
          <a:xfrm rot="21600000">
            <a:off x="8305800" y="7708900"/>
            <a:ext cx="24257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어성준은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힘들다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 </a:t>
            </a:r>
          </a:p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게시판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구현</a:t>
            </a:r>
          </a:p>
        </p:txBody>
      </p:sp>
      <p:sp>
        <p:nvSpPr>
          <p:cNvPr name="TextBox 56" id="56"/>
          <p:cNvSpPr txBox="true"/>
          <p:nvPr/>
        </p:nvSpPr>
        <p:spPr>
          <a:xfrm rot="21600000">
            <a:off x="9271000" y="7340600"/>
            <a:ext cx="13208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1700" b="false" i="false" u="none" strike="noStrike" spc="-200">
                <a:solidFill>
                  <a:srgbClr val="9C9C9C"/>
                </a:solidFill>
                <a:ea typeface="DungGeunMo"/>
              </a:rPr>
              <a:t>부원</a:t>
            </a:r>
          </a:p>
        </p:txBody>
      </p:sp>
      <p:sp>
        <p:nvSpPr>
          <p:cNvPr name="TextBox 57" id="57"/>
          <p:cNvSpPr txBox="true"/>
          <p:nvPr/>
        </p:nvSpPr>
        <p:spPr>
          <a:xfrm rot="21600000">
            <a:off x="13677900" y="7213600"/>
            <a:ext cx="14224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FFFFFF"/>
                </a:solidFill>
                <a:ea typeface="DungGeunMo"/>
              </a:rPr>
              <a:t>정성범</a:t>
            </a:r>
          </a:p>
        </p:txBody>
      </p:sp>
      <p:sp>
        <p:nvSpPr>
          <p:cNvPr name="TextBox 58" id="58"/>
          <p:cNvSpPr txBox="true"/>
          <p:nvPr/>
        </p:nvSpPr>
        <p:spPr>
          <a:xfrm rot="21600000">
            <a:off x="13919200" y="7759700"/>
            <a:ext cx="30226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서울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맛집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지도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 </a:t>
            </a:r>
          </a:p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구현</a:t>
            </a:r>
          </a:p>
        </p:txBody>
      </p:sp>
      <p:sp>
        <p:nvSpPr>
          <p:cNvPr name="TextBox 59" id="59"/>
          <p:cNvSpPr txBox="true"/>
          <p:nvPr/>
        </p:nvSpPr>
        <p:spPr>
          <a:xfrm rot="21600000">
            <a:off x="14884400" y="7391400"/>
            <a:ext cx="7493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1700" b="false" i="false" u="none" strike="noStrike" spc="-200">
                <a:solidFill>
                  <a:srgbClr val="9C9C9C"/>
                </a:solidFill>
                <a:ea typeface="DungGeunMo"/>
              </a:rPr>
              <a:t>부원</a:t>
            </a:r>
          </a:p>
        </p:txBody>
      </p:sp>
      <p:sp>
        <p:nvSpPr>
          <p:cNvPr name="TextBox 60" id="60"/>
          <p:cNvSpPr txBox="true"/>
          <p:nvPr/>
        </p:nvSpPr>
        <p:spPr>
          <a:xfrm rot="21600000">
            <a:off x="1308100" y="6032500"/>
            <a:ext cx="99441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en-US" sz="1800" b="false" i="false" u="none" strike="noStrike" spc="100">
                <a:solidFill>
                  <a:srgbClr val="3AB429"/>
                </a:solidFill>
                <a:latin typeface="DungGeunMo"/>
              </a:rPr>
              <a:t>-----------------------------------------------------------------------------&gt;&gt;</a:t>
            </a:r>
          </a:p>
        </p:txBody>
      </p:sp>
      <p:sp>
        <p:nvSpPr>
          <p:cNvPr name="TextBox 61" id="61"/>
          <p:cNvSpPr txBox="true"/>
          <p:nvPr/>
        </p:nvSpPr>
        <p:spPr>
          <a:xfrm rot="10800000">
            <a:off x="11366500" y="6045200"/>
            <a:ext cx="61214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en-US" sz="1800" b="false" i="false" u="none" strike="noStrike" spc="100">
                <a:solidFill>
                  <a:srgbClr val="3AB429"/>
                </a:solidFill>
                <a:latin typeface="DungGeunMo"/>
              </a:rPr>
              <a:t>---------------------------------------------&gt;&gt;</a:t>
            </a:r>
          </a:p>
        </p:txBody>
      </p:sp>
      <p:sp>
        <p:nvSpPr>
          <p:cNvPr name="TextBox 62" id="62"/>
          <p:cNvSpPr txBox="true"/>
          <p:nvPr/>
        </p:nvSpPr>
        <p:spPr>
          <a:xfrm rot="21600000">
            <a:off x="2743200" y="7264400"/>
            <a:ext cx="14224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3200" b="false" i="false" u="none" strike="noStrike" spc="-300">
                <a:solidFill>
                  <a:srgbClr val="FFFFFF"/>
                </a:solidFill>
                <a:ea typeface="DungGeunMo"/>
              </a:rPr>
              <a:t>박윤정</a:t>
            </a:r>
          </a:p>
        </p:txBody>
      </p:sp>
      <p:sp>
        <p:nvSpPr>
          <p:cNvPr name="TextBox 63" id="63"/>
          <p:cNvSpPr txBox="true"/>
          <p:nvPr/>
        </p:nvSpPr>
        <p:spPr>
          <a:xfrm rot="21600000">
            <a:off x="2908300" y="7810500"/>
            <a:ext cx="24257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축구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읽어주는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여자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커뮤니티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구현</a:t>
            </a:r>
          </a:p>
        </p:txBody>
      </p:sp>
      <p:sp>
        <p:nvSpPr>
          <p:cNvPr name="TextBox 64" id="64"/>
          <p:cNvSpPr txBox="true"/>
          <p:nvPr/>
        </p:nvSpPr>
        <p:spPr>
          <a:xfrm rot="21600000">
            <a:off x="4025900" y="7442200"/>
            <a:ext cx="13208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1700" b="false" i="false" u="none" strike="noStrike" spc="-200">
                <a:solidFill>
                  <a:srgbClr val="9C9C9C"/>
                </a:solidFill>
                <a:ea typeface="DungGeunMo"/>
              </a:rPr>
              <a:t>부원</a:t>
            </a:r>
          </a:p>
        </p:txBody>
      </p:sp>
      <p:sp>
        <p:nvSpPr>
          <p:cNvPr name="TextBox 65" id="65"/>
          <p:cNvSpPr txBox="true"/>
          <p:nvPr/>
        </p:nvSpPr>
        <p:spPr>
          <a:xfrm rot="10800000">
            <a:off x="11417300" y="2311400"/>
            <a:ext cx="61214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en-US" sz="1800" b="false" i="false" u="none" strike="noStrike" spc="100">
                <a:solidFill>
                  <a:srgbClr val="3AB429"/>
                </a:solidFill>
                <a:latin typeface="DungGeunMo"/>
              </a:rPr>
              <a:t>----------------------------------------------&gt;&gt;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65100" y="6070600"/>
            <a:ext cx="9093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492500"/>
            <a:ext cx="2159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 rot="0">
            <a:off x="863600" y="5080000"/>
            <a:ext cx="647700" cy="76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5715000" y="2286000"/>
            <a:ext cx="2781300" cy="2120900"/>
          </a:xfrm>
          <a:prstGeom prst="rect">
            <a:avLst/>
          </a:prstGeom>
          <a:effectLst>
            <a:outerShdw dir="2760000" dist="49022" blurRad="0">
              <a:srgbClr val="000000">
                <a:alpha val="15000"/>
              </a:srgbClr>
            </a:outerShdw>
          </a:effectLst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5715000" y="2286000"/>
            <a:ext cx="2781300" cy="38100"/>
          </a:xfrm>
          <a:prstGeom prst="rect">
            <a:avLst/>
          </a:prstGeom>
          <a:effectLst>
            <a:outerShdw dir="2760000" dist="854" blurRad="0">
              <a:srgbClr val="000000">
                <a:alpha val="15000"/>
              </a:srgbClr>
            </a:outerShdw>
          </a:effectLst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6832600" y="3492500"/>
            <a:ext cx="558800" cy="5842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5245100" y="90932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9855200" y="2286000"/>
            <a:ext cx="2781300" cy="2120900"/>
          </a:xfrm>
          <a:prstGeom prst="rect">
            <a:avLst/>
          </a:prstGeom>
          <a:effectLst>
            <a:outerShdw dir="2760000" dist="49022" blurRad="0">
              <a:srgbClr val="000000">
                <a:alpha val="15000"/>
              </a:srgbClr>
            </a:outerShdw>
          </a:effectLst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9855200" y="2286000"/>
            <a:ext cx="2781300" cy="38100"/>
          </a:xfrm>
          <a:prstGeom prst="rect">
            <a:avLst/>
          </a:prstGeom>
          <a:effectLst>
            <a:outerShdw dir="2760000" dist="854" blurRad="0">
              <a:srgbClr val="000000">
                <a:alpha val="15000"/>
              </a:srgbClr>
            </a:outerShdw>
          </a:effectLst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9448800" y="90932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3881100" y="2260600"/>
            <a:ext cx="2781300" cy="2120900"/>
          </a:xfrm>
          <a:prstGeom prst="rect">
            <a:avLst/>
          </a:prstGeom>
          <a:effectLst>
            <a:outerShdw dir="2760000" dist="49022" blurRad="0">
              <a:srgbClr val="000000">
                <a:alpha val="15000"/>
              </a:srgbClr>
            </a:outerShdw>
          </a:effectLst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3881100" y="2260600"/>
            <a:ext cx="2781300" cy="38100"/>
          </a:xfrm>
          <a:prstGeom prst="rect">
            <a:avLst/>
          </a:prstGeom>
          <a:effectLst>
            <a:outerShdw dir="2760000" dist="854" blurRad="0">
              <a:srgbClr val="000000">
                <a:alpha val="15000"/>
              </a:srgbClr>
            </a:outerShdw>
          </a:effectLst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0947400" y="3632200"/>
            <a:ext cx="571500" cy="393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3639800" y="90805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1074400" y="3835400"/>
            <a:ext cx="406400" cy="508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5100300" y="3594100"/>
            <a:ext cx="381000" cy="3810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5049500" y="3594100"/>
            <a:ext cx="381000" cy="381000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21600000">
            <a:off x="13792200" y="5816600"/>
            <a:ext cx="3327400" cy="331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저번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개인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프로젝트를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에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이어서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이번에도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지도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api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활용하는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방향성으로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프로젝트를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진행하면서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프로젝트를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몆번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갈아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엎는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그러한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경험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까지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격으면서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충돌과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여러가지를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경험을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경험할수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있는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그러한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기회였다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중간에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스스로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성장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하지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못했다고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했지만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돌아보니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전보다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조금은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성장한거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같다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</a:t>
            </a:r>
          </a:p>
        </p:txBody>
      </p:sp>
      <p:sp>
        <p:nvSpPr>
          <p:cNvPr name="TextBox 42" id="42"/>
          <p:cNvSpPr txBox="true"/>
          <p:nvPr/>
        </p:nvSpPr>
        <p:spPr>
          <a:xfrm rot="5400000">
            <a:off x="14643100" y="5092700"/>
            <a:ext cx="1257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1900" b="false" i="false" u="none" strike="noStrike">
                <a:solidFill>
                  <a:srgbClr val="3AB429">
                    <a:alpha val="54118"/>
                  </a:srgbClr>
                </a:solidFill>
                <a:latin typeface="DungGeunMo"/>
              </a:rPr>
              <a:t>-------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881100" y="2540000"/>
            <a:ext cx="27940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ko-KR" sz="1400" b="false" i="false" u="none" strike="noStrike">
                <a:solidFill>
                  <a:srgbClr val="9C9C9C"/>
                </a:solidFill>
                <a:ea typeface="DungGeunMo"/>
              </a:rPr>
              <a:t>부원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45" id="45"/>
          <p:cNvSpPr txBox="true"/>
          <p:nvPr/>
        </p:nvSpPr>
        <p:spPr>
          <a:xfrm rot="21600000">
            <a:off x="825500" y="2552700"/>
            <a:ext cx="36068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느낀점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63600" y="3797300"/>
            <a:ext cx="20447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3AB429"/>
                </a:solidFill>
                <a:latin typeface="DungGeunMo"/>
              </a:rPr>
              <a:t> Impressions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268200" y="9677400"/>
            <a:ext cx="55245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7070"/>
              </a:lnSpc>
            </a:pPr>
            <a:r>
              <a:rPr lang="en-US" sz="1500" b="false" i="false" u="none" strike="noStrike" spc="200">
                <a:solidFill>
                  <a:srgbClr val="3AB429"/>
                </a:solidFill>
                <a:latin typeface="DungGeunMo"/>
              </a:rPr>
              <a:t>+ Page:06 / Impressions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702300" y="2578100"/>
            <a:ext cx="27940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ko-KR" sz="1400" b="false" i="false" u="none" strike="noStrike">
                <a:solidFill>
                  <a:srgbClr val="9C9C9C"/>
                </a:solidFill>
                <a:ea typeface="DungGeunMo"/>
              </a:rPr>
              <a:t>부원</a:t>
            </a:r>
          </a:p>
        </p:txBody>
      </p:sp>
      <p:sp>
        <p:nvSpPr>
          <p:cNvPr name="TextBox 49" id="49"/>
          <p:cNvSpPr txBox="true"/>
          <p:nvPr/>
        </p:nvSpPr>
        <p:spPr>
          <a:xfrm rot="21600000">
            <a:off x="6057900" y="2959100"/>
            <a:ext cx="20955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400" b="false" i="false" u="none" strike="noStrike" spc="-400">
                <a:solidFill>
                  <a:srgbClr val="3AB429"/>
                </a:solidFill>
                <a:ea typeface="DungGeunMo"/>
              </a:rPr>
              <a:t>박윤정</a:t>
            </a:r>
          </a:p>
        </p:txBody>
      </p:sp>
      <p:sp>
        <p:nvSpPr>
          <p:cNvPr name="TextBox 50" id="50"/>
          <p:cNvSpPr txBox="true"/>
          <p:nvPr/>
        </p:nvSpPr>
        <p:spPr>
          <a:xfrm rot="21600000">
            <a:off x="5295900" y="5334000"/>
            <a:ext cx="3479800" cy="3898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jQuery, JSTL&amp;EL, Ajax, MVC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패턴을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적용하며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유지보수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방법을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익혔고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,</a:t>
            </a:r>
          </a:p>
          <a:p>
            <a:pPr algn="ctr" lvl="0">
              <a:lnSpc>
                <a:spcPct val="98770"/>
              </a:lnSpc>
            </a:pP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Git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체계적으로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사용하는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방법을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배움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</a:t>
            </a:r>
          </a:p>
          <a:p>
            <a:pPr algn="ctr" lvl="0">
              <a:lnSpc>
                <a:spcPct val="98770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이번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프로젝트를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통해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로컬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개발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환경에서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원격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서버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환경으로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전환하는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경험이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특히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좋았다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</a:t>
            </a:r>
          </a:p>
          <a:p>
            <a:pPr algn="ctr" lvl="0">
              <a:lnSpc>
                <a:spcPct val="98770"/>
              </a:lnSpc>
            </a:pP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 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데이터베이스를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직접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활용했지만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,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다양한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시스템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연동이나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효율적인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데이터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제공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측면에서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API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필요성을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느낌</a:t>
            </a:r>
          </a:p>
        </p:txBody>
      </p:sp>
      <p:sp>
        <p:nvSpPr>
          <p:cNvPr name="TextBox 51" id="51"/>
          <p:cNvSpPr txBox="true"/>
          <p:nvPr/>
        </p:nvSpPr>
        <p:spPr>
          <a:xfrm rot="5400000">
            <a:off x="6375400" y="5092700"/>
            <a:ext cx="1257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1900" b="false" i="false" u="none" strike="noStrike">
                <a:solidFill>
                  <a:srgbClr val="3AB429">
                    <a:alpha val="54118"/>
                  </a:srgbClr>
                </a:solidFill>
                <a:latin typeface="DungGeunMo"/>
              </a:rPr>
              <a:t>-------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842500" y="2578100"/>
            <a:ext cx="27940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ko-KR" sz="1400" b="false" i="false" u="none" strike="noStrike">
                <a:solidFill>
                  <a:srgbClr val="9C9C9C"/>
                </a:solidFill>
                <a:ea typeface="DungGeunMo"/>
              </a:rPr>
              <a:t>부원</a:t>
            </a:r>
          </a:p>
        </p:txBody>
      </p:sp>
      <p:sp>
        <p:nvSpPr>
          <p:cNvPr name="TextBox 53" id="53"/>
          <p:cNvSpPr txBox="true"/>
          <p:nvPr/>
        </p:nvSpPr>
        <p:spPr>
          <a:xfrm rot="21600000">
            <a:off x="10198100" y="2959100"/>
            <a:ext cx="20955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400" b="false" i="false" u="none" strike="noStrike" spc="-400">
                <a:solidFill>
                  <a:srgbClr val="3AB429"/>
                </a:solidFill>
                <a:ea typeface="DungGeunMo"/>
              </a:rPr>
              <a:t>어성준</a:t>
            </a:r>
          </a:p>
        </p:txBody>
      </p:sp>
      <p:sp>
        <p:nvSpPr>
          <p:cNvPr name="TextBox 54" id="54"/>
          <p:cNvSpPr txBox="true"/>
          <p:nvPr/>
        </p:nvSpPr>
        <p:spPr>
          <a:xfrm rot="21600000">
            <a:off x="9829800" y="5765800"/>
            <a:ext cx="3289300" cy="331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5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명이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만든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코드를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하나로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합치는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과정은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끊임없는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충돌과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시행착오의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연속이었다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하지만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끝내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우리는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사이트를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완성했고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,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함께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만든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결과물이라는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점에서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의미가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컸다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단일화는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어렵다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그러나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충돌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끝에도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결국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하나로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모일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있다는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것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이번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JSP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프로젝트를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통해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가장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크게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느낀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점이다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</a:t>
            </a:r>
          </a:p>
        </p:txBody>
      </p:sp>
      <p:sp>
        <p:nvSpPr>
          <p:cNvPr name="TextBox 55" id="55"/>
          <p:cNvSpPr txBox="true"/>
          <p:nvPr/>
        </p:nvSpPr>
        <p:spPr>
          <a:xfrm rot="5400000">
            <a:off x="10629900" y="5092700"/>
            <a:ext cx="1257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1900" b="false" i="false" u="none" strike="noStrike">
                <a:solidFill>
                  <a:srgbClr val="3AB429">
                    <a:alpha val="54118"/>
                  </a:srgbClr>
                </a:solidFill>
                <a:latin typeface="DungGeunMo"/>
              </a:rPr>
              <a:t>-------</a:t>
            </a:r>
          </a:p>
        </p:txBody>
      </p:sp>
      <p:sp>
        <p:nvSpPr>
          <p:cNvPr name="TextBox 56" id="56"/>
          <p:cNvSpPr txBox="true"/>
          <p:nvPr/>
        </p:nvSpPr>
        <p:spPr>
          <a:xfrm rot="21600000">
            <a:off x="14173200" y="2933700"/>
            <a:ext cx="20955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400" b="false" i="false" u="none" strike="noStrike" spc="-400">
                <a:solidFill>
                  <a:srgbClr val="3AB429"/>
                </a:solidFill>
                <a:ea typeface="DungGeunMo"/>
              </a:rPr>
              <a:t>정성범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678400" y="393700"/>
            <a:ext cx="190500" cy="19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94200" y="393700"/>
            <a:ext cx="215900" cy="21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65100" y="6070600"/>
            <a:ext cx="9093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86300" y="393700"/>
            <a:ext cx="215900" cy="21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492500"/>
            <a:ext cx="2159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 rot="0">
            <a:off x="863600" y="5080000"/>
            <a:ext cx="647700" cy="76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01600" y="952500"/>
            <a:ext cx="184912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38000"/>
          </a:blip>
          <a:stretch>
            <a:fillRect/>
          </a:stretch>
        </p:blipFill>
        <p:spPr>
          <a:xfrm rot="0">
            <a:off x="2921000" y="1143000"/>
            <a:ext cx="177800" cy="177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38000"/>
          </a:blip>
          <a:stretch>
            <a:fillRect/>
          </a:stretch>
        </p:blipFill>
        <p:spPr>
          <a:xfrm rot="0">
            <a:off x="3632200" y="1130300"/>
            <a:ext cx="215900" cy="215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8000"/>
          </a:blip>
          <a:stretch>
            <a:fillRect/>
          </a:stretch>
        </p:blipFill>
        <p:spPr>
          <a:xfrm rot="0">
            <a:off x="5880100" y="1143000"/>
            <a:ext cx="228600" cy="19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>
            <a:alphaModFix amt="38000"/>
          </a:blip>
          <a:stretch>
            <a:fillRect/>
          </a:stretch>
        </p:blipFill>
        <p:spPr>
          <a:xfrm rot="0">
            <a:off x="6629400" y="1143000"/>
            <a:ext cx="1905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 rot="0">
            <a:off x="7340600" y="1143000"/>
            <a:ext cx="254000" cy="177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alphaModFix amt="38000"/>
          </a:blip>
          <a:stretch>
            <a:fillRect/>
          </a:stretch>
        </p:blipFill>
        <p:spPr>
          <a:xfrm rot="0">
            <a:off x="8115300" y="1143000"/>
            <a:ext cx="177800" cy="177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alphaModFix amt="38000"/>
          </a:blip>
          <a:stretch>
            <a:fillRect/>
          </a:stretch>
        </p:blipFill>
        <p:spPr>
          <a:xfrm rot="0">
            <a:off x="2222500" y="1143000"/>
            <a:ext cx="1778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alphaModFix amt="38000"/>
          </a:blip>
          <a:stretch>
            <a:fillRect/>
          </a:stretch>
        </p:blipFill>
        <p:spPr>
          <a:xfrm rot="0">
            <a:off x="8826500" y="1130300"/>
            <a:ext cx="215900" cy="215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>
            <a:alphaModFix amt="38000"/>
          </a:blip>
          <a:stretch>
            <a:fillRect/>
          </a:stretch>
        </p:blipFill>
        <p:spPr>
          <a:xfrm rot="0">
            <a:off x="9550400" y="1143000"/>
            <a:ext cx="190500" cy="19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38000"/>
          </a:blip>
          <a:stretch>
            <a:fillRect/>
          </a:stretch>
        </p:blipFill>
        <p:spPr>
          <a:xfrm rot="0">
            <a:off x="11734800" y="1143000"/>
            <a:ext cx="190500" cy="190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>
            <a:alphaModFix amt="38000"/>
          </a:blip>
          <a:stretch>
            <a:fillRect/>
          </a:stretch>
        </p:blipFill>
        <p:spPr>
          <a:xfrm rot="0">
            <a:off x="10985500" y="1117600"/>
            <a:ext cx="228600" cy="22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>
            <a:alphaModFix amt="38000"/>
          </a:blip>
          <a:stretch>
            <a:fillRect/>
          </a:stretch>
        </p:blipFill>
        <p:spPr>
          <a:xfrm rot="0">
            <a:off x="10261600" y="1143000"/>
            <a:ext cx="190500" cy="190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>
            <a:alphaModFix amt="38000"/>
          </a:blip>
          <a:stretch>
            <a:fillRect/>
          </a:stretch>
        </p:blipFill>
        <p:spPr>
          <a:xfrm rot="0">
            <a:off x="4356100" y="1104900"/>
            <a:ext cx="266700" cy="266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>
            <a:alphaModFix amt="38000"/>
          </a:blip>
          <a:stretch>
            <a:fillRect/>
          </a:stretch>
        </p:blipFill>
        <p:spPr>
          <a:xfrm rot="0">
            <a:off x="5143500" y="1130300"/>
            <a:ext cx="215900" cy="215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>
            <a:alphaModFix amt="38000"/>
          </a:blip>
          <a:stretch>
            <a:fillRect/>
          </a:stretch>
        </p:blipFill>
        <p:spPr>
          <a:xfrm rot="0">
            <a:off x="12446000" y="1143000"/>
            <a:ext cx="190500" cy="177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76300" y="1181100"/>
            <a:ext cx="127000" cy="127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79500" y="1181100"/>
            <a:ext cx="127000" cy="127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95400" y="1181100"/>
            <a:ext cx="127000" cy="127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7315200" y="2336800"/>
            <a:ext cx="2870200" cy="2197100"/>
          </a:xfrm>
          <a:prstGeom prst="rect">
            <a:avLst/>
          </a:prstGeom>
          <a:effectLst>
            <a:outerShdw dir="2760000" dist="50688" blurRad="0">
              <a:srgbClr val="000000">
                <a:alpha val="15000"/>
              </a:srgbClr>
            </a:outerShdw>
          </a:effectLst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7315200" y="2336800"/>
            <a:ext cx="2870200" cy="38100"/>
          </a:xfrm>
          <a:prstGeom prst="rect">
            <a:avLst/>
          </a:prstGeom>
          <a:effectLst>
            <a:outerShdw dir="2760000" dist="883" blurRad="0">
              <a:srgbClr val="000000">
                <a:alpha val="15000"/>
              </a:srgbClr>
            </a:outerShdw>
          </a:effectLst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8470900" y="3581400"/>
            <a:ext cx="571500" cy="6096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6845300" y="90932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2446000" y="2324100"/>
            <a:ext cx="2870200" cy="2197100"/>
          </a:xfrm>
          <a:prstGeom prst="rect">
            <a:avLst/>
          </a:prstGeom>
          <a:effectLst>
            <a:outerShdw dir="2760000" dist="50688" blurRad="0">
              <a:srgbClr val="000000">
                <a:alpha val="15000"/>
              </a:srgbClr>
            </a:outerShdw>
          </a:effectLst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2446000" y="2324100"/>
            <a:ext cx="2870200" cy="38100"/>
          </a:xfrm>
          <a:prstGeom prst="rect">
            <a:avLst/>
          </a:prstGeom>
          <a:effectLst>
            <a:outerShdw dir="2760000" dist="883" blurRad="0">
              <a:srgbClr val="000000">
                <a:alpha val="15000"/>
              </a:srgbClr>
            </a:outerShdw>
          </a:effectLst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2268200" y="9093200"/>
            <a:ext cx="3797300" cy="50800"/>
          </a:xfrm>
          <a:prstGeom prst="rect">
            <a:avLst/>
          </a:prstGeom>
          <a:effectLst>
            <a:outerShdw dir="2760000" dist="1165" blurRad="0">
              <a:srgbClr val="000000">
                <a:alpha val="15000"/>
              </a:srgbClr>
            </a:outerShdw>
          </a:effectLst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3576300" y="3708400"/>
            <a:ext cx="584200" cy="4064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1099800" y="3505200"/>
            <a:ext cx="419100" cy="50800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863600" y="368300"/>
            <a:ext cx="3810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DungGeunMo"/>
              </a:rPr>
              <a:t>http://172.168.10.24/</a:t>
            </a:r>
          </a:p>
        </p:txBody>
      </p:sp>
      <p:sp>
        <p:nvSpPr>
          <p:cNvPr name="TextBox 37" id="37"/>
          <p:cNvSpPr txBox="true"/>
          <p:nvPr/>
        </p:nvSpPr>
        <p:spPr>
          <a:xfrm rot="21600000">
            <a:off x="825500" y="2552700"/>
            <a:ext cx="36068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79679"/>
              </a:lnSpc>
            </a:pPr>
            <a:r>
              <a:rPr lang="ko-KR" sz="6200" b="false" i="false" u="none" strike="noStrike" spc="-700">
                <a:solidFill>
                  <a:srgbClr val="FFFFFF"/>
                </a:solidFill>
                <a:ea typeface="DungGeunMo"/>
              </a:rPr>
              <a:t>느낀점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63600" y="3797300"/>
            <a:ext cx="20447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070"/>
              </a:lnSpc>
            </a:pPr>
            <a:r>
              <a:rPr lang="en-US" sz="1500" b="false" i="false" u="none" strike="noStrike">
                <a:solidFill>
                  <a:srgbClr val="3AB429"/>
                </a:solidFill>
                <a:latin typeface="DungGeunMo"/>
              </a:rPr>
              <a:t> Impressions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268200" y="9677400"/>
            <a:ext cx="55245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7070"/>
              </a:lnSpc>
            </a:pPr>
            <a:r>
              <a:rPr lang="en-US" sz="1500" b="false" i="false" u="none" strike="noStrike" spc="200">
                <a:solidFill>
                  <a:srgbClr val="3AB429"/>
                </a:solidFill>
                <a:latin typeface="DungGeunMo"/>
              </a:rPr>
              <a:t>+ Page:07 / Impressions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315200" y="2628900"/>
            <a:ext cx="28829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ko-KR" sz="1400" b="false" i="false" u="none" strike="noStrike">
                <a:solidFill>
                  <a:srgbClr val="9C9C9C"/>
                </a:solidFill>
                <a:ea typeface="DungGeunMo"/>
              </a:rPr>
              <a:t>팀장</a:t>
            </a:r>
          </a:p>
        </p:txBody>
      </p:sp>
      <p:sp>
        <p:nvSpPr>
          <p:cNvPr name="TextBox 41" id="41"/>
          <p:cNvSpPr txBox="true"/>
          <p:nvPr/>
        </p:nvSpPr>
        <p:spPr>
          <a:xfrm rot="21600000">
            <a:off x="7670800" y="3022600"/>
            <a:ext cx="21590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500" b="false" i="false" u="none" strike="noStrike" spc="-400">
                <a:solidFill>
                  <a:srgbClr val="3AB429"/>
                </a:solidFill>
                <a:ea typeface="DungGeunMo"/>
              </a:rPr>
              <a:t>정형민</a:t>
            </a:r>
          </a:p>
        </p:txBody>
      </p:sp>
      <p:sp>
        <p:nvSpPr>
          <p:cNvPr name="TextBox 42" id="42"/>
          <p:cNvSpPr txBox="true"/>
          <p:nvPr/>
        </p:nvSpPr>
        <p:spPr>
          <a:xfrm rot="21600000">
            <a:off x="7124700" y="5638800"/>
            <a:ext cx="3403600" cy="331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 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팀장으로써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언제나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추구하는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'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수평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'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'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소통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'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가치를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팀원들이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받아주어서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감사하다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유저들의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경험을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예상하고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설계하는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과정이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개발의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동기가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되었다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git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사용하여서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협업하는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과정에서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충돌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시에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해결이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단순하지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않았다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따라서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,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개발의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대한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이해뿐만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아니라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,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협업에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대한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이해도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필요하다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</a:t>
            </a:r>
          </a:p>
        </p:txBody>
      </p:sp>
      <p:sp>
        <p:nvSpPr>
          <p:cNvPr name="TextBox 43" id="43"/>
          <p:cNvSpPr txBox="true"/>
          <p:nvPr/>
        </p:nvSpPr>
        <p:spPr>
          <a:xfrm rot="5400000">
            <a:off x="8115300" y="5080000"/>
            <a:ext cx="12573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1900" b="false" i="false" u="none" strike="noStrike">
                <a:solidFill>
                  <a:srgbClr val="3AB429">
                    <a:alpha val="54118"/>
                  </a:srgbClr>
                </a:solidFill>
                <a:latin typeface="DungGeunMo"/>
              </a:rPr>
              <a:t>-------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433300" y="2616200"/>
            <a:ext cx="28829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070"/>
              </a:lnSpc>
            </a:pPr>
            <a:r>
              <a:rPr lang="ko-KR" sz="1400" b="false" i="false" u="none" strike="noStrike">
                <a:solidFill>
                  <a:srgbClr val="9C9C9C"/>
                </a:solidFill>
                <a:ea typeface="DungGeunMo"/>
              </a:rPr>
              <a:t>부원</a:t>
            </a:r>
          </a:p>
        </p:txBody>
      </p:sp>
      <p:sp>
        <p:nvSpPr>
          <p:cNvPr name="TextBox 45" id="45"/>
          <p:cNvSpPr txBox="true"/>
          <p:nvPr/>
        </p:nvSpPr>
        <p:spPr>
          <a:xfrm rot="21600000">
            <a:off x="12801600" y="3009900"/>
            <a:ext cx="21590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ko-KR" sz="3500" b="false" i="false" u="none" strike="noStrike" spc="-400">
                <a:solidFill>
                  <a:srgbClr val="3AB429"/>
                </a:solidFill>
                <a:ea typeface="DungGeunMo"/>
              </a:rPr>
              <a:t>박정훈</a:t>
            </a:r>
          </a:p>
        </p:txBody>
      </p:sp>
      <p:sp>
        <p:nvSpPr>
          <p:cNvPr name="TextBox 46" id="46"/>
          <p:cNvSpPr txBox="true"/>
          <p:nvPr/>
        </p:nvSpPr>
        <p:spPr>
          <a:xfrm rot="21600000">
            <a:off x="11480800" y="5130800"/>
            <a:ext cx="5105400" cy="419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지난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프로젝트에서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팀장으로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고생하며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효율의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필요성을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크게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느꼈음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이번에는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잘하는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팀장과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같은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팀이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되며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큰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자극을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받았음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기반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설계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–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요구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소통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–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개념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학습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–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개발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–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피드백의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체계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속에서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일하는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재미를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느꼈고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,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특히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시간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관리와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우선순위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설정을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배우고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싶었음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채팅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기능은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팀원의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책을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참고했음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메인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페이지는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AI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도움을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받으며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CSS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JS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가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맞물려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동작한다는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점도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새로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익혔음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코드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통합과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형상관리의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효율을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체감하며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‘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이제야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제대로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시작했을까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’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하는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생각이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들었음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이번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협업과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개발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경험이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성장을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분명히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이끌었다는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확신이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 </a:t>
            </a:r>
            <a:r>
              <a:rPr lang="ko-KR" sz="2000" b="false" i="false" u="none" strike="noStrike" spc="-100">
                <a:solidFill>
                  <a:srgbClr val="FFFFFF"/>
                </a:solidFill>
                <a:ea typeface="DungGeunMo"/>
              </a:rPr>
              <a:t>생겼음</a:t>
            </a: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>.</a:t>
            </a:r>
          </a:p>
          <a:p>
            <a:pPr algn="ctr" lvl="0">
              <a:lnSpc>
                <a:spcPct val="98770"/>
              </a:lnSpc>
            </a:pPr>
            <a:r>
              <a:rPr lang="en-US" sz="2000" b="false" i="false" u="none" strike="noStrike" spc="-100">
                <a:solidFill>
                  <a:srgbClr val="FFFFFF"/>
                </a:solidFill>
                <a:latin typeface="DungGeunMo"/>
              </a:rPr>
              <a:t/>
            </a:r>
          </a:p>
        </p:txBody>
      </p:sp>
      <p:sp>
        <p:nvSpPr>
          <p:cNvPr name="TextBox 47" id="47"/>
          <p:cNvSpPr txBox="true"/>
          <p:nvPr/>
        </p:nvSpPr>
        <p:spPr>
          <a:xfrm rot="5400000">
            <a:off x="13246100" y="5054600"/>
            <a:ext cx="12573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79679"/>
              </a:lnSpc>
            </a:pPr>
            <a:r>
              <a:rPr lang="en-US" sz="1900" b="false" i="false" u="none" strike="noStrike">
                <a:solidFill>
                  <a:srgbClr val="3AB429">
                    <a:alpha val="54118"/>
                  </a:srgbClr>
                </a:solidFill>
                <a:latin typeface="DungGeunMo"/>
              </a:rPr>
              <a:t>-------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