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4" y="-7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7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60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681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33951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3588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63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62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86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18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3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4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3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3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C398C-7861-4CF9-9160-16C929387FF4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12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660232" y="3463555"/>
            <a:ext cx="1532554" cy="5328592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6</a:t>
            </a:r>
            <a:r>
              <a:rPr lang="ko-KR" altLang="en-US" b="1" dirty="0" smtClean="0"/>
              <a:t>조</a:t>
            </a:r>
            <a:endParaRPr lang="en-US" altLang="ko-KR" b="1" dirty="0" smtClean="0"/>
          </a:p>
          <a:p>
            <a:r>
              <a:rPr lang="ko-KR" altLang="en-US" b="1" dirty="0" smtClean="0"/>
              <a:t>하인호</a:t>
            </a:r>
            <a:endParaRPr lang="en-US" altLang="ko-KR" b="1" dirty="0" smtClean="0"/>
          </a:p>
          <a:p>
            <a:r>
              <a:rPr lang="ko-KR" altLang="en-US" b="1" dirty="0" smtClean="0"/>
              <a:t>신동하</a:t>
            </a:r>
            <a:endParaRPr lang="en-US" altLang="ko-KR" b="1" dirty="0" smtClean="0"/>
          </a:p>
          <a:p>
            <a:r>
              <a:rPr lang="ko-KR" altLang="en-US" b="1" dirty="0" smtClean="0"/>
              <a:t>김현</a:t>
            </a:r>
            <a:r>
              <a:rPr lang="ko-KR" altLang="en-US" b="1" dirty="0"/>
              <a:t>서</a:t>
            </a:r>
          </a:p>
        </p:txBody>
      </p:sp>
      <p:pic>
        <p:nvPicPr>
          <p:cNvPr id="1026" name="Picture 2" descr="C:\Users\user\Pictures\Screenshot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2"/>
            <a:ext cx="3203923" cy="264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01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932040" y="1153145"/>
            <a:ext cx="2350815" cy="1008112"/>
          </a:xfrm>
        </p:spPr>
        <p:txBody>
          <a:bodyPr/>
          <a:lstStyle/>
          <a:p>
            <a:r>
              <a:rPr lang="en-US" altLang="ko-KR" b="1" dirty="0" smtClean="0">
                <a:latin typeface="HY견명조" pitchFamily="18" charset="-127"/>
                <a:ea typeface="HY견명조" pitchFamily="18" charset="-127"/>
              </a:rPr>
              <a:t>INDEX</a:t>
            </a:r>
            <a:endParaRPr lang="ko-KR" altLang="en-US" b="1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99992" y="2348880"/>
            <a:ext cx="3240360" cy="3024336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1 </a:t>
            </a:r>
            <a:r>
              <a:rPr lang="ko-KR" altLang="en-US" b="1" dirty="0" smtClean="0"/>
              <a:t>프로젝트 소개</a:t>
            </a:r>
            <a:endParaRPr lang="en-US" altLang="ko-KR" b="1" dirty="0" smtClean="0"/>
          </a:p>
          <a:p>
            <a:r>
              <a:rPr lang="en-US" altLang="ko-KR" b="1" dirty="0" smtClean="0"/>
              <a:t>2 </a:t>
            </a:r>
            <a:r>
              <a:rPr lang="ko-KR" altLang="en-US" b="1" dirty="0" smtClean="0"/>
              <a:t>업무 분장</a:t>
            </a:r>
            <a:endParaRPr lang="en-US" altLang="ko-KR" b="1" dirty="0" smtClean="0"/>
          </a:p>
          <a:p>
            <a:r>
              <a:rPr lang="en-US" altLang="ko-KR" b="1" dirty="0" smtClean="0"/>
              <a:t>3 </a:t>
            </a:r>
            <a:r>
              <a:rPr lang="ko-KR" altLang="en-US" b="1" dirty="0" smtClean="0"/>
              <a:t>개발 일정</a:t>
            </a:r>
            <a:endParaRPr lang="en-US" altLang="ko-KR" b="1" dirty="0" smtClean="0"/>
          </a:p>
          <a:p>
            <a:r>
              <a:rPr lang="en-US" altLang="ko-KR" b="1" dirty="0" smtClean="0"/>
              <a:t>4 </a:t>
            </a:r>
            <a:r>
              <a:rPr lang="ko-KR" altLang="en-US" b="1" dirty="0" smtClean="0"/>
              <a:t>개발 환경</a:t>
            </a:r>
            <a:endParaRPr lang="en-US" altLang="ko-KR" b="1" dirty="0" smtClean="0"/>
          </a:p>
          <a:p>
            <a:r>
              <a:rPr lang="en-US" altLang="ko-KR" b="1" dirty="0" smtClean="0"/>
              <a:t>5 </a:t>
            </a:r>
            <a:r>
              <a:rPr lang="ko-KR" altLang="en-US" b="1" dirty="0" err="1" smtClean="0"/>
              <a:t>메뉴트리</a:t>
            </a:r>
            <a:endParaRPr lang="ko-KR" altLang="en-US" b="1" dirty="0"/>
          </a:p>
        </p:txBody>
      </p:sp>
      <p:pic>
        <p:nvPicPr>
          <p:cNvPr id="1026" name="Picture 2" descr="C:\Users\user\Pictures\Screenshot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2"/>
            <a:ext cx="3203923" cy="264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12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16016" y="2161257"/>
            <a:ext cx="3718967" cy="179316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누구나 쉽게 사용 할 수 있는 경매 사이트를 만들면 어떨까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026" name="Picture 2" descr="C:\Users\user\Pictures\Screenshot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2"/>
            <a:ext cx="3203923" cy="264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48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user\Pictures\Screenshot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09109"/>
            <a:ext cx="3203923" cy="264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332657"/>
            <a:ext cx="4392488" cy="1296144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프로젝트 소개</a:t>
            </a:r>
            <a:endParaRPr lang="ko-KR" altLang="en-US" b="1" dirty="0"/>
          </a:p>
        </p:txBody>
      </p:sp>
      <p:sp>
        <p:nvSpPr>
          <p:cNvPr id="5" name="타원형 설명선 4"/>
          <p:cNvSpPr/>
          <p:nvPr/>
        </p:nvSpPr>
        <p:spPr>
          <a:xfrm flipH="1">
            <a:off x="1936711" y="1629026"/>
            <a:ext cx="2664296" cy="1872208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>
              <a:rot lat="0" lon="9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</a:t>
            </a:r>
            <a:r>
              <a:rPr lang="ko-KR" altLang="en-US" dirty="0"/>
              <a:t>능</a:t>
            </a:r>
          </a:p>
        </p:txBody>
      </p:sp>
      <p:sp>
        <p:nvSpPr>
          <p:cNvPr id="9" name="타원형 설명선 8"/>
          <p:cNvSpPr/>
          <p:nvPr/>
        </p:nvSpPr>
        <p:spPr>
          <a:xfrm>
            <a:off x="5220072" y="1629026"/>
            <a:ext cx="2664296" cy="1872208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>
              <a:rot lat="0" lon="212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기대효과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90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332657"/>
            <a:ext cx="4392488" cy="1296144"/>
          </a:xfrm>
        </p:spPr>
        <p:txBody>
          <a:bodyPr>
            <a:norm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업무 분장</a:t>
            </a:r>
            <a:endParaRPr lang="ko-KR" altLang="en-US" b="1" dirty="0"/>
          </a:p>
        </p:txBody>
      </p:sp>
      <p:pic>
        <p:nvPicPr>
          <p:cNvPr id="2050" name="Picture 2" descr="C:\Users\user\Pictures\Screenshots\스크린샷(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61048"/>
            <a:ext cx="2664296" cy="247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형 설명선 4"/>
          <p:cNvSpPr/>
          <p:nvPr/>
        </p:nvSpPr>
        <p:spPr>
          <a:xfrm>
            <a:off x="611560" y="1628800"/>
            <a:ext cx="2664296" cy="1872208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형 설명선 7"/>
          <p:cNvSpPr/>
          <p:nvPr/>
        </p:nvSpPr>
        <p:spPr>
          <a:xfrm>
            <a:off x="3428256" y="1628800"/>
            <a:ext cx="2664296" cy="1872208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형 설명선 8"/>
          <p:cNvSpPr/>
          <p:nvPr/>
        </p:nvSpPr>
        <p:spPr>
          <a:xfrm>
            <a:off x="6300192" y="1628800"/>
            <a:ext cx="2664296" cy="1872208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user\Pictures\Screenshots\스크린샷(7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256" y="3844677"/>
            <a:ext cx="2664296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Pictures\Screenshots\스크린샷(9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844678"/>
            <a:ext cx="2664296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16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</a:t>
            </a:r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일정</a:t>
            </a:r>
            <a:endParaRPr 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26" name="표 16">
            <a:extLst>
              <a:ext uri="{FF2B5EF4-FFF2-40B4-BE49-F238E27FC236}">
                <a16:creationId xmlns:a16="http://schemas.microsoft.com/office/drawing/2014/main" xmlns="" id="{30FE7ECD-F544-4049-B2EC-6D8872235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90371"/>
              </p:ext>
            </p:extLst>
          </p:nvPr>
        </p:nvGraphicFramePr>
        <p:xfrm>
          <a:off x="410244" y="1305840"/>
          <a:ext cx="8561489" cy="5122919"/>
        </p:xfrm>
        <a:graphic>
          <a:graphicData uri="http://schemas.openxmlformats.org/drawingml/2006/table">
            <a:tbl>
              <a:tblPr firstRow="1" bandRow="1"/>
              <a:tblGrid>
                <a:gridCol w="1381193">
                  <a:extLst>
                    <a:ext uri="{9D8B030D-6E8A-4147-A177-3AD203B41FA5}">
                      <a16:colId xmlns:a16="http://schemas.microsoft.com/office/drawing/2014/main" xmlns="" val="2853458623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2201114205"/>
                    </a:ext>
                  </a:extLst>
                </a:gridCol>
                <a:gridCol w="310629">
                  <a:extLst>
                    <a:ext uri="{9D8B030D-6E8A-4147-A177-3AD203B41FA5}">
                      <a16:colId xmlns:a16="http://schemas.microsoft.com/office/drawing/2014/main" xmlns="" val="511464865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545735373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1775585274"/>
                    </a:ext>
                  </a:extLst>
                </a:gridCol>
                <a:gridCol w="310629">
                  <a:extLst>
                    <a:ext uri="{9D8B030D-6E8A-4147-A177-3AD203B41FA5}">
                      <a16:colId xmlns:a16="http://schemas.microsoft.com/office/drawing/2014/main" xmlns="" val="3501353507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1724155799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3040276255"/>
                    </a:ext>
                  </a:extLst>
                </a:gridCol>
                <a:gridCol w="310629">
                  <a:extLst>
                    <a:ext uri="{9D8B030D-6E8A-4147-A177-3AD203B41FA5}">
                      <a16:colId xmlns:a16="http://schemas.microsoft.com/office/drawing/2014/main" xmlns="" val="4222303298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3313080996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629378081"/>
                    </a:ext>
                  </a:extLst>
                </a:gridCol>
                <a:gridCol w="310629">
                  <a:extLst>
                    <a:ext uri="{9D8B030D-6E8A-4147-A177-3AD203B41FA5}">
                      <a16:colId xmlns:a16="http://schemas.microsoft.com/office/drawing/2014/main" xmlns="" val="564691968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1001473461"/>
                    </a:ext>
                  </a:extLst>
                </a:gridCol>
                <a:gridCol w="326913">
                  <a:extLst>
                    <a:ext uri="{9D8B030D-6E8A-4147-A177-3AD203B41FA5}">
                      <a16:colId xmlns:a16="http://schemas.microsoft.com/office/drawing/2014/main" xmlns="" val="3374438060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624772752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3385845657"/>
                    </a:ext>
                  </a:extLst>
                </a:gridCol>
                <a:gridCol w="296692">
                  <a:extLst>
                    <a:ext uri="{9D8B030D-6E8A-4147-A177-3AD203B41FA5}">
                      <a16:colId xmlns:a16="http://schemas.microsoft.com/office/drawing/2014/main" xmlns="" val="90498297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3557510245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1317570739"/>
                    </a:ext>
                  </a:extLst>
                </a:gridCol>
                <a:gridCol w="278750">
                  <a:extLst>
                    <a:ext uri="{9D8B030D-6E8A-4147-A177-3AD203B41FA5}">
                      <a16:colId xmlns:a16="http://schemas.microsoft.com/office/drawing/2014/main" xmlns="" val="2284306498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669541904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3442709837"/>
                    </a:ext>
                  </a:extLst>
                </a:gridCol>
                <a:gridCol w="296692">
                  <a:extLst>
                    <a:ext uri="{9D8B030D-6E8A-4147-A177-3AD203B41FA5}">
                      <a16:colId xmlns:a16="http://schemas.microsoft.com/office/drawing/2014/main" xmlns="" val="2601429233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798769002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541502197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3120139417"/>
                    </a:ext>
                  </a:extLst>
                </a:gridCol>
              </a:tblGrid>
              <a:tr h="215639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</a:rPr>
                        <a:t>상세 일정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1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noFill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8151207"/>
                  </a:ext>
                </a:extLst>
              </a:tr>
              <a:tr h="20766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8045782"/>
                  </a:ext>
                </a:extLst>
              </a:tr>
              <a:tr h="221505">
                <a:tc gridSpan="2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프로젝트 기획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6295364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프로젝트 주제 설정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5890992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기능 목록 설정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9943746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업무 분담 및 일정표 작성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1549375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메뉴 트리 설정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9742882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주요 화면 구성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00505630"/>
                  </a:ext>
                </a:extLst>
              </a:tr>
              <a:tr h="221505">
                <a:tc gridSpan="2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기획 및 설계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4250412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테이블 설계 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명세서 작성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3550538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기능 분해도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9573431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프로그램 목록 설정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3538082"/>
                  </a:ext>
                </a:extLst>
              </a:tr>
              <a:tr h="221505">
                <a:tc gridSpan="2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개발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5234490"/>
                  </a:ext>
                </a:extLst>
              </a:tr>
              <a:tr h="20539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UI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5951807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공통 모듈 개발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73429267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추가 기능 개발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0545366"/>
                  </a:ext>
                </a:extLst>
              </a:tr>
              <a:tr h="221505">
                <a:tc gridSpan="2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테스트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9283045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디버깅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오류 수정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079797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테스트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5608843"/>
                  </a:ext>
                </a:extLst>
              </a:tr>
              <a:tr h="221505">
                <a:tc gridSpan="2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5.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발표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4175617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발표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보고서 작성 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8646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21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</a:t>
            </a:r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9A64D895-C56A-4D07-8D0B-0CEB9A6D6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191353"/>
              </p:ext>
            </p:extLst>
          </p:nvPr>
        </p:nvGraphicFramePr>
        <p:xfrm>
          <a:off x="1089167" y="1684313"/>
          <a:ext cx="6697060" cy="415014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348530">
                  <a:extLst>
                    <a:ext uri="{9D8B030D-6E8A-4147-A177-3AD203B41FA5}">
                      <a16:colId xmlns:a16="http://schemas.microsoft.com/office/drawing/2014/main" xmlns="" val="3952721809"/>
                    </a:ext>
                  </a:extLst>
                </a:gridCol>
                <a:gridCol w="3348530">
                  <a:extLst>
                    <a:ext uri="{9D8B030D-6E8A-4147-A177-3AD203B41FA5}">
                      <a16:colId xmlns:a16="http://schemas.microsoft.com/office/drawing/2014/main" xmlns="" val="1890352139"/>
                    </a:ext>
                  </a:extLst>
                </a:gridCol>
              </a:tblGrid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개발환경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활용도구 및 기술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2709091"/>
                  </a:ext>
                </a:extLst>
              </a:tr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운영체제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MS window </a:t>
                      </a:r>
                      <a:r>
                        <a:rPr lang="en-US" altLang="ko-KR" sz="1400" dirty="0" smtClean="0"/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1597565"/>
                  </a:ext>
                </a:extLst>
              </a:tr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데이터베이스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Oracle 11g XE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0791788"/>
                  </a:ext>
                </a:extLst>
              </a:tr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웹 어플리케이션 서버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Apache Tomcat v9.0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3001739"/>
                  </a:ext>
                </a:extLst>
              </a:tr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통합개발환경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Spring Tool Suite 3.9.11 RELEASE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9597833"/>
                  </a:ext>
                </a:extLst>
              </a:tr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개발 언어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Java/JSP,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javaScript</a:t>
                      </a:r>
                      <a:r>
                        <a:rPr lang="en-US" altLang="ko-KR" sz="1400" dirty="0"/>
                        <a:t>/jQuery, HTML5/CSS3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8425002"/>
                  </a:ext>
                </a:extLst>
              </a:tr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웹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프레임워크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err="1"/>
                        <a:t>MyBatis</a:t>
                      </a:r>
                      <a:r>
                        <a:rPr lang="en-US" altLang="ko-KR" sz="1400"/>
                        <a:t>, Tiles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6874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8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193</Words>
  <Application>Microsoft Office PowerPoint</Application>
  <PresentationFormat>화면 슬라이드 쇼(4:3)</PresentationFormat>
  <Paragraphs>78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INDEX</vt:lpstr>
      <vt:lpstr>누구나 쉽게 사용 할 수 있는 경매 사이트를 만들면 어떨까?</vt:lpstr>
      <vt:lpstr>1. 프로젝트 소개</vt:lpstr>
      <vt:lpstr>2. 업무 분장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알파카 옥션</dc:title>
  <dc:creator>user</dc:creator>
  <cp:lastModifiedBy>user</cp:lastModifiedBy>
  <cp:revision>4</cp:revision>
  <dcterms:created xsi:type="dcterms:W3CDTF">2022-10-18T07:44:14Z</dcterms:created>
  <dcterms:modified xsi:type="dcterms:W3CDTF">2022-10-18T08:31:45Z</dcterms:modified>
</cp:coreProperties>
</file>