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64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50A82B-44CB-49ED-8C01-1FB41B8C9D8C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33C46EE-2822-4374-ACBF-341D677CA0FD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메인</a:t>
          </a:r>
        </a:p>
      </dgm:t>
    </dgm:pt>
    <dgm:pt modelId="{3A75CB70-2C61-4075-A655-30A6B8B99CC5}" type="parTrans" cxnId="{1B7ADD66-1030-4838-B0DF-91C0C0A621C4}">
      <dgm:prSet/>
      <dgm:spPr/>
      <dgm:t>
        <a:bodyPr/>
        <a:lstStyle/>
        <a:p>
          <a:pPr latinLnBrk="1"/>
          <a:endParaRPr lang="ko-KR" altLang="en-US" b="1"/>
        </a:p>
      </dgm:t>
    </dgm:pt>
    <dgm:pt modelId="{632B6154-EE85-4A75-ABAC-F4C412D2FDD2}" type="sibTrans" cxnId="{1B7ADD66-1030-4838-B0DF-91C0C0A621C4}">
      <dgm:prSet/>
      <dgm:spPr/>
      <dgm:t>
        <a:bodyPr/>
        <a:lstStyle/>
        <a:p>
          <a:pPr latinLnBrk="1"/>
          <a:endParaRPr lang="ko-KR" altLang="en-US" b="1"/>
        </a:p>
      </dgm:t>
    </dgm:pt>
    <dgm:pt modelId="{0DC66B60-1F04-4628-8491-0E2615E39807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로그인</a:t>
          </a:r>
          <a:endParaRPr lang="en-US" altLang="ko-KR" sz="1400" b="1" dirty="0"/>
        </a:p>
      </dgm:t>
    </dgm:pt>
    <dgm:pt modelId="{9BE73DFA-08CB-49E1-BC13-416C29B79D10}" type="parTrans" cxnId="{ECB2B085-36CC-47DA-984F-CE521D5921F1}">
      <dgm:prSet/>
      <dgm:spPr/>
      <dgm:t>
        <a:bodyPr/>
        <a:lstStyle/>
        <a:p>
          <a:pPr latinLnBrk="1"/>
          <a:endParaRPr lang="ko-KR" altLang="en-US" b="1"/>
        </a:p>
      </dgm:t>
    </dgm:pt>
    <dgm:pt modelId="{D6C4F598-EB13-45F1-8E8D-74E8D860D402}" type="sibTrans" cxnId="{ECB2B085-36CC-47DA-984F-CE521D5921F1}">
      <dgm:prSet/>
      <dgm:spPr/>
      <dgm:t>
        <a:bodyPr/>
        <a:lstStyle/>
        <a:p>
          <a:pPr latinLnBrk="1"/>
          <a:endParaRPr lang="ko-KR" altLang="en-US" b="1"/>
        </a:p>
      </dgm:t>
    </dgm:pt>
    <dgm:pt modelId="{F818BB83-F6C9-4E99-8EDE-BAFF81385392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마이페이지</a:t>
          </a:r>
        </a:p>
      </dgm:t>
    </dgm:pt>
    <dgm:pt modelId="{54F1D2D4-EE6A-4317-89DE-8AB2F50EAFE2}" type="parTrans" cxnId="{7E4A4CF0-E856-436F-802F-8785D66259FC}">
      <dgm:prSet/>
      <dgm:spPr/>
      <dgm:t>
        <a:bodyPr/>
        <a:lstStyle/>
        <a:p>
          <a:pPr latinLnBrk="1"/>
          <a:endParaRPr lang="ko-KR" altLang="en-US" b="1"/>
        </a:p>
      </dgm:t>
    </dgm:pt>
    <dgm:pt modelId="{EF3C718A-5513-4C39-AFCE-1A87DBC56BD9}" type="sibTrans" cxnId="{7E4A4CF0-E856-436F-802F-8785D66259FC}">
      <dgm:prSet/>
      <dgm:spPr/>
      <dgm:t>
        <a:bodyPr/>
        <a:lstStyle/>
        <a:p>
          <a:pPr latinLnBrk="1"/>
          <a:endParaRPr lang="ko-KR" altLang="en-US" b="1"/>
        </a:p>
      </dgm:t>
    </dgm:pt>
    <dgm:pt modelId="{71592151-0474-4022-A9BC-061255901D4E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회원가입</a:t>
          </a:r>
        </a:p>
      </dgm:t>
    </dgm:pt>
    <dgm:pt modelId="{D9B46C46-6AF4-4EF7-A4DF-3EDA6B9965B7}" type="parTrans" cxnId="{A3CEDEF8-FE64-4399-A051-6670F72544D9}">
      <dgm:prSet/>
      <dgm:spPr/>
      <dgm:t>
        <a:bodyPr/>
        <a:lstStyle/>
        <a:p>
          <a:pPr latinLnBrk="1"/>
          <a:endParaRPr lang="ko-KR" altLang="en-US" b="1"/>
        </a:p>
      </dgm:t>
    </dgm:pt>
    <dgm:pt modelId="{6FFAB35F-8373-4EEC-A796-F4C63B363554}" type="sibTrans" cxnId="{A3CEDEF8-FE64-4399-A051-6670F72544D9}">
      <dgm:prSet/>
      <dgm:spPr/>
      <dgm:t>
        <a:bodyPr/>
        <a:lstStyle/>
        <a:p>
          <a:pPr latinLnBrk="1"/>
          <a:endParaRPr lang="ko-KR" altLang="en-US" b="1"/>
        </a:p>
      </dgm:t>
    </dgm:pt>
    <dgm:pt modelId="{B59EF0AF-75FC-4868-B6F0-717391FD3A38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경매</a:t>
          </a:r>
          <a:endParaRPr lang="ko-KR" altLang="en-US" sz="1400" b="1" dirty="0"/>
        </a:p>
      </dgm:t>
    </dgm:pt>
    <dgm:pt modelId="{7F578ADD-78D3-4F01-8025-B49C57F48967}" type="parTrans" cxnId="{74F59A95-6A5B-4380-9E4E-D576F40161F3}">
      <dgm:prSet/>
      <dgm:spPr/>
      <dgm:t>
        <a:bodyPr/>
        <a:lstStyle/>
        <a:p>
          <a:pPr latinLnBrk="1"/>
          <a:endParaRPr lang="ko-KR" altLang="en-US" b="1"/>
        </a:p>
      </dgm:t>
    </dgm:pt>
    <dgm:pt modelId="{3E02D6F0-6DFA-4E77-B65D-53A42F8E1D4E}" type="sibTrans" cxnId="{74F59A95-6A5B-4380-9E4E-D576F40161F3}">
      <dgm:prSet/>
      <dgm:spPr/>
      <dgm:t>
        <a:bodyPr/>
        <a:lstStyle/>
        <a:p>
          <a:pPr latinLnBrk="1"/>
          <a:endParaRPr lang="ko-KR" altLang="en-US" b="1"/>
        </a:p>
      </dgm:t>
    </dgm:pt>
    <dgm:pt modelId="{8FF4F4F7-DD47-44C6-8D60-EBEF9621CA58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 경매물품  등록</a:t>
          </a:r>
          <a:endParaRPr lang="ko-KR" altLang="en-US" sz="1400" b="1" dirty="0"/>
        </a:p>
      </dgm:t>
    </dgm:pt>
    <dgm:pt modelId="{A84BA883-B604-40E0-996B-1C41E5893666}" type="parTrans" cxnId="{7A40DBA2-B15C-4531-BB26-F0F53B684EDC}">
      <dgm:prSet/>
      <dgm:spPr/>
      <dgm:t>
        <a:bodyPr/>
        <a:lstStyle/>
        <a:p>
          <a:pPr latinLnBrk="1"/>
          <a:endParaRPr lang="ko-KR" altLang="en-US" b="1"/>
        </a:p>
      </dgm:t>
    </dgm:pt>
    <dgm:pt modelId="{B6CB216F-8CE4-47EC-B8D8-557A189B2D8C}" type="sibTrans" cxnId="{7A40DBA2-B15C-4531-BB26-F0F53B684EDC}">
      <dgm:prSet/>
      <dgm:spPr/>
      <dgm:t>
        <a:bodyPr/>
        <a:lstStyle/>
        <a:p>
          <a:pPr latinLnBrk="1"/>
          <a:endParaRPr lang="ko-KR" altLang="en-US" b="1"/>
        </a:p>
      </dgm:t>
    </dgm:pt>
    <dgm:pt modelId="{09272084-0085-4E39-9F1D-992BEA2E0348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입찰</a:t>
          </a:r>
          <a:endParaRPr lang="en-US" altLang="ko-KR" sz="1400" b="1" dirty="0" smtClean="0"/>
        </a:p>
      </dgm:t>
    </dgm:pt>
    <dgm:pt modelId="{045C4493-5D7B-4E2A-BD76-8EEDC24FC0C7}" type="parTrans" cxnId="{476D3D14-5FC7-445C-AF79-DBE6F46B16BF}">
      <dgm:prSet/>
      <dgm:spPr/>
      <dgm:t>
        <a:bodyPr/>
        <a:lstStyle/>
        <a:p>
          <a:pPr latinLnBrk="1"/>
          <a:endParaRPr lang="ko-KR" altLang="en-US" b="1"/>
        </a:p>
      </dgm:t>
    </dgm:pt>
    <dgm:pt modelId="{280778EB-E722-4750-84A1-436F02E21078}" type="sibTrans" cxnId="{476D3D14-5FC7-445C-AF79-DBE6F46B16BF}">
      <dgm:prSet/>
      <dgm:spPr/>
      <dgm:t>
        <a:bodyPr/>
        <a:lstStyle/>
        <a:p>
          <a:pPr latinLnBrk="1"/>
          <a:endParaRPr lang="ko-KR" altLang="en-US" b="1"/>
        </a:p>
      </dgm:t>
    </dgm:pt>
    <dgm:pt modelId="{333872EF-4298-4B1D-A911-91ED770E3B48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 회원 정보 수정</a:t>
          </a:r>
        </a:p>
      </dgm:t>
    </dgm:pt>
    <dgm:pt modelId="{682A34E5-255D-4F41-8461-8BA8961381B2}" type="parTrans" cxnId="{F2AF8C72-486E-4376-8B2C-A375DA9F7449}">
      <dgm:prSet/>
      <dgm:spPr/>
      <dgm:t>
        <a:bodyPr/>
        <a:lstStyle/>
        <a:p>
          <a:pPr latinLnBrk="1"/>
          <a:endParaRPr lang="ko-KR" altLang="en-US" b="1"/>
        </a:p>
      </dgm:t>
    </dgm:pt>
    <dgm:pt modelId="{B3BF0820-812D-4787-8422-6294AAC83974}" type="sibTrans" cxnId="{F2AF8C72-486E-4376-8B2C-A375DA9F7449}">
      <dgm:prSet/>
      <dgm:spPr/>
      <dgm:t>
        <a:bodyPr/>
        <a:lstStyle/>
        <a:p>
          <a:pPr latinLnBrk="1"/>
          <a:endParaRPr lang="ko-KR" altLang="en-US" b="1"/>
        </a:p>
      </dgm:t>
    </dgm:pt>
    <dgm:pt modelId="{9D24DDFE-20B1-4C80-BB8D-43B741C0CD37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회원 탈퇴</a:t>
          </a:r>
        </a:p>
      </dgm:t>
    </dgm:pt>
    <dgm:pt modelId="{67C8F002-48C2-44A7-A5A8-02408E680B54}" type="parTrans" cxnId="{26F4AAAF-2FDB-45EF-B1E2-AC4016D8D090}">
      <dgm:prSet/>
      <dgm:spPr/>
      <dgm:t>
        <a:bodyPr/>
        <a:lstStyle/>
        <a:p>
          <a:pPr latinLnBrk="1"/>
          <a:endParaRPr lang="ko-KR" altLang="en-US" b="1"/>
        </a:p>
      </dgm:t>
    </dgm:pt>
    <dgm:pt modelId="{29A03F97-9387-44F0-BBF3-FB930FD7F560}" type="sibTrans" cxnId="{26F4AAAF-2FDB-45EF-B1E2-AC4016D8D090}">
      <dgm:prSet/>
      <dgm:spPr/>
      <dgm:t>
        <a:bodyPr/>
        <a:lstStyle/>
        <a:p>
          <a:pPr latinLnBrk="1"/>
          <a:endParaRPr lang="ko-KR" altLang="en-US" b="1"/>
        </a:p>
      </dgm:t>
    </dgm:pt>
    <dgm:pt modelId="{2D8EC2C0-27C6-4A3B-9E0C-21C629711612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관심 </a:t>
          </a:r>
          <a:r>
            <a:rPr lang="ko-KR" altLang="en-US" sz="1400" b="1" dirty="0"/>
            <a:t>목록 </a:t>
          </a:r>
          <a:r>
            <a:rPr lang="ko-KR" altLang="en-US" sz="1400" b="1" dirty="0" smtClean="0"/>
            <a:t> 조회</a:t>
          </a:r>
          <a:endParaRPr lang="ko-KR" altLang="en-US" sz="1400" b="1" dirty="0"/>
        </a:p>
      </dgm:t>
    </dgm:pt>
    <dgm:pt modelId="{4AE4628D-785B-4D9A-B97A-E32B12ECE785}" type="parTrans" cxnId="{91BDB95C-71CD-484F-8B49-D0C80A135AE9}">
      <dgm:prSet/>
      <dgm:spPr/>
      <dgm:t>
        <a:bodyPr/>
        <a:lstStyle/>
        <a:p>
          <a:pPr latinLnBrk="1"/>
          <a:endParaRPr lang="ko-KR" altLang="en-US" b="1"/>
        </a:p>
      </dgm:t>
    </dgm:pt>
    <dgm:pt modelId="{68C0A31F-F172-4E19-AFBB-6E0AEE33DAE1}" type="sibTrans" cxnId="{91BDB95C-71CD-484F-8B49-D0C80A135AE9}">
      <dgm:prSet/>
      <dgm:spPr/>
      <dgm:t>
        <a:bodyPr/>
        <a:lstStyle/>
        <a:p>
          <a:pPr latinLnBrk="1"/>
          <a:endParaRPr lang="ko-KR" altLang="en-US" b="1"/>
        </a:p>
      </dgm:t>
    </dgm:pt>
    <dgm:pt modelId="{3D0C2133-1981-4BBB-86BC-E0536011FECA}">
      <dgm:prSet phldrT="[텍스트]"/>
      <dgm:spPr/>
      <dgm:t>
        <a:bodyPr/>
        <a:lstStyle/>
        <a:p>
          <a:pPr latinLnBrk="1"/>
          <a:r>
            <a:rPr lang="ko-KR" altLang="en-US" b="1" dirty="0"/>
            <a:t>내가 쓴 글 조회</a:t>
          </a:r>
        </a:p>
      </dgm:t>
    </dgm:pt>
    <dgm:pt modelId="{7E17F6C3-0B1F-4B84-8E17-5B36C475689A}" type="parTrans" cxnId="{FB8C4F01-DD2B-4FE4-8068-8D25EB88E3A0}">
      <dgm:prSet/>
      <dgm:spPr/>
      <dgm:t>
        <a:bodyPr/>
        <a:lstStyle/>
        <a:p>
          <a:pPr latinLnBrk="1"/>
          <a:endParaRPr lang="ko-KR" altLang="en-US"/>
        </a:p>
      </dgm:t>
    </dgm:pt>
    <dgm:pt modelId="{80CB6617-BC53-46DA-A072-463CFDF66D2A}" type="sibTrans" cxnId="{FB8C4F01-DD2B-4FE4-8068-8D25EB88E3A0}">
      <dgm:prSet/>
      <dgm:spPr/>
      <dgm:t>
        <a:bodyPr/>
        <a:lstStyle/>
        <a:p>
          <a:pPr latinLnBrk="1"/>
          <a:endParaRPr lang="ko-KR" altLang="en-US"/>
        </a:p>
      </dgm:t>
    </dgm:pt>
    <dgm:pt modelId="{699E536E-5184-4FA3-868E-85899681988E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아이디 찾기</a:t>
          </a:r>
          <a:endParaRPr lang="en-US" altLang="ko-KR" sz="1400" b="1" dirty="0"/>
        </a:p>
      </dgm:t>
    </dgm:pt>
    <dgm:pt modelId="{89307792-F7AF-4FBE-B8C8-3C0DB740F89B}" type="parTrans" cxnId="{41F269AE-939C-48F0-95CE-A3AEFA738774}">
      <dgm:prSet/>
      <dgm:spPr/>
      <dgm:t>
        <a:bodyPr/>
        <a:lstStyle/>
        <a:p>
          <a:pPr latinLnBrk="1"/>
          <a:endParaRPr lang="ko-KR" altLang="en-US"/>
        </a:p>
      </dgm:t>
    </dgm:pt>
    <dgm:pt modelId="{53A99B0B-1AFD-4A4A-8F96-4B57A15918B2}" type="sibTrans" cxnId="{41F269AE-939C-48F0-95CE-A3AEFA738774}">
      <dgm:prSet/>
      <dgm:spPr/>
      <dgm:t>
        <a:bodyPr/>
        <a:lstStyle/>
        <a:p>
          <a:pPr latinLnBrk="1"/>
          <a:endParaRPr lang="ko-KR" altLang="en-US"/>
        </a:p>
      </dgm:t>
    </dgm:pt>
    <dgm:pt modelId="{565A9E4C-4FDF-4025-B4D6-75E1C8F9764D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비밀번호 </a:t>
          </a:r>
          <a:r>
            <a:rPr lang="ko-KR" altLang="en-US" sz="1400" b="1" dirty="0" smtClean="0"/>
            <a:t>찾기</a:t>
          </a:r>
          <a:endParaRPr lang="en-US" altLang="ko-KR" sz="1400" b="1" dirty="0"/>
        </a:p>
      </dgm:t>
    </dgm:pt>
    <dgm:pt modelId="{D50476A9-6F87-4325-A398-1DC1819E1DCC}" type="parTrans" cxnId="{7EA1FFD4-2925-481F-A180-CF23664DD222}">
      <dgm:prSet/>
      <dgm:spPr/>
      <dgm:t>
        <a:bodyPr/>
        <a:lstStyle/>
        <a:p>
          <a:pPr latinLnBrk="1"/>
          <a:endParaRPr lang="ko-KR" altLang="en-US"/>
        </a:p>
      </dgm:t>
    </dgm:pt>
    <dgm:pt modelId="{6FC5FE83-0198-40E2-8C2F-050773DBC76A}" type="sibTrans" cxnId="{7EA1FFD4-2925-481F-A180-CF23664DD222}">
      <dgm:prSet/>
      <dgm:spPr/>
      <dgm:t>
        <a:bodyPr/>
        <a:lstStyle/>
        <a:p>
          <a:pPr latinLnBrk="1"/>
          <a:endParaRPr lang="ko-KR" altLang="en-US"/>
        </a:p>
      </dgm:t>
    </dgm:pt>
    <dgm:pt modelId="{8C5B72AD-3E98-4345-BF1C-644BB72D64CB}">
      <dgm:prSet custT="1"/>
      <dgm:spPr/>
      <dgm:t>
        <a:bodyPr/>
        <a:lstStyle/>
        <a:p>
          <a:pPr latinLnBrk="1"/>
          <a:r>
            <a:rPr lang="en-US" altLang="ko-KR" sz="1400" b="1" dirty="0" smtClean="0"/>
            <a:t>1</a:t>
          </a:r>
          <a:r>
            <a:rPr lang="ko-KR" altLang="en-US" sz="1400" b="1" dirty="0" smtClean="0"/>
            <a:t>대</a:t>
          </a:r>
          <a:r>
            <a:rPr lang="en-US" altLang="ko-KR" sz="1400" b="1" dirty="0" smtClean="0"/>
            <a:t>1 </a:t>
          </a:r>
          <a:r>
            <a:rPr lang="ko-KR" altLang="en-US" sz="1400" b="1" dirty="0" smtClean="0"/>
            <a:t>문의</a:t>
          </a:r>
          <a:endParaRPr lang="ko-KR" altLang="en-US" sz="1400" b="1" dirty="0"/>
        </a:p>
      </dgm:t>
    </dgm:pt>
    <dgm:pt modelId="{3B63434C-E8CC-4B8B-86A6-E5F048BA2623}" type="parTrans" cxnId="{72E5A967-86D8-4FB3-876F-8D0F7B9C951F}">
      <dgm:prSet/>
      <dgm:spPr/>
      <dgm:t>
        <a:bodyPr/>
        <a:lstStyle/>
        <a:p>
          <a:pPr latinLnBrk="1"/>
          <a:endParaRPr lang="ko-KR" altLang="en-US"/>
        </a:p>
      </dgm:t>
    </dgm:pt>
    <dgm:pt modelId="{1B3EDA02-EC94-4FD7-9E64-FDF094225295}" type="sibTrans" cxnId="{72E5A967-86D8-4FB3-876F-8D0F7B9C951F}">
      <dgm:prSet/>
      <dgm:spPr/>
      <dgm:t>
        <a:bodyPr/>
        <a:lstStyle/>
        <a:p>
          <a:pPr latinLnBrk="1"/>
          <a:endParaRPr lang="ko-KR" altLang="en-US"/>
        </a:p>
      </dgm:t>
    </dgm:pt>
    <dgm:pt modelId="{59C8C5CF-4516-48DF-9BD5-0226E8F625BB}">
      <dgm:prSet custT="1"/>
      <dgm:spPr/>
      <dgm:t>
        <a:bodyPr/>
        <a:lstStyle/>
        <a:p>
          <a:pPr latinLnBrk="1"/>
          <a:r>
            <a:rPr lang="ko-KR" altLang="en-US" sz="1400" b="1" dirty="0" smtClean="0"/>
            <a:t>게시판</a:t>
          </a:r>
          <a:endParaRPr lang="ko-KR" altLang="en-US" sz="1400" b="1" dirty="0"/>
        </a:p>
      </dgm:t>
    </dgm:pt>
    <dgm:pt modelId="{86628710-7679-41AA-B8FF-8A31E5B1CC77}" type="parTrans" cxnId="{9415A607-4DF9-418E-9F3E-D5F5E44E7515}">
      <dgm:prSet/>
      <dgm:spPr/>
      <dgm:t>
        <a:bodyPr/>
        <a:lstStyle/>
        <a:p>
          <a:pPr latinLnBrk="1"/>
          <a:endParaRPr lang="ko-KR" altLang="en-US"/>
        </a:p>
      </dgm:t>
    </dgm:pt>
    <dgm:pt modelId="{B317960B-C504-418C-9F40-9378B3323D27}" type="sibTrans" cxnId="{9415A607-4DF9-418E-9F3E-D5F5E44E7515}">
      <dgm:prSet/>
      <dgm:spPr/>
      <dgm:t>
        <a:bodyPr/>
        <a:lstStyle/>
        <a:p>
          <a:pPr latinLnBrk="1"/>
          <a:endParaRPr lang="ko-KR" altLang="en-US"/>
        </a:p>
      </dgm:t>
    </dgm:pt>
    <dgm:pt modelId="{1C358562-6BCD-4C88-9D27-62B79B238BD0}">
      <dgm:prSet custT="1"/>
      <dgm:spPr/>
      <dgm:t>
        <a:bodyPr/>
        <a:lstStyle/>
        <a:p>
          <a:pPr latinLnBrk="1"/>
          <a:r>
            <a:rPr lang="ko-KR" altLang="en-US" sz="1400" b="1" dirty="0" smtClean="0"/>
            <a:t>고객센터</a:t>
          </a:r>
          <a:endParaRPr lang="ko-KR" altLang="en-US" sz="1400" b="1" dirty="0"/>
        </a:p>
      </dgm:t>
    </dgm:pt>
    <dgm:pt modelId="{858F069E-D6DB-4845-BA67-B46CEC013E60}" type="sibTrans" cxnId="{3C4D0DCE-6DC9-4EA6-B439-589AFD4BF40D}">
      <dgm:prSet/>
      <dgm:spPr/>
      <dgm:t>
        <a:bodyPr/>
        <a:lstStyle/>
        <a:p>
          <a:pPr latinLnBrk="1"/>
          <a:endParaRPr lang="ko-KR" altLang="en-US"/>
        </a:p>
      </dgm:t>
    </dgm:pt>
    <dgm:pt modelId="{CCCBE846-43D3-413F-B2F7-212F70303D45}" type="parTrans" cxnId="{3C4D0DCE-6DC9-4EA6-B439-589AFD4BF40D}">
      <dgm:prSet/>
      <dgm:spPr/>
      <dgm:t>
        <a:bodyPr/>
        <a:lstStyle/>
        <a:p>
          <a:pPr latinLnBrk="1"/>
          <a:endParaRPr lang="ko-KR" altLang="en-US" b="1"/>
        </a:p>
      </dgm:t>
    </dgm:pt>
    <dgm:pt modelId="{B247903B-F11D-43F7-87E2-3D9CE0EDBCF3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입찰후기</a:t>
          </a:r>
          <a:endParaRPr lang="en-US" altLang="ko-KR" sz="1400" b="1" dirty="0" smtClean="0"/>
        </a:p>
      </dgm:t>
    </dgm:pt>
    <dgm:pt modelId="{7EA39A08-FD17-4A5F-8799-A17BAED289E8}" type="parTrans" cxnId="{2E9A9692-79D0-4D8A-990C-BFD179735A14}">
      <dgm:prSet/>
      <dgm:spPr/>
      <dgm:t>
        <a:bodyPr/>
        <a:lstStyle/>
        <a:p>
          <a:pPr latinLnBrk="1"/>
          <a:endParaRPr lang="ko-KR" altLang="en-US"/>
        </a:p>
      </dgm:t>
    </dgm:pt>
    <dgm:pt modelId="{169BE589-495C-49BE-BC8E-AFBCC83360F1}" type="sibTrans" cxnId="{2E9A9692-79D0-4D8A-990C-BFD179735A14}">
      <dgm:prSet/>
      <dgm:spPr/>
      <dgm:t>
        <a:bodyPr/>
        <a:lstStyle/>
        <a:p>
          <a:pPr latinLnBrk="1"/>
          <a:endParaRPr lang="ko-KR" altLang="en-US"/>
        </a:p>
      </dgm:t>
    </dgm:pt>
    <dgm:pt modelId="{FC04F432-256F-49FC-AB35-529D63B737EA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인증</a:t>
          </a:r>
          <a:endParaRPr lang="en-US" altLang="ko-KR" sz="1400" b="1" dirty="0"/>
        </a:p>
      </dgm:t>
    </dgm:pt>
    <dgm:pt modelId="{A5443AC8-B4C9-4876-9E57-7B8FC5AC8B2A}" type="parTrans" cxnId="{0303DD71-E325-4F8B-8D16-DB942F92485E}">
      <dgm:prSet/>
      <dgm:spPr/>
      <dgm:t>
        <a:bodyPr/>
        <a:lstStyle/>
        <a:p>
          <a:pPr latinLnBrk="1"/>
          <a:endParaRPr lang="ko-KR" altLang="en-US"/>
        </a:p>
      </dgm:t>
    </dgm:pt>
    <dgm:pt modelId="{98C31AAD-8279-4BEB-B14F-0CC2B44AC61D}" type="sibTrans" cxnId="{0303DD71-E325-4F8B-8D16-DB942F92485E}">
      <dgm:prSet/>
      <dgm:spPr/>
      <dgm:t>
        <a:bodyPr/>
        <a:lstStyle/>
        <a:p>
          <a:pPr latinLnBrk="1"/>
          <a:endParaRPr lang="ko-KR" altLang="en-US"/>
        </a:p>
      </dgm:t>
    </dgm:pt>
    <dgm:pt modelId="{5319B733-AAAB-47D4-9E14-432BF4F3FE29}" type="pres">
      <dgm:prSet presAssocID="{F450A82B-44CB-49ED-8C01-1FB41B8C9D8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16D64E-63B5-417F-BA78-E5F21E7047FD}" type="pres">
      <dgm:prSet presAssocID="{A33C46EE-2822-4374-ACBF-341D677CA0FD}" presName="hierRoot1" presStyleCnt="0">
        <dgm:presLayoutVars>
          <dgm:hierBranch val="init"/>
        </dgm:presLayoutVars>
      </dgm:prSet>
      <dgm:spPr/>
    </dgm:pt>
    <dgm:pt modelId="{CD8F1441-68BF-4E09-82C9-3DED7E94CE66}" type="pres">
      <dgm:prSet presAssocID="{A33C46EE-2822-4374-ACBF-341D677CA0FD}" presName="rootComposite1" presStyleCnt="0"/>
      <dgm:spPr/>
    </dgm:pt>
    <dgm:pt modelId="{A54ED077-B6D1-4644-B5C9-246C51C22FA3}" type="pres">
      <dgm:prSet presAssocID="{A33C46EE-2822-4374-ACBF-341D677CA0F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5AB2AD-A91F-43F0-9D7F-27C35D293374}" type="pres">
      <dgm:prSet presAssocID="{A33C46EE-2822-4374-ACBF-341D677CA0FD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2D0BA6B6-3D40-4D23-96A3-AD823486BB62}" type="pres">
      <dgm:prSet presAssocID="{A33C46EE-2822-4374-ACBF-341D677CA0FD}" presName="hierChild2" presStyleCnt="0"/>
      <dgm:spPr/>
    </dgm:pt>
    <dgm:pt modelId="{0DA0B792-B689-4F00-AF3F-C80C0ECFB92E}" type="pres">
      <dgm:prSet presAssocID="{D9B46C46-6AF4-4EF7-A4DF-3EDA6B9965B7}" presName="Name37" presStyleLbl="parChTrans1D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1A9768E9-0CD7-4A54-85F5-A1832823C34A}" type="pres">
      <dgm:prSet presAssocID="{71592151-0474-4022-A9BC-061255901D4E}" presName="hierRoot2" presStyleCnt="0">
        <dgm:presLayoutVars>
          <dgm:hierBranch val="init"/>
        </dgm:presLayoutVars>
      </dgm:prSet>
      <dgm:spPr/>
    </dgm:pt>
    <dgm:pt modelId="{DCBFCD26-E628-4710-91A9-F640F2DB173E}" type="pres">
      <dgm:prSet presAssocID="{71592151-0474-4022-A9BC-061255901D4E}" presName="rootComposite" presStyleCnt="0"/>
      <dgm:spPr/>
    </dgm:pt>
    <dgm:pt modelId="{DE6246DB-D24E-4EBE-BA8B-5FC03822FDBE}" type="pres">
      <dgm:prSet presAssocID="{71592151-0474-4022-A9BC-061255901D4E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16BEF5-859A-45C0-B828-5874D0F61A13}" type="pres">
      <dgm:prSet presAssocID="{71592151-0474-4022-A9BC-061255901D4E}" presName="rootConnector" presStyleLbl="node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D3A1B710-B431-44B3-99D2-7D35991298BE}" type="pres">
      <dgm:prSet presAssocID="{71592151-0474-4022-A9BC-061255901D4E}" presName="hierChild4" presStyleCnt="0"/>
      <dgm:spPr/>
    </dgm:pt>
    <dgm:pt modelId="{C5999BF2-30B8-4569-9907-5C4023D6EBFD}" type="pres">
      <dgm:prSet presAssocID="{71592151-0474-4022-A9BC-061255901D4E}" presName="hierChild5" presStyleCnt="0"/>
      <dgm:spPr/>
    </dgm:pt>
    <dgm:pt modelId="{57C6ABAC-3B7C-4361-86A0-20206C7CDE44}" type="pres">
      <dgm:prSet presAssocID="{9BE73DFA-08CB-49E1-BC13-416C29B79D10}" presName="Name37" presStyleLbl="parChTrans1D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AFFB5CF6-EDFB-4F03-A7C5-9157A51D2C26}" type="pres">
      <dgm:prSet presAssocID="{0DC66B60-1F04-4628-8491-0E2615E39807}" presName="hierRoot2" presStyleCnt="0">
        <dgm:presLayoutVars>
          <dgm:hierBranch val="init"/>
        </dgm:presLayoutVars>
      </dgm:prSet>
      <dgm:spPr/>
    </dgm:pt>
    <dgm:pt modelId="{95A9FE30-B12B-455D-8FB3-E1A215DC8990}" type="pres">
      <dgm:prSet presAssocID="{0DC66B60-1F04-4628-8491-0E2615E39807}" presName="rootComposite" presStyleCnt="0"/>
      <dgm:spPr/>
    </dgm:pt>
    <dgm:pt modelId="{E055FDD0-5FC5-4129-A500-CB381D201E65}" type="pres">
      <dgm:prSet presAssocID="{0DC66B60-1F04-4628-8491-0E2615E39807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49D10C-84E7-4EAD-AC6E-C6817CCCA1E9}" type="pres">
      <dgm:prSet presAssocID="{0DC66B60-1F04-4628-8491-0E2615E39807}" presName="rootConnector" presStyleLbl="node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92CEADE6-9C55-4DE8-ACDD-629BDF4FFBCD}" type="pres">
      <dgm:prSet presAssocID="{0DC66B60-1F04-4628-8491-0E2615E39807}" presName="hierChild4" presStyleCnt="0"/>
      <dgm:spPr/>
    </dgm:pt>
    <dgm:pt modelId="{02120C89-6F97-43A1-84E7-F3DF6329F17B}" type="pres">
      <dgm:prSet presAssocID="{89307792-F7AF-4FBE-B8C8-3C0DB740F89B}" presName="Name37" presStyleLbl="parChTrans1D3" presStyleIdx="0" presStyleCnt="12"/>
      <dgm:spPr/>
      <dgm:t>
        <a:bodyPr/>
        <a:lstStyle/>
        <a:p>
          <a:pPr latinLnBrk="1"/>
          <a:endParaRPr lang="ko-KR" altLang="en-US"/>
        </a:p>
      </dgm:t>
    </dgm:pt>
    <dgm:pt modelId="{A399B13F-1532-4C0A-B76F-B24D220647BC}" type="pres">
      <dgm:prSet presAssocID="{699E536E-5184-4FA3-868E-85899681988E}" presName="hierRoot2" presStyleCnt="0">
        <dgm:presLayoutVars>
          <dgm:hierBranch val="init"/>
        </dgm:presLayoutVars>
      </dgm:prSet>
      <dgm:spPr/>
    </dgm:pt>
    <dgm:pt modelId="{E9288054-DB4D-4796-B391-D60C53AE0757}" type="pres">
      <dgm:prSet presAssocID="{699E536E-5184-4FA3-868E-85899681988E}" presName="rootComposite" presStyleCnt="0"/>
      <dgm:spPr/>
    </dgm:pt>
    <dgm:pt modelId="{C900BD22-BACF-4C5A-9052-A67A62958A82}" type="pres">
      <dgm:prSet presAssocID="{699E536E-5184-4FA3-868E-85899681988E}" presName="rootText" presStyleLbl="node3" presStyleIdx="0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6EB324-B582-429C-9434-ACADD33710A8}" type="pres">
      <dgm:prSet presAssocID="{699E536E-5184-4FA3-868E-85899681988E}" presName="rootConnector" presStyleLbl="node3" presStyleIdx="0" presStyleCnt="12"/>
      <dgm:spPr/>
      <dgm:t>
        <a:bodyPr/>
        <a:lstStyle/>
        <a:p>
          <a:pPr latinLnBrk="1"/>
          <a:endParaRPr lang="ko-KR" altLang="en-US"/>
        </a:p>
      </dgm:t>
    </dgm:pt>
    <dgm:pt modelId="{351DB7B8-7E49-4D8F-9B25-CEF60A39CCCC}" type="pres">
      <dgm:prSet presAssocID="{699E536E-5184-4FA3-868E-85899681988E}" presName="hierChild4" presStyleCnt="0"/>
      <dgm:spPr/>
    </dgm:pt>
    <dgm:pt modelId="{48C2A15E-C496-4480-B90C-6721088FAB11}" type="pres">
      <dgm:prSet presAssocID="{699E536E-5184-4FA3-868E-85899681988E}" presName="hierChild5" presStyleCnt="0"/>
      <dgm:spPr/>
    </dgm:pt>
    <dgm:pt modelId="{042BE856-2363-4D6A-BC32-D857C6ACACE6}" type="pres">
      <dgm:prSet presAssocID="{D50476A9-6F87-4325-A398-1DC1819E1DCC}" presName="Name37" presStyleLbl="parChTrans1D3" presStyleIdx="1" presStyleCnt="12"/>
      <dgm:spPr/>
      <dgm:t>
        <a:bodyPr/>
        <a:lstStyle/>
        <a:p>
          <a:pPr latinLnBrk="1"/>
          <a:endParaRPr lang="ko-KR" altLang="en-US"/>
        </a:p>
      </dgm:t>
    </dgm:pt>
    <dgm:pt modelId="{34D8D0C7-1CCE-4D33-84C2-6E45A8CA287D}" type="pres">
      <dgm:prSet presAssocID="{565A9E4C-4FDF-4025-B4D6-75E1C8F9764D}" presName="hierRoot2" presStyleCnt="0">
        <dgm:presLayoutVars>
          <dgm:hierBranch val="init"/>
        </dgm:presLayoutVars>
      </dgm:prSet>
      <dgm:spPr/>
    </dgm:pt>
    <dgm:pt modelId="{F1B214A1-2239-4559-BE15-3126274B02AE}" type="pres">
      <dgm:prSet presAssocID="{565A9E4C-4FDF-4025-B4D6-75E1C8F9764D}" presName="rootComposite" presStyleCnt="0"/>
      <dgm:spPr/>
    </dgm:pt>
    <dgm:pt modelId="{AB623E0E-017E-4AB7-923A-62E9A1F709CB}" type="pres">
      <dgm:prSet presAssocID="{565A9E4C-4FDF-4025-B4D6-75E1C8F9764D}" presName="rootText" presStyleLbl="node3" presStyleIdx="1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C1CD81-9CFB-4553-8881-2E6E53A190EB}" type="pres">
      <dgm:prSet presAssocID="{565A9E4C-4FDF-4025-B4D6-75E1C8F9764D}" presName="rootConnector" presStyleLbl="node3" presStyleIdx="1" presStyleCnt="12"/>
      <dgm:spPr/>
      <dgm:t>
        <a:bodyPr/>
        <a:lstStyle/>
        <a:p>
          <a:pPr latinLnBrk="1"/>
          <a:endParaRPr lang="ko-KR" altLang="en-US"/>
        </a:p>
      </dgm:t>
    </dgm:pt>
    <dgm:pt modelId="{8BD51B23-EEFA-4420-A4B2-6CAA043A1ECF}" type="pres">
      <dgm:prSet presAssocID="{565A9E4C-4FDF-4025-B4D6-75E1C8F9764D}" presName="hierChild4" presStyleCnt="0"/>
      <dgm:spPr/>
    </dgm:pt>
    <dgm:pt modelId="{8041011B-0CB1-4A75-94B3-32A4249B3E96}" type="pres">
      <dgm:prSet presAssocID="{565A9E4C-4FDF-4025-B4D6-75E1C8F9764D}" presName="hierChild5" presStyleCnt="0"/>
      <dgm:spPr/>
    </dgm:pt>
    <dgm:pt modelId="{93ED99B8-87FE-49EB-BB0D-A05FA9A25124}" type="pres">
      <dgm:prSet presAssocID="{A5443AC8-B4C9-4876-9E57-7B8FC5AC8B2A}" presName="Name37" presStyleLbl="parChTrans1D3" presStyleIdx="2" presStyleCnt="12"/>
      <dgm:spPr/>
    </dgm:pt>
    <dgm:pt modelId="{83CFEE4F-1CC1-4B04-B30F-B860E6019D3E}" type="pres">
      <dgm:prSet presAssocID="{FC04F432-256F-49FC-AB35-529D63B737EA}" presName="hierRoot2" presStyleCnt="0">
        <dgm:presLayoutVars>
          <dgm:hierBranch val="init"/>
        </dgm:presLayoutVars>
      </dgm:prSet>
      <dgm:spPr/>
    </dgm:pt>
    <dgm:pt modelId="{F722E6C2-D974-4A71-8C33-09EA323A8BC3}" type="pres">
      <dgm:prSet presAssocID="{FC04F432-256F-49FC-AB35-529D63B737EA}" presName="rootComposite" presStyleCnt="0"/>
      <dgm:spPr/>
    </dgm:pt>
    <dgm:pt modelId="{FF2CC200-342E-4832-AD1F-257BC100B360}" type="pres">
      <dgm:prSet presAssocID="{FC04F432-256F-49FC-AB35-529D63B737EA}" presName="rootText" presStyleLbl="node3" presStyleIdx="2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37308DE-8724-48AD-8FC9-59C3AE5E4BA6}" type="pres">
      <dgm:prSet presAssocID="{FC04F432-256F-49FC-AB35-529D63B737EA}" presName="rootConnector" presStyleLbl="node3" presStyleIdx="2" presStyleCnt="12"/>
      <dgm:spPr/>
      <dgm:t>
        <a:bodyPr/>
        <a:lstStyle/>
        <a:p>
          <a:pPr latinLnBrk="1"/>
          <a:endParaRPr lang="ko-KR" altLang="en-US"/>
        </a:p>
      </dgm:t>
    </dgm:pt>
    <dgm:pt modelId="{891093EA-245A-404D-BB45-E16B32CFDEC5}" type="pres">
      <dgm:prSet presAssocID="{FC04F432-256F-49FC-AB35-529D63B737EA}" presName="hierChild4" presStyleCnt="0"/>
      <dgm:spPr/>
    </dgm:pt>
    <dgm:pt modelId="{389FE145-D733-4A42-A0DB-C9B0EA3CB4E1}" type="pres">
      <dgm:prSet presAssocID="{FC04F432-256F-49FC-AB35-529D63B737EA}" presName="hierChild5" presStyleCnt="0"/>
      <dgm:spPr/>
    </dgm:pt>
    <dgm:pt modelId="{F981D582-A0E1-4370-BD99-B75D678DAA1F}" type="pres">
      <dgm:prSet presAssocID="{0DC66B60-1F04-4628-8491-0E2615E39807}" presName="hierChild5" presStyleCnt="0"/>
      <dgm:spPr/>
    </dgm:pt>
    <dgm:pt modelId="{A6268CA7-3607-43AB-B6D0-A37C74ACE321}" type="pres">
      <dgm:prSet presAssocID="{54F1D2D4-EE6A-4317-89DE-8AB2F50EAFE2}" presName="Name37" presStyleLbl="parChTrans1D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DB651168-B316-4CFA-9968-1A6A97F61408}" type="pres">
      <dgm:prSet presAssocID="{F818BB83-F6C9-4E99-8EDE-BAFF81385392}" presName="hierRoot2" presStyleCnt="0">
        <dgm:presLayoutVars>
          <dgm:hierBranch val="init"/>
        </dgm:presLayoutVars>
      </dgm:prSet>
      <dgm:spPr/>
    </dgm:pt>
    <dgm:pt modelId="{76E16C1B-E9F3-4B6C-840C-C1626AC748A6}" type="pres">
      <dgm:prSet presAssocID="{F818BB83-F6C9-4E99-8EDE-BAFF81385392}" presName="rootComposite" presStyleCnt="0"/>
      <dgm:spPr/>
    </dgm:pt>
    <dgm:pt modelId="{3FB3B2EB-2AB2-4CC2-9330-ED5DC3C53F42}" type="pres">
      <dgm:prSet presAssocID="{F818BB83-F6C9-4E99-8EDE-BAFF81385392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3E263D-045F-4600-B709-C52A397FCDAF}" type="pres">
      <dgm:prSet presAssocID="{F818BB83-F6C9-4E99-8EDE-BAFF81385392}" presName="rootConnector" presStyleLbl="node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AFBCB6ED-94BF-4004-8830-457042751EE5}" type="pres">
      <dgm:prSet presAssocID="{F818BB83-F6C9-4E99-8EDE-BAFF81385392}" presName="hierChild4" presStyleCnt="0"/>
      <dgm:spPr/>
    </dgm:pt>
    <dgm:pt modelId="{19A59413-F89B-4E03-A5E7-9EDF1F54944D}" type="pres">
      <dgm:prSet presAssocID="{682A34E5-255D-4F41-8461-8BA8961381B2}" presName="Name37" presStyleLbl="parChTrans1D3" presStyleIdx="3" presStyleCnt="12"/>
      <dgm:spPr/>
      <dgm:t>
        <a:bodyPr/>
        <a:lstStyle/>
        <a:p>
          <a:pPr latinLnBrk="1"/>
          <a:endParaRPr lang="ko-KR" altLang="en-US"/>
        </a:p>
      </dgm:t>
    </dgm:pt>
    <dgm:pt modelId="{CE393448-5AF2-48FD-A503-B5E79B9E502C}" type="pres">
      <dgm:prSet presAssocID="{333872EF-4298-4B1D-A911-91ED770E3B48}" presName="hierRoot2" presStyleCnt="0">
        <dgm:presLayoutVars>
          <dgm:hierBranch val="init"/>
        </dgm:presLayoutVars>
      </dgm:prSet>
      <dgm:spPr/>
    </dgm:pt>
    <dgm:pt modelId="{18A8DC1B-05FB-4A29-8DA9-A02C35D0DDB7}" type="pres">
      <dgm:prSet presAssocID="{333872EF-4298-4B1D-A911-91ED770E3B48}" presName="rootComposite" presStyleCnt="0"/>
      <dgm:spPr/>
    </dgm:pt>
    <dgm:pt modelId="{2DC9E4FC-CD1E-40C4-B027-851F19465AAB}" type="pres">
      <dgm:prSet presAssocID="{333872EF-4298-4B1D-A911-91ED770E3B48}" presName="rootText" presStyleLbl="node3" presStyleIdx="3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A64DA4-2273-4780-9C49-043C326CC4D4}" type="pres">
      <dgm:prSet presAssocID="{333872EF-4298-4B1D-A911-91ED770E3B48}" presName="rootConnector" presStyleLbl="node3" presStyleIdx="3" presStyleCnt="12"/>
      <dgm:spPr/>
      <dgm:t>
        <a:bodyPr/>
        <a:lstStyle/>
        <a:p>
          <a:pPr latinLnBrk="1"/>
          <a:endParaRPr lang="ko-KR" altLang="en-US"/>
        </a:p>
      </dgm:t>
    </dgm:pt>
    <dgm:pt modelId="{2B7B0952-C00B-4389-8EBD-2B3B046F54D0}" type="pres">
      <dgm:prSet presAssocID="{333872EF-4298-4B1D-A911-91ED770E3B48}" presName="hierChild4" presStyleCnt="0"/>
      <dgm:spPr/>
    </dgm:pt>
    <dgm:pt modelId="{5E6C572D-314F-4611-BA2C-9756DED5F2CE}" type="pres">
      <dgm:prSet presAssocID="{333872EF-4298-4B1D-A911-91ED770E3B48}" presName="hierChild5" presStyleCnt="0"/>
      <dgm:spPr/>
    </dgm:pt>
    <dgm:pt modelId="{EC2B11E7-CFE8-4B19-99F0-240F86C379D6}" type="pres">
      <dgm:prSet presAssocID="{67C8F002-48C2-44A7-A5A8-02408E680B54}" presName="Name37" presStyleLbl="parChTrans1D3" presStyleIdx="4" presStyleCnt="12"/>
      <dgm:spPr/>
      <dgm:t>
        <a:bodyPr/>
        <a:lstStyle/>
        <a:p>
          <a:pPr latinLnBrk="1"/>
          <a:endParaRPr lang="ko-KR" altLang="en-US"/>
        </a:p>
      </dgm:t>
    </dgm:pt>
    <dgm:pt modelId="{AC19FD18-F3B5-424F-B87E-B833487D1589}" type="pres">
      <dgm:prSet presAssocID="{9D24DDFE-20B1-4C80-BB8D-43B741C0CD37}" presName="hierRoot2" presStyleCnt="0">
        <dgm:presLayoutVars>
          <dgm:hierBranch val="init"/>
        </dgm:presLayoutVars>
      </dgm:prSet>
      <dgm:spPr/>
    </dgm:pt>
    <dgm:pt modelId="{EB6AA74A-8546-4C42-8FA2-548C214D474F}" type="pres">
      <dgm:prSet presAssocID="{9D24DDFE-20B1-4C80-BB8D-43B741C0CD37}" presName="rootComposite" presStyleCnt="0"/>
      <dgm:spPr/>
    </dgm:pt>
    <dgm:pt modelId="{2D7AC27D-A433-47E2-8A86-4801CF569C76}" type="pres">
      <dgm:prSet presAssocID="{9D24DDFE-20B1-4C80-BB8D-43B741C0CD37}" presName="rootText" presStyleLbl="node3" presStyleIdx="4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3606E8-55F6-41BA-9D33-DA5D2782BD46}" type="pres">
      <dgm:prSet presAssocID="{9D24DDFE-20B1-4C80-BB8D-43B741C0CD37}" presName="rootConnector" presStyleLbl="node3" presStyleIdx="4" presStyleCnt="12"/>
      <dgm:spPr/>
      <dgm:t>
        <a:bodyPr/>
        <a:lstStyle/>
        <a:p>
          <a:pPr latinLnBrk="1"/>
          <a:endParaRPr lang="ko-KR" altLang="en-US"/>
        </a:p>
      </dgm:t>
    </dgm:pt>
    <dgm:pt modelId="{66352BBD-5044-469A-AF33-5AD5780FC46C}" type="pres">
      <dgm:prSet presAssocID="{9D24DDFE-20B1-4C80-BB8D-43B741C0CD37}" presName="hierChild4" presStyleCnt="0"/>
      <dgm:spPr/>
    </dgm:pt>
    <dgm:pt modelId="{AAEA3E48-060D-40A5-B67E-DD72445F2C2E}" type="pres">
      <dgm:prSet presAssocID="{9D24DDFE-20B1-4C80-BB8D-43B741C0CD37}" presName="hierChild5" presStyleCnt="0"/>
      <dgm:spPr/>
    </dgm:pt>
    <dgm:pt modelId="{6C7ED4C3-31FF-482D-83CB-ECE0BFEE0B62}" type="pres">
      <dgm:prSet presAssocID="{4AE4628D-785B-4D9A-B97A-E32B12ECE785}" presName="Name37" presStyleLbl="parChTrans1D3" presStyleIdx="5" presStyleCnt="12"/>
      <dgm:spPr/>
      <dgm:t>
        <a:bodyPr/>
        <a:lstStyle/>
        <a:p>
          <a:pPr latinLnBrk="1"/>
          <a:endParaRPr lang="ko-KR" altLang="en-US"/>
        </a:p>
      </dgm:t>
    </dgm:pt>
    <dgm:pt modelId="{057496CB-F240-4EAB-A2B6-65A8F56B3F3B}" type="pres">
      <dgm:prSet presAssocID="{2D8EC2C0-27C6-4A3B-9E0C-21C629711612}" presName="hierRoot2" presStyleCnt="0">
        <dgm:presLayoutVars>
          <dgm:hierBranch val="init"/>
        </dgm:presLayoutVars>
      </dgm:prSet>
      <dgm:spPr/>
    </dgm:pt>
    <dgm:pt modelId="{58239318-F1F5-4725-832E-37745AACABA0}" type="pres">
      <dgm:prSet presAssocID="{2D8EC2C0-27C6-4A3B-9E0C-21C629711612}" presName="rootComposite" presStyleCnt="0"/>
      <dgm:spPr/>
    </dgm:pt>
    <dgm:pt modelId="{D24841FB-2EF5-4250-824E-254CFAA3AD14}" type="pres">
      <dgm:prSet presAssocID="{2D8EC2C0-27C6-4A3B-9E0C-21C629711612}" presName="rootText" presStyleLbl="node3" presStyleIdx="5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2A712C-CE87-4BB3-8D22-360B73EA74FC}" type="pres">
      <dgm:prSet presAssocID="{2D8EC2C0-27C6-4A3B-9E0C-21C629711612}" presName="rootConnector" presStyleLbl="node3" presStyleIdx="5" presStyleCnt="12"/>
      <dgm:spPr/>
      <dgm:t>
        <a:bodyPr/>
        <a:lstStyle/>
        <a:p>
          <a:pPr latinLnBrk="1"/>
          <a:endParaRPr lang="ko-KR" altLang="en-US"/>
        </a:p>
      </dgm:t>
    </dgm:pt>
    <dgm:pt modelId="{5D958706-B93D-484C-8E3B-055A1F613D61}" type="pres">
      <dgm:prSet presAssocID="{2D8EC2C0-27C6-4A3B-9E0C-21C629711612}" presName="hierChild4" presStyleCnt="0"/>
      <dgm:spPr/>
    </dgm:pt>
    <dgm:pt modelId="{3E9236B9-85A5-492E-B5A9-B83EFCFBDE06}" type="pres">
      <dgm:prSet presAssocID="{2D8EC2C0-27C6-4A3B-9E0C-21C629711612}" presName="hierChild5" presStyleCnt="0"/>
      <dgm:spPr/>
    </dgm:pt>
    <dgm:pt modelId="{5447A825-5F88-4D7A-9A90-352CD45D87AB}" type="pres">
      <dgm:prSet presAssocID="{7E17F6C3-0B1F-4B84-8E17-5B36C475689A}" presName="Name37" presStyleLbl="parChTrans1D3" presStyleIdx="6" presStyleCnt="12"/>
      <dgm:spPr/>
      <dgm:t>
        <a:bodyPr/>
        <a:lstStyle/>
        <a:p>
          <a:pPr latinLnBrk="1"/>
          <a:endParaRPr lang="ko-KR" altLang="en-US"/>
        </a:p>
      </dgm:t>
    </dgm:pt>
    <dgm:pt modelId="{DF5D6748-F61C-4FD5-8080-B713E2EAC799}" type="pres">
      <dgm:prSet presAssocID="{3D0C2133-1981-4BBB-86BC-E0536011FECA}" presName="hierRoot2" presStyleCnt="0">
        <dgm:presLayoutVars>
          <dgm:hierBranch val="init"/>
        </dgm:presLayoutVars>
      </dgm:prSet>
      <dgm:spPr/>
    </dgm:pt>
    <dgm:pt modelId="{95E8CCC7-48CB-4798-918F-D2BD5D9E0AFE}" type="pres">
      <dgm:prSet presAssocID="{3D0C2133-1981-4BBB-86BC-E0536011FECA}" presName="rootComposite" presStyleCnt="0"/>
      <dgm:spPr/>
    </dgm:pt>
    <dgm:pt modelId="{24013651-141F-46F0-8678-A4EF75B98211}" type="pres">
      <dgm:prSet presAssocID="{3D0C2133-1981-4BBB-86BC-E0536011FECA}" presName="rootText" presStyleLbl="node3" presStyleIdx="6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87E5C8-BE5C-488F-ACB6-82DF69237500}" type="pres">
      <dgm:prSet presAssocID="{3D0C2133-1981-4BBB-86BC-E0536011FECA}" presName="rootConnector" presStyleLbl="node3" presStyleIdx="6" presStyleCnt="12"/>
      <dgm:spPr/>
      <dgm:t>
        <a:bodyPr/>
        <a:lstStyle/>
        <a:p>
          <a:pPr latinLnBrk="1"/>
          <a:endParaRPr lang="ko-KR" altLang="en-US"/>
        </a:p>
      </dgm:t>
    </dgm:pt>
    <dgm:pt modelId="{788C15E8-8205-4C21-97A7-57F1F7D4625B}" type="pres">
      <dgm:prSet presAssocID="{3D0C2133-1981-4BBB-86BC-E0536011FECA}" presName="hierChild4" presStyleCnt="0"/>
      <dgm:spPr/>
    </dgm:pt>
    <dgm:pt modelId="{4D14E6EE-3C1A-41CC-8AD3-3035640BD8CC}" type="pres">
      <dgm:prSet presAssocID="{3D0C2133-1981-4BBB-86BC-E0536011FECA}" presName="hierChild5" presStyleCnt="0"/>
      <dgm:spPr/>
    </dgm:pt>
    <dgm:pt modelId="{AC863CA9-5E4A-4F73-AB9F-6F836A6D74F5}" type="pres">
      <dgm:prSet presAssocID="{F818BB83-F6C9-4E99-8EDE-BAFF81385392}" presName="hierChild5" presStyleCnt="0"/>
      <dgm:spPr/>
    </dgm:pt>
    <dgm:pt modelId="{6BF03B7D-5C2B-404F-BDB5-DE0AC29F6D88}" type="pres">
      <dgm:prSet presAssocID="{7F578ADD-78D3-4F01-8025-B49C57F48967}" presName="Name37" presStyleLbl="parChTrans1D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B2DF8E11-3D21-46F8-A2B8-D95632E95514}" type="pres">
      <dgm:prSet presAssocID="{B59EF0AF-75FC-4868-B6F0-717391FD3A38}" presName="hierRoot2" presStyleCnt="0">
        <dgm:presLayoutVars>
          <dgm:hierBranch val="init"/>
        </dgm:presLayoutVars>
      </dgm:prSet>
      <dgm:spPr/>
    </dgm:pt>
    <dgm:pt modelId="{6079A593-E30B-4565-B8C9-89946AADB343}" type="pres">
      <dgm:prSet presAssocID="{B59EF0AF-75FC-4868-B6F0-717391FD3A38}" presName="rootComposite" presStyleCnt="0"/>
      <dgm:spPr/>
    </dgm:pt>
    <dgm:pt modelId="{EFE69C17-B686-41A8-885E-C2B06D381BD7}" type="pres">
      <dgm:prSet presAssocID="{B59EF0AF-75FC-4868-B6F0-717391FD3A38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59C4D4-2D9F-401A-9232-E25AC4F5D6CE}" type="pres">
      <dgm:prSet presAssocID="{B59EF0AF-75FC-4868-B6F0-717391FD3A38}" presName="rootConnector" presStyleLbl="node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E4DA3AFB-4E06-469F-BA3B-568D7A03F6CE}" type="pres">
      <dgm:prSet presAssocID="{B59EF0AF-75FC-4868-B6F0-717391FD3A38}" presName="hierChild4" presStyleCnt="0"/>
      <dgm:spPr/>
    </dgm:pt>
    <dgm:pt modelId="{CE4ECC1E-EDB0-437E-A151-85B6CB0A2287}" type="pres">
      <dgm:prSet presAssocID="{A84BA883-B604-40E0-996B-1C41E5893666}" presName="Name37" presStyleLbl="parChTrans1D3" presStyleIdx="7" presStyleCnt="12"/>
      <dgm:spPr/>
      <dgm:t>
        <a:bodyPr/>
        <a:lstStyle/>
        <a:p>
          <a:pPr latinLnBrk="1"/>
          <a:endParaRPr lang="ko-KR" altLang="en-US"/>
        </a:p>
      </dgm:t>
    </dgm:pt>
    <dgm:pt modelId="{3D1C072B-14E8-42BE-9EDE-4A8D5ABF3D4E}" type="pres">
      <dgm:prSet presAssocID="{8FF4F4F7-DD47-44C6-8D60-EBEF9621CA58}" presName="hierRoot2" presStyleCnt="0">
        <dgm:presLayoutVars>
          <dgm:hierBranch val="init"/>
        </dgm:presLayoutVars>
      </dgm:prSet>
      <dgm:spPr/>
    </dgm:pt>
    <dgm:pt modelId="{B1CF5E15-BA7E-49DC-AC94-0A0A8A3CECBD}" type="pres">
      <dgm:prSet presAssocID="{8FF4F4F7-DD47-44C6-8D60-EBEF9621CA58}" presName="rootComposite" presStyleCnt="0"/>
      <dgm:spPr/>
    </dgm:pt>
    <dgm:pt modelId="{E2C50BA4-2EBB-4490-806F-271EA89DECD6}" type="pres">
      <dgm:prSet presAssocID="{8FF4F4F7-DD47-44C6-8D60-EBEF9621CA58}" presName="rootText" presStyleLbl="node3" presStyleIdx="7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0ED1062-EC5C-4900-9FE5-F3E1F82037C1}" type="pres">
      <dgm:prSet presAssocID="{8FF4F4F7-DD47-44C6-8D60-EBEF9621CA58}" presName="rootConnector" presStyleLbl="node3" presStyleIdx="7" presStyleCnt="12"/>
      <dgm:spPr/>
      <dgm:t>
        <a:bodyPr/>
        <a:lstStyle/>
        <a:p>
          <a:pPr latinLnBrk="1"/>
          <a:endParaRPr lang="ko-KR" altLang="en-US"/>
        </a:p>
      </dgm:t>
    </dgm:pt>
    <dgm:pt modelId="{CD8502E9-44B5-49A8-BE09-12DF2A0C6112}" type="pres">
      <dgm:prSet presAssocID="{8FF4F4F7-DD47-44C6-8D60-EBEF9621CA58}" presName="hierChild4" presStyleCnt="0"/>
      <dgm:spPr/>
    </dgm:pt>
    <dgm:pt modelId="{F0C36171-6F7C-4298-8DF0-B8B9115FAC06}" type="pres">
      <dgm:prSet presAssocID="{8FF4F4F7-DD47-44C6-8D60-EBEF9621CA58}" presName="hierChild5" presStyleCnt="0"/>
      <dgm:spPr/>
    </dgm:pt>
    <dgm:pt modelId="{78312FFB-5CB8-4A66-A698-23C06F870007}" type="pres">
      <dgm:prSet presAssocID="{045C4493-5D7B-4E2A-BD76-8EEDC24FC0C7}" presName="Name37" presStyleLbl="parChTrans1D3" presStyleIdx="8" presStyleCnt="12"/>
      <dgm:spPr/>
      <dgm:t>
        <a:bodyPr/>
        <a:lstStyle/>
        <a:p>
          <a:pPr latinLnBrk="1"/>
          <a:endParaRPr lang="ko-KR" altLang="en-US"/>
        </a:p>
      </dgm:t>
    </dgm:pt>
    <dgm:pt modelId="{50A08AD2-A1F6-451A-A205-3A44AB15C9A7}" type="pres">
      <dgm:prSet presAssocID="{09272084-0085-4E39-9F1D-992BEA2E0348}" presName="hierRoot2" presStyleCnt="0">
        <dgm:presLayoutVars>
          <dgm:hierBranch val="init"/>
        </dgm:presLayoutVars>
      </dgm:prSet>
      <dgm:spPr/>
    </dgm:pt>
    <dgm:pt modelId="{D5E83AEF-17D6-4943-8DDB-02C5376BBC53}" type="pres">
      <dgm:prSet presAssocID="{09272084-0085-4E39-9F1D-992BEA2E0348}" presName="rootComposite" presStyleCnt="0"/>
      <dgm:spPr/>
    </dgm:pt>
    <dgm:pt modelId="{D87CCD5D-C79E-4178-8D2C-FA9979BC8E4D}" type="pres">
      <dgm:prSet presAssocID="{09272084-0085-4E39-9F1D-992BEA2E0348}" presName="rootText" presStyleLbl="node3" presStyleIdx="8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F32CA6-3A4E-4329-B521-3AEE908F2C93}" type="pres">
      <dgm:prSet presAssocID="{09272084-0085-4E39-9F1D-992BEA2E0348}" presName="rootConnector" presStyleLbl="node3" presStyleIdx="8" presStyleCnt="12"/>
      <dgm:spPr/>
      <dgm:t>
        <a:bodyPr/>
        <a:lstStyle/>
        <a:p>
          <a:pPr latinLnBrk="1"/>
          <a:endParaRPr lang="ko-KR" altLang="en-US"/>
        </a:p>
      </dgm:t>
    </dgm:pt>
    <dgm:pt modelId="{ACDBE524-4EA2-4578-8FE0-60DC93457025}" type="pres">
      <dgm:prSet presAssocID="{09272084-0085-4E39-9F1D-992BEA2E0348}" presName="hierChild4" presStyleCnt="0"/>
      <dgm:spPr/>
    </dgm:pt>
    <dgm:pt modelId="{3FEE40AB-B813-49FA-B87B-B21C126BE3D1}" type="pres">
      <dgm:prSet presAssocID="{09272084-0085-4E39-9F1D-992BEA2E0348}" presName="hierChild5" presStyleCnt="0"/>
      <dgm:spPr/>
    </dgm:pt>
    <dgm:pt modelId="{8E35CE9C-2D74-4129-A769-EC50EE7D244D}" type="pres">
      <dgm:prSet presAssocID="{7EA39A08-FD17-4A5F-8799-A17BAED289E8}" presName="Name37" presStyleLbl="parChTrans1D3" presStyleIdx="9" presStyleCnt="12"/>
      <dgm:spPr/>
    </dgm:pt>
    <dgm:pt modelId="{197CF805-2E8A-4F39-94BD-C84541195F06}" type="pres">
      <dgm:prSet presAssocID="{B247903B-F11D-43F7-87E2-3D9CE0EDBCF3}" presName="hierRoot2" presStyleCnt="0">
        <dgm:presLayoutVars>
          <dgm:hierBranch val="init"/>
        </dgm:presLayoutVars>
      </dgm:prSet>
      <dgm:spPr/>
    </dgm:pt>
    <dgm:pt modelId="{ADF568D8-96E5-405B-A90B-D6ADD7474258}" type="pres">
      <dgm:prSet presAssocID="{B247903B-F11D-43F7-87E2-3D9CE0EDBCF3}" presName="rootComposite" presStyleCnt="0"/>
      <dgm:spPr/>
    </dgm:pt>
    <dgm:pt modelId="{D9D1DF27-5E79-45D8-B023-F113A6D692FB}" type="pres">
      <dgm:prSet presAssocID="{B247903B-F11D-43F7-87E2-3D9CE0EDBCF3}" presName="rootText" presStyleLbl="node3" presStyleIdx="9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52E3E4-F38B-4CEC-81E1-564C8ED8A9BE}" type="pres">
      <dgm:prSet presAssocID="{B247903B-F11D-43F7-87E2-3D9CE0EDBCF3}" presName="rootConnector" presStyleLbl="node3" presStyleIdx="9" presStyleCnt="12"/>
      <dgm:spPr/>
      <dgm:t>
        <a:bodyPr/>
        <a:lstStyle/>
        <a:p>
          <a:pPr latinLnBrk="1"/>
          <a:endParaRPr lang="ko-KR" altLang="en-US"/>
        </a:p>
      </dgm:t>
    </dgm:pt>
    <dgm:pt modelId="{7E738641-45A3-4C11-87C9-CC443CDDBFA4}" type="pres">
      <dgm:prSet presAssocID="{B247903B-F11D-43F7-87E2-3D9CE0EDBCF3}" presName="hierChild4" presStyleCnt="0"/>
      <dgm:spPr/>
    </dgm:pt>
    <dgm:pt modelId="{BB6FDC45-5BB4-4FD2-8C29-D6A079D2A167}" type="pres">
      <dgm:prSet presAssocID="{B247903B-F11D-43F7-87E2-3D9CE0EDBCF3}" presName="hierChild5" presStyleCnt="0"/>
      <dgm:spPr/>
    </dgm:pt>
    <dgm:pt modelId="{82675046-B5B0-4EF8-99F5-00F26F855911}" type="pres">
      <dgm:prSet presAssocID="{B59EF0AF-75FC-4868-B6F0-717391FD3A38}" presName="hierChild5" presStyleCnt="0"/>
      <dgm:spPr/>
    </dgm:pt>
    <dgm:pt modelId="{F3720706-4234-4939-8500-6B1885990080}" type="pres">
      <dgm:prSet presAssocID="{CCCBE846-43D3-413F-B2F7-212F70303D45}" presName="Name37" presStyleLbl="parChTrans1D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86BF91A3-7ED2-4664-B4E2-294D8B71AAF6}" type="pres">
      <dgm:prSet presAssocID="{1C358562-6BCD-4C88-9D27-62B79B238BD0}" presName="hierRoot2" presStyleCnt="0">
        <dgm:presLayoutVars>
          <dgm:hierBranch val="init"/>
        </dgm:presLayoutVars>
      </dgm:prSet>
      <dgm:spPr/>
    </dgm:pt>
    <dgm:pt modelId="{333B5782-0B8A-423C-BE52-BF93BA3D6117}" type="pres">
      <dgm:prSet presAssocID="{1C358562-6BCD-4C88-9D27-62B79B238BD0}" presName="rootComposite" presStyleCnt="0"/>
      <dgm:spPr/>
    </dgm:pt>
    <dgm:pt modelId="{7B64674E-440A-4D31-AE97-B38C7100985C}" type="pres">
      <dgm:prSet presAssocID="{1C358562-6BCD-4C88-9D27-62B79B238BD0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1A9645C-9E0B-4DF1-A7DB-717FC1D1480B}" type="pres">
      <dgm:prSet presAssocID="{1C358562-6BCD-4C88-9D27-62B79B238BD0}" presName="rootConnector" presStyleLbl="node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780E50D1-77BC-4C24-BB00-8518361F9931}" type="pres">
      <dgm:prSet presAssocID="{1C358562-6BCD-4C88-9D27-62B79B238BD0}" presName="hierChild4" presStyleCnt="0"/>
      <dgm:spPr/>
    </dgm:pt>
    <dgm:pt modelId="{D59B336C-2317-4C44-9A4F-5D4CF6D53549}" type="pres">
      <dgm:prSet presAssocID="{3B63434C-E8CC-4B8B-86A6-E5F048BA2623}" presName="Name37" presStyleLbl="parChTrans1D3" presStyleIdx="10" presStyleCnt="12"/>
      <dgm:spPr/>
      <dgm:t>
        <a:bodyPr/>
        <a:lstStyle/>
        <a:p>
          <a:pPr latinLnBrk="1"/>
          <a:endParaRPr lang="ko-KR" altLang="en-US"/>
        </a:p>
      </dgm:t>
    </dgm:pt>
    <dgm:pt modelId="{8F34AE0F-9944-489A-98E4-882B9B67694E}" type="pres">
      <dgm:prSet presAssocID="{8C5B72AD-3E98-4345-BF1C-644BB72D64CB}" presName="hierRoot2" presStyleCnt="0">
        <dgm:presLayoutVars>
          <dgm:hierBranch val="init"/>
        </dgm:presLayoutVars>
      </dgm:prSet>
      <dgm:spPr/>
    </dgm:pt>
    <dgm:pt modelId="{E4E1B0A4-1D38-46FE-844F-F02DB903FA8E}" type="pres">
      <dgm:prSet presAssocID="{8C5B72AD-3E98-4345-BF1C-644BB72D64CB}" presName="rootComposite" presStyleCnt="0"/>
      <dgm:spPr/>
    </dgm:pt>
    <dgm:pt modelId="{DC071C1C-D7BC-47D9-983A-453D2013A7F6}" type="pres">
      <dgm:prSet presAssocID="{8C5B72AD-3E98-4345-BF1C-644BB72D64CB}" presName="rootText" presStyleLbl="node3" presStyleIdx="10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19B65F2-B271-456A-AB42-CA62A880D9D9}" type="pres">
      <dgm:prSet presAssocID="{8C5B72AD-3E98-4345-BF1C-644BB72D64CB}" presName="rootConnector" presStyleLbl="node3" presStyleIdx="10" presStyleCnt="12"/>
      <dgm:spPr/>
      <dgm:t>
        <a:bodyPr/>
        <a:lstStyle/>
        <a:p>
          <a:pPr latinLnBrk="1"/>
          <a:endParaRPr lang="ko-KR" altLang="en-US"/>
        </a:p>
      </dgm:t>
    </dgm:pt>
    <dgm:pt modelId="{4CFE6F6C-F1AF-401A-A5D4-4F0B5BFB77F2}" type="pres">
      <dgm:prSet presAssocID="{8C5B72AD-3E98-4345-BF1C-644BB72D64CB}" presName="hierChild4" presStyleCnt="0"/>
      <dgm:spPr/>
    </dgm:pt>
    <dgm:pt modelId="{C1C87592-FD0D-4353-80B2-B5A6B918F586}" type="pres">
      <dgm:prSet presAssocID="{8C5B72AD-3E98-4345-BF1C-644BB72D64CB}" presName="hierChild5" presStyleCnt="0"/>
      <dgm:spPr/>
    </dgm:pt>
    <dgm:pt modelId="{B18DF073-6DE5-4D7B-A049-D3B4797D6EB3}" type="pres">
      <dgm:prSet presAssocID="{86628710-7679-41AA-B8FF-8A31E5B1CC77}" presName="Name37" presStyleLbl="parChTrans1D3" presStyleIdx="11" presStyleCnt="12"/>
      <dgm:spPr/>
      <dgm:t>
        <a:bodyPr/>
        <a:lstStyle/>
        <a:p>
          <a:pPr latinLnBrk="1"/>
          <a:endParaRPr lang="ko-KR" altLang="en-US"/>
        </a:p>
      </dgm:t>
    </dgm:pt>
    <dgm:pt modelId="{7B3A43B0-60C1-4AD1-840D-D769EADA4019}" type="pres">
      <dgm:prSet presAssocID="{59C8C5CF-4516-48DF-9BD5-0226E8F625BB}" presName="hierRoot2" presStyleCnt="0">
        <dgm:presLayoutVars>
          <dgm:hierBranch val="init"/>
        </dgm:presLayoutVars>
      </dgm:prSet>
      <dgm:spPr/>
    </dgm:pt>
    <dgm:pt modelId="{A5E9CC59-4AFA-4656-B3E2-12020239716D}" type="pres">
      <dgm:prSet presAssocID="{59C8C5CF-4516-48DF-9BD5-0226E8F625BB}" presName="rootComposite" presStyleCnt="0"/>
      <dgm:spPr/>
    </dgm:pt>
    <dgm:pt modelId="{5C5C2411-497A-43EB-A564-31F82652C7A7}" type="pres">
      <dgm:prSet presAssocID="{59C8C5CF-4516-48DF-9BD5-0226E8F625BB}" presName="rootText" presStyleLbl="node3" presStyleIdx="11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F86DC4-EDFE-40CC-A393-CDC5AFE3BD7F}" type="pres">
      <dgm:prSet presAssocID="{59C8C5CF-4516-48DF-9BD5-0226E8F625BB}" presName="rootConnector" presStyleLbl="node3" presStyleIdx="11" presStyleCnt="12"/>
      <dgm:spPr/>
      <dgm:t>
        <a:bodyPr/>
        <a:lstStyle/>
        <a:p>
          <a:pPr latinLnBrk="1"/>
          <a:endParaRPr lang="ko-KR" altLang="en-US"/>
        </a:p>
      </dgm:t>
    </dgm:pt>
    <dgm:pt modelId="{2AC2E88D-5711-46D3-A941-627D009EF9E3}" type="pres">
      <dgm:prSet presAssocID="{59C8C5CF-4516-48DF-9BD5-0226E8F625BB}" presName="hierChild4" presStyleCnt="0"/>
      <dgm:spPr/>
    </dgm:pt>
    <dgm:pt modelId="{E016C932-B02C-4CA3-94B1-BB29BD98B6D4}" type="pres">
      <dgm:prSet presAssocID="{59C8C5CF-4516-48DF-9BD5-0226E8F625BB}" presName="hierChild5" presStyleCnt="0"/>
      <dgm:spPr/>
    </dgm:pt>
    <dgm:pt modelId="{768BB062-D55D-42F7-ACFF-C982DB613B2D}" type="pres">
      <dgm:prSet presAssocID="{1C358562-6BCD-4C88-9D27-62B79B238BD0}" presName="hierChild5" presStyleCnt="0"/>
      <dgm:spPr/>
    </dgm:pt>
    <dgm:pt modelId="{9C77FF7C-5030-4872-8F30-F0C64F89D8B3}" type="pres">
      <dgm:prSet presAssocID="{A33C46EE-2822-4374-ACBF-341D677CA0FD}" presName="hierChild3" presStyleCnt="0"/>
      <dgm:spPr/>
    </dgm:pt>
  </dgm:ptLst>
  <dgm:cxnLst>
    <dgm:cxn modelId="{740DB793-3DC3-428C-861C-7B033B8DC5E7}" type="presOf" srcId="{A33C46EE-2822-4374-ACBF-341D677CA0FD}" destId="{A54ED077-B6D1-4644-B5C9-246C51C22FA3}" srcOrd="0" destOrd="0" presId="urn:microsoft.com/office/officeart/2005/8/layout/orgChart1"/>
    <dgm:cxn modelId="{7E4A4CF0-E856-436F-802F-8785D66259FC}" srcId="{A33C46EE-2822-4374-ACBF-341D677CA0FD}" destId="{F818BB83-F6C9-4E99-8EDE-BAFF81385392}" srcOrd="2" destOrd="0" parTransId="{54F1D2D4-EE6A-4317-89DE-8AB2F50EAFE2}" sibTransId="{EF3C718A-5513-4C39-AFCE-1A87DBC56BD9}"/>
    <dgm:cxn modelId="{3892B64A-9046-4D1B-8FF3-7BC9E89A9EFC}" type="presOf" srcId="{F450A82B-44CB-49ED-8C01-1FB41B8C9D8C}" destId="{5319B733-AAAB-47D4-9E14-432BF4F3FE29}" srcOrd="0" destOrd="0" presId="urn:microsoft.com/office/officeart/2005/8/layout/orgChart1"/>
    <dgm:cxn modelId="{0B304394-065D-4013-9F82-157A2753EBA0}" type="presOf" srcId="{59C8C5CF-4516-48DF-9BD5-0226E8F625BB}" destId="{82F86DC4-EDFE-40CC-A393-CDC5AFE3BD7F}" srcOrd="1" destOrd="0" presId="urn:microsoft.com/office/officeart/2005/8/layout/orgChart1"/>
    <dgm:cxn modelId="{146C7DAF-7F93-43B4-83C4-8DBA33083268}" type="presOf" srcId="{2D8EC2C0-27C6-4A3B-9E0C-21C629711612}" destId="{D24841FB-2EF5-4250-824E-254CFAA3AD14}" srcOrd="0" destOrd="0" presId="urn:microsoft.com/office/officeart/2005/8/layout/orgChart1"/>
    <dgm:cxn modelId="{91BDB95C-71CD-484F-8B49-D0C80A135AE9}" srcId="{F818BB83-F6C9-4E99-8EDE-BAFF81385392}" destId="{2D8EC2C0-27C6-4A3B-9E0C-21C629711612}" srcOrd="2" destOrd="0" parTransId="{4AE4628D-785B-4D9A-B97A-E32B12ECE785}" sibTransId="{68C0A31F-F172-4E19-AFBB-6E0AEE33DAE1}"/>
    <dgm:cxn modelId="{B98C27E1-31B5-4B7B-A94D-E79AD797830A}" type="presOf" srcId="{F818BB83-F6C9-4E99-8EDE-BAFF81385392}" destId="{3FB3B2EB-2AB2-4CC2-9330-ED5DC3C53F42}" srcOrd="0" destOrd="0" presId="urn:microsoft.com/office/officeart/2005/8/layout/orgChart1"/>
    <dgm:cxn modelId="{B5A04FBD-53DF-4BFE-A3D8-F7A810075DB3}" type="presOf" srcId="{D9B46C46-6AF4-4EF7-A4DF-3EDA6B9965B7}" destId="{0DA0B792-B689-4F00-AF3F-C80C0ECFB92E}" srcOrd="0" destOrd="0" presId="urn:microsoft.com/office/officeart/2005/8/layout/orgChart1"/>
    <dgm:cxn modelId="{FC829BCB-4F23-4E71-BD6B-0E9E3C088D84}" type="presOf" srcId="{B59EF0AF-75FC-4868-B6F0-717391FD3A38}" destId="{EFE69C17-B686-41A8-885E-C2B06D381BD7}" srcOrd="0" destOrd="0" presId="urn:microsoft.com/office/officeart/2005/8/layout/orgChart1"/>
    <dgm:cxn modelId="{ECA7B2BA-9ABA-4048-B30D-C4FE189B2810}" type="presOf" srcId="{67C8F002-48C2-44A7-A5A8-02408E680B54}" destId="{EC2B11E7-CFE8-4B19-99F0-240F86C379D6}" srcOrd="0" destOrd="0" presId="urn:microsoft.com/office/officeart/2005/8/layout/orgChart1"/>
    <dgm:cxn modelId="{476D3D14-5FC7-445C-AF79-DBE6F46B16BF}" srcId="{B59EF0AF-75FC-4868-B6F0-717391FD3A38}" destId="{09272084-0085-4E39-9F1D-992BEA2E0348}" srcOrd="1" destOrd="0" parTransId="{045C4493-5D7B-4E2A-BD76-8EEDC24FC0C7}" sibTransId="{280778EB-E722-4750-84A1-436F02E21078}"/>
    <dgm:cxn modelId="{BDFF3C66-63E0-4423-B2D6-BF48840451D6}" type="presOf" srcId="{9D24DDFE-20B1-4C80-BB8D-43B741C0CD37}" destId="{C03606E8-55F6-41BA-9D33-DA5D2782BD46}" srcOrd="1" destOrd="0" presId="urn:microsoft.com/office/officeart/2005/8/layout/orgChart1"/>
    <dgm:cxn modelId="{296C1088-998B-498A-9B1F-C3F1F1521A5B}" type="presOf" srcId="{3D0C2133-1981-4BBB-86BC-E0536011FECA}" destId="{3487E5C8-BE5C-488F-ACB6-82DF69237500}" srcOrd="1" destOrd="0" presId="urn:microsoft.com/office/officeart/2005/8/layout/orgChart1"/>
    <dgm:cxn modelId="{16B47BAC-A164-418B-AEB7-1A4F2636C46E}" type="presOf" srcId="{7E17F6C3-0B1F-4B84-8E17-5B36C475689A}" destId="{5447A825-5F88-4D7A-9A90-352CD45D87AB}" srcOrd="0" destOrd="0" presId="urn:microsoft.com/office/officeart/2005/8/layout/orgChart1"/>
    <dgm:cxn modelId="{B54809C3-F09C-476A-913B-394A78608DE7}" type="presOf" srcId="{1C358562-6BCD-4C88-9D27-62B79B238BD0}" destId="{7B64674E-440A-4D31-AE97-B38C7100985C}" srcOrd="0" destOrd="0" presId="urn:microsoft.com/office/officeart/2005/8/layout/orgChart1"/>
    <dgm:cxn modelId="{A4942D46-FFE5-414C-B74E-008885FD0464}" type="presOf" srcId="{1C358562-6BCD-4C88-9D27-62B79B238BD0}" destId="{A1A9645C-9E0B-4DF1-A7DB-717FC1D1480B}" srcOrd="1" destOrd="0" presId="urn:microsoft.com/office/officeart/2005/8/layout/orgChart1"/>
    <dgm:cxn modelId="{26F4AAAF-2FDB-45EF-B1E2-AC4016D8D090}" srcId="{F818BB83-F6C9-4E99-8EDE-BAFF81385392}" destId="{9D24DDFE-20B1-4C80-BB8D-43B741C0CD37}" srcOrd="1" destOrd="0" parTransId="{67C8F002-48C2-44A7-A5A8-02408E680B54}" sibTransId="{29A03F97-9387-44F0-BBF3-FB930FD7F560}"/>
    <dgm:cxn modelId="{F6B94C25-719C-4F3A-B0BC-D79780639263}" type="presOf" srcId="{3B63434C-E8CC-4B8B-86A6-E5F048BA2623}" destId="{D59B336C-2317-4C44-9A4F-5D4CF6D53549}" srcOrd="0" destOrd="0" presId="urn:microsoft.com/office/officeart/2005/8/layout/orgChart1"/>
    <dgm:cxn modelId="{2E9A9692-79D0-4D8A-990C-BFD179735A14}" srcId="{B59EF0AF-75FC-4868-B6F0-717391FD3A38}" destId="{B247903B-F11D-43F7-87E2-3D9CE0EDBCF3}" srcOrd="2" destOrd="0" parTransId="{7EA39A08-FD17-4A5F-8799-A17BAED289E8}" sibTransId="{169BE589-495C-49BE-BC8E-AFBCC83360F1}"/>
    <dgm:cxn modelId="{50DDF0EF-A5F8-473C-AB84-EC941A4361E9}" type="presOf" srcId="{54F1D2D4-EE6A-4317-89DE-8AB2F50EAFE2}" destId="{A6268CA7-3607-43AB-B6D0-A37C74ACE321}" srcOrd="0" destOrd="0" presId="urn:microsoft.com/office/officeart/2005/8/layout/orgChart1"/>
    <dgm:cxn modelId="{F9E59F85-55CE-4067-A0E0-C74D87BE22ED}" type="presOf" srcId="{B247903B-F11D-43F7-87E2-3D9CE0EDBCF3}" destId="{2252E3E4-F38B-4CEC-81E1-564C8ED8A9BE}" srcOrd="1" destOrd="0" presId="urn:microsoft.com/office/officeart/2005/8/layout/orgChart1"/>
    <dgm:cxn modelId="{7EA1FFD4-2925-481F-A180-CF23664DD222}" srcId="{0DC66B60-1F04-4628-8491-0E2615E39807}" destId="{565A9E4C-4FDF-4025-B4D6-75E1C8F9764D}" srcOrd="1" destOrd="0" parTransId="{D50476A9-6F87-4325-A398-1DC1819E1DCC}" sibTransId="{6FC5FE83-0198-40E2-8C2F-050773DBC76A}"/>
    <dgm:cxn modelId="{8F8A1B37-4DAA-420D-9DAE-9725FBC45FE6}" type="presOf" srcId="{A33C46EE-2822-4374-ACBF-341D677CA0FD}" destId="{A25AB2AD-A91F-43F0-9D7F-27C35D293374}" srcOrd="1" destOrd="0" presId="urn:microsoft.com/office/officeart/2005/8/layout/orgChart1"/>
    <dgm:cxn modelId="{D4D07A02-CFA2-4E4E-A276-BEA7FE2FA34A}" type="presOf" srcId="{71592151-0474-4022-A9BC-061255901D4E}" destId="{5616BEF5-859A-45C0-B828-5874D0F61A13}" srcOrd="1" destOrd="0" presId="urn:microsoft.com/office/officeart/2005/8/layout/orgChart1"/>
    <dgm:cxn modelId="{9415A607-4DF9-418E-9F3E-D5F5E44E7515}" srcId="{1C358562-6BCD-4C88-9D27-62B79B238BD0}" destId="{59C8C5CF-4516-48DF-9BD5-0226E8F625BB}" srcOrd="1" destOrd="0" parTransId="{86628710-7679-41AA-B8FF-8A31E5B1CC77}" sibTransId="{B317960B-C504-418C-9F40-9378B3323D27}"/>
    <dgm:cxn modelId="{87280B37-876A-4B24-9AF2-F170D7F23FC5}" type="presOf" srcId="{B59EF0AF-75FC-4868-B6F0-717391FD3A38}" destId="{6F59C4D4-2D9F-401A-9232-E25AC4F5D6CE}" srcOrd="1" destOrd="0" presId="urn:microsoft.com/office/officeart/2005/8/layout/orgChart1"/>
    <dgm:cxn modelId="{2C00A365-5815-4A9F-BE2E-CB0517063DBD}" type="presOf" srcId="{B247903B-F11D-43F7-87E2-3D9CE0EDBCF3}" destId="{D9D1DF27-5E79-45D8-B023-F113A6D692FB}" srcOrd="0" destOrd="0" presId="urn:microsoft.com/office/officeart/2005/8/layout/orgChart1"/>
    <dgm:cxn modelId="{72E5A967-86D8-4FB3-876F-8D0F7B9C951F}" srcId="{1C358562-6BCD-4C88-9D27-62B79B238BD0}" destId="{8C5B72AD-3E98-4345-BF1C-644BB72D64CB}" srcOrd="0" destOrd="0" parTransId="{3B63434C-E8CC-4B8B-86A6-E5F048BA2623}" sibTransId="{1B3EDA02-EC94-4FD7-9E64-FDF094225295}"/>
    <dgm:cxn modelId="{74F59A95-6A5B-4380-9E4E-D576F40161F3}" srcId="{A33C46EE-2822-4374-ACBF-341D677CA0FD}" destId="{B59EF0AF-75FC-4868-B6F0-717391FD3A38}" srcOrd="3" destOrd="0" parTransId="{7F578ADD-78D3-4F01-8025-B49C57F48967}" sibTransId="{3E02D6F0-6DFA-4E77-B65D-53A42F8E1D4E}"/>
    <dgm:cxn modelId="{53E852ED-1E2B-4A76-A916-59EDA6822A27}" type="presOf" srcId="{FC04F432-256F-49FC-AB35-529D63B737EA}" destId="{FF2CC200-342E-4832-AD1F-257BC100B360}" srcOrd="0" destOrd="0" presId="urn:microsoft.com/office/officeart/2005/8/layout/orgChart1"/>
    <dgm:cxn modelId="{3F0A8CA1-81EB-4C41-A1EC-C69C0B14444B}" type="presOf" srcId="{2D8EC2C0-27C6-4A3B-9E0C-21C629711612}" destId="{292A712C-CE87-4BB3-8D22-360B73EA74FC}" srcOrd="1" destOrd="0" presId="urn:microsoft.com/office/officeart/2005/8/layout/orgChart1"/>
    <dgm:cxn modelId="{CA85F053-5DFE-42F8-AB16-1F62CC3E09F5}" type="presOf" srcId="{CCCBE846-43D3-413F-B2F7-212F70303D45}" destId="{F3720706-4234-4939-8500-6B1885990080}" srcOrd="0" destOrd="0" presId="urn:microsoft.com/office/officeart/2005/8/layout/orgChart1"/>
    <dgm:cxn modelId="{DF850FE3-EB1E-46A5-8719-9DAFA1F46BDE}" type="presOf" srcId="{F818BB83-F6C9-4E99-8EDE-BAFF81385392}" destId="{973E263D-045F-4600-B709-C52A397FCDAF}" srcOrd="1" destOrd="0" presId="urn:microsoft.com/office/officeart/2005/8/layout/orgChart1"/>
    <dgm:cxn modelId="{3077B6DB-712C-44AF-A63A-0B40713DB7BC}" type="presOf" srcId="{565A9E4C-4FDF-4025-B4D6-75E1C8F9764D}" destId="{5EC1CD81-9CFB-4553-8881-2E6E53A190EB}" srcOrd="1" destOrd="0" presId="urn:microsoft.com/office/officeart/2005/8/layout/orgChart1"/>
    <dgm:cxn modelId="{07D931E2-B264-4AF7-8E92-68F4EADFE77C}" type="presOf" srcId="{9D24DDFE-20B1-4C80-BB8D-43B741C0CD37}" destId="{2D7AC27D-A433-47E2-8A86-4801CF569C76}" srcOrd="0" destOrd="0" presId="urn:microsoft.com/office/officeart/2005/8/layout/orgChart1"/>
    <dgm:cxn modelId="{538E5131-3B75-4ADF-BB60-D148738CA947}" type="presOf" srcId="{89307792-F7AF-4FBE-B8C8-3C0DB740F89B}" destId="{02120C89-6F97-43A1-84E7-F3DF6329F17B}" srcOrd="0" destOrd="0" presId="urn:microsoft.com/office/officeart/2005/8/layout/orgChart1"/>
    <dgm:cxn modelId="{F2AF8C72-486E-4376-8B2C-A375DA9F7449}" srcId="{F818BB83-F6C9-4E99-8EDE-BAFF81385392}" destId="{333872EF-4298-4B1D-A911-91ED770E3B48}" srcOrd="0" destOrd="0" parTransId="{682A34E5-255D-4F41-8461-8BA8961381B2}" sibTransId="{B3BF0820-812D-4787-8422-6294AAC83974}"/>
    <dgm:cxn modelId="{2549E8FA-574E-4DE1-8624-678586CE621D}" type="presOf" srcId="{7EA39A08-FD17-4A5F-8799-A17BAED289E8}" destId="{8E35CE9C-2D74-4129-A769-EC50EE7D244D}" srcOrd="0" destOrd="0" presId="urn:microsoft.com/office/officeart/2005/8/layout/orgChart1"/>
    <dgm:cxn modelId="{0583C4C0-4B64-4B99-833B-D0E4F2D2A962}" type="presOf" srcId="{4AE4628D-785B-4D9A-B97A-E32B12ECE785}" destId="{6C7ED4C3-31FF-482D-83CB-ECE0BFEE0B62}" srcOrd="0" destOrd="0" presId="urn:microsoft.com/office/officeart/2005/8/layout/orgChart1"/>
    <dgm:cxn modelId="{012582DA-FA2F-4F62-A818-7149189F2ECD}" type="presOf" srcId="{9BE73DFA-08CB-49E1-BC13-416C29B79D10}" destId="{57C6ABAC-3B7C-4361-86A0-20206C7CDE44}" srcOrd="0" destOrd="0" presId="urn:microsoft.com/office/officeart/2005/8/layout/orgChart1"/>
    <dgm:cxn modelId="{ECB2B085-36CC-47DA-984F-CE521D5921F1}" srcId="{A33C46EE-2822-4374-ACBF-341D677CA0FD}" destId="{0DC66B60-1F04-4628-8491-0E2615E39807}" srcOrd="1" destOrd="0" parTransId="{9BE73DFA-08CB-49E1-BC13-416C29B79D10}" sibTransId="{D6C4F598-EB13-45F1-8E8D-74E8D860D402}"/>
    <dgm:cxn modelId="{408A5FE7-3B70-4C9E-988C-1A04908C608C}" type="presOf" srcId="{A84BA883-B604-40E0-996B-1C41E5893666}" destId="{CE4ECC1E-EDB0-437E-A151-85B6CB0A2287}" srcOrd="0" destOrd="0" presId="urn:microsoft.com/office/officeart/2005/8/layout/orgChart1"/>
    <dgm:cxn modelId="{92B6A130-99B1-4B65-96FC-A5695D0758DD}" type="presOf" srcId="{09272084-0085-4E39-9F1D-992BEA2E0348}" destId="{66F32CA6-3A4E-4329-B521-3AEE908F2C93}" srcOrd="1" destOrd="0" presId="urn:microsoft.com/office/officeart/2005/8/layout/orgChart1"/>
    <dgm:cxn modelId="{B263E6C3-87E3-4DF2-BB81-4BBF6D63A337}" type="presOf" srcId="{3D0C2133-1981-4BBB-86BC-E0536011FECA}" destId="{24013651-141F-46F0-8678-A4EF75B98211}" srcOrd="0" destOrd="0" presId="urn:microsoft.com/office/officeart/2005/8/layout/orgChart1"/>
    <dgm:cxn modelId="{C2542D86-5234-49E5-B71D-A54D750E2DD9}" type="presOf" srcId="{0DC66B60-1F04-4628-8491-0E2615E39807}" destId="{E055FDD0-5FC5-4129-A500-CB381D201E65}" srcOrd="0" destOrd="0" presId="urn:microsoft.com/office/officeart/2005/8/layout/orgChart1"/>
    <dgm:cxn modelId="{136CE1BE-D4F9-44CC-9F47-382217C577E4}" type="presOf" srcId="{682A34E5-255D-4F41-8461-8BA8961381B2}" destId="{19A59413-F89B-4E03-A5E7-9EDF1F54944D}" srcOrd="0" destOrd="0" presId="urn:microsoft.com/office/officeart/2005/8/layout/orgChart1"/>
    <dgm:cxn modelId="{3C4D0DCE-6DC9-4EA6-B439-589AFD4BF40D}" srcId="{A33C46EE-2822-4374-ACBF-341D677CA0FD}" destId="{1C358562-6BCD-4C88-9D27-62B79B238BD0}" srcOrd="4" destOrd="0" parTransId="{CCCBE846-43D3-413F-B2F7-212F70303D45}" sibTransId="{858F069E-D6DB-4845-BA67-B46CEC013E60}"/>
    <dgm:cxn modelId="{ECD2F60E-D7C7-4546-A785-5D48931DCF2E}" type="presOf" srcId="{86628710-7679-41AA-B8FF-8A31E5B1CC77}" destId="{B18DF073-6DE5-4D7B-A049-D3B4797D6EB3}" srcOrd="0" destOrd="0" presId="urn:microsoft.com/office/officeart/2005/8/layout/orgChart1"/>
    <dgm:cxn modelId="{7A40DBA2-B15C-4531-BB26-F0F53B684EDC}" srcId="{B59EF0AF-75FC-4868-B6F0-717391FD3A38}" destId="{8FF4F4F7-DD47-44C6-8D60-EBEF9621CA58}" srcOrd="0" destOrd="0" parTransId="{A84BA883-B604-40E0-996B-1C41E5893666}" sibTransId="{B6CB216F-8CE4-47EC-B8D8-557A189B2D8C}"/>
    <dgm:cxn modelId="{BBEEA655-C1E4-4AB9-89A9-006C523A7442}" type="presOf" srcId="{8FF4F4F7-DD47-44C6-8D60-EBEF9621CA58}" destId="{70ED1062-EC5C-4900-9FE5-F3E1F82037C1}" srcOrd="1" destOrd="0" presId="urn:microsoft.com/office/officeart/2005/8/layout/orgChart1"/>
    <dgm:cxn modelId="{C65F0042-DE07-4D18-B2CD-753E1C47DF24}" type="presOf" srcId="{8C5B72AD-3E98-4345-BF1C-644BB72D64CB}" destId="{DC071C1C-D7BC-47D9-983A-453D2013A7F6}" srcOrd="0" destOrd="0" presId="urn:microsoft.com/office/officeart/2005/8/layout/orgChart1"/>
    <dgm:cxn modelId="{79147B5C-52BF-46F9-A913-E33705B82492}" type="presOf" srcId="{D50476A9-6F87-4325-A398-1DC1819E1DCC}" destId="{042BE856-2363-4D6A-BC32-D857C6ACACE6}" srcOrd="0" destOrd="0" presId="urn:microsoft.com/office/officeart/2005/8/layout/orgChart1"/>
    <dgm:cxn modelId="{D53000EB-1E26-42DC-BA96-34883FD5A470}" type="presOf" srcId="{699E536E-5184-4FA3-868E-85899681988E}" destId="{C06EB324-B582-429C-9434-ACADD33710A8}" srcOrd="1" destOrd="0" presId="urn:microsoft.com/office/officeart/2005/8/layout/orgChart1"/>
    <dgm:cxn modelId="{41F269AE-939C-48F0-95CE-A3AEFA738774}" srcId="{0DC66B60-1F04-4628-8491-0E2615E39807}" destId="{699E536E-5184-4FA3-868E-85899681988E}" srcOrd="0" destOrd="0" parTransId="{89307792-F7AF-4FBE-B8C8-3C0DB740F89B}" sibTransId="{53A99B0B-1AFD-4A4A-8F96-4B57A15918B2}"/>
    <dgm:cxn modelId="{6FBA884C-18BE-4777-BDAB-57B49316DB41}" type="presOf" srcId="{A5443AC8-B4C9-4876-9E57-7B8FC5AC8B2A}" destId="{93ED99B8-87FE-49EB-BB0D-A05FA9A25124}" srcOrd="0" destOrd="0" presId="urn:microsoft.com/office/officeart/2005/8/layout/orgChart1"/>
    <dgm:cxn modelId="{83DA15F8-F5B2-4B13-B76B-C0FB6CE5C1A7}" type="presOf" srcId="{71592151-0474-4022-A9BC-061255901D4E}" destId="{DE6246DB-D24E-4EBE-BA8B-5FC03822FDBE}" srcOrd="0" destOrd="0" presId="urn:microsoft.com/office/officeart/2005/8/layout/orgChart1"/>
    <dgm:cxn modelId="{DF4A0DB6-53FD-4014-BC59-4851FA8D910E}" type="presOf" srcId="{333872EF-4298-4B1D-A911-91ED770E3B48}" destId="{2DC9E4FC-CD1E-40C4-B027-851F19465AAB}" srcOrd="0" destOrd="0" presId="urn:microsoft.com/office/officeart/2005/8/layout/orgChart1"/>
    <dgm:cxn modelId="{AD48D90A-91BE-4F3C-89B2-273F1536F7C2}" type="presOf" srcId="{09272084-0085-4E39-9F1D-992BEA2E0348}" destId="{D87CCD5D-C79E-4178-8D2C-FA9979BC8E4D}" srcOrd="0" destOrd="0" presId="urn:microsoft.com/office/officeart/2005/8/layout/orgChart1"/>
    <dgm:cxn modelId="{0303DD71-E325-4F8B-8D16-DB942F92485E}" srcId="{0DC66B60-1F04-4628-8491-0E2615E39807}" destId="{FC04F432-256F-49FC-AB35-529D63B737EA}" srcOrd="2" destOrd="0" parTransId="{A5443AC8-B4C9-4876-9E57-7B8FC5AC8B2A}" sibTransId="{98C31AAD-8279-4BEB-B14F-0CC2B44AC61D}"/>
    <dgm:cxn modelId="{83B4C2AD-41BD-4B1C-8EC6-CE173962C980}" type="presOf" srcId="{333872EF-4298-4B1D-A911-91ED770E3B48}" destId="{B5A64DA4-2273-4780-9C49-043C326CC4D4}" srcOrd="1" destOrd="0" presId="urn:microsoft.com/office/officeart/2005/8/layout/orgChart1"/>
    <dgm:cxn modelId="{D7CEDACD-A93A-46F4-AB2D-E4CC5A5F0610}" type="presOf" srcId="{59C8C5CF-4516-48DF-9BD5-0226E8F625BB}" destId="{5C5C2411-497A-43EB-A564-31F82652C7A7}" srcOrd="0" destOrd="0" presId="urn:microsoft.com/office/officeart/2005/8/layout/orgChart1"/>
    <dgm:cxn modelId="{FC63D492-EABA-4A21-8DF4-CD07A9DA6ACB}" type="presOf" srcId="{699E536E-5184-4FA3-868E-85899681988E}" destId="{C900BD22-BACF-4C5A-9052-A67A62958A82}" srcOrd="0" destOrd="0" presId="urn:microsoft.com/office/officeart/2005/8/layout/orgChart1"/>
    <dgm:cxn modelId="{85FA6A1A-DDAB-4236-9599-84E3C2DAEDE3}" type="presOf" srcId="{045C4493-5D7B-4E2A-BD76-8EEDC24FC0C7}" destId="{78312FFB-5CB8-4A66-A698-23C06F870007}" srcOrd="0" destOrd="0" presId="urn:microsoft.com/office/officeart/2005/8/layout/orgChart1"/>
    <dgm:cxn modelId="{1B7ADD66-1030-4838-B0DF-91C0C0A621C4}" srcId="{F450A82B-44CB-49ED-8C01-1FB41B8C9D8C}" destId="{A33C46EE-2822-4374-ACBF-341D677CA0FD}" srcOrd="0" destOrd="0" parTransId="{3A75CB70-2C61-4075-A655-30A6B8B99CC5}" sibTransId="{632B6154-EE85-4A75-ABAC-F4C412D2FDD2}"/>
    <dgm:cxn modelId="{A3CEDEF8-FE64-4399-A051-6670F72544D9}" srcId="{A33C46EE-2822-4374-ACBF-341D677CA0FD}" destId="{71592151-0474-4022-A9BC-061255901D4E}" srcOrd="0" destOrd="0" parTransId="{D9B46C46-6AF4-4EF7-A4DF-3EDA6B9965B7}" sibTransId="{6FFAB35F-8373-4EEC-A796-F4C63B363554}"/>
    <dgm:cxn modelId="{8220F87F-0AE4-4104-9DF9-9F46BCACADE9}" type="presOf" srcId="{FC04F432-256F-49FC-AB35-529D63B737EA}" destId="{A37308DE-8724-48AD-8FC9-59C3AE5E4BA6}" srcOrd="1" destOrd="0" presId="urn:microsoft.com/office/officeart/2005/8/layout/orgChart1"/>
    <dgm:cxn modelId="{FB8C4F01-DD2B-4FE4-8068-8D25EB88E3A0}" srcId="{F818BB83-F6C9-4E99-8EDE-BAFF81385392}" destId="{3D0C2133-1981-4BBB-86BC-E0536011FECA}" srcOrd="3" destOrd="0" parTransId="{7E17F6C3-0B1F-4B84-8E17-5B36C475689A}" sibTransId="{80CB6617-BC53-46DA-A072-463CFDF66D2A}"/>
    <dgm:cxn modelId="{6828CAE5-6B2C-4EC7-A4A4-6372A4272155}" type="presOf" srcId="{565A9E4C-4FDF-4025-B4D6-75E1C8F9764D}" destId="{AB623E0E-017E-4AB7-923A-62E9A1F709CB}" srcOrd="0" destOrd="0" presId="urn:microsoft.com/office/officeart/2005/8/layout/orgChart1"/>
    <dgm:cxn modelId="{0EC8AD8D-CAE7-4667-945C-7898F178CF35}" type="presOf" srcId="{8FF4F4F7-DD47-44C6-8D60-EBEF9621CA58}" destId="{E2C50BA4-2EBB-4490-806F-271EA89DECD6}" srcOrd="0" destOrd="0" presId="urn:microsoft.com/office/officeart/2005/8/layout/orgChart1"/>
    <dgm:cxn modelId="{DA2FB038-C321-4337-8B19-492C39D63F4E}" type="presOf" srcId="{8C5B72AD-3E98-4345-BF1C-644BB72D64CB}" destId="{919B65F2-B271-456A-AB42-CA62A880D9D9}" srcOrd="1" destOrd="0" presId="urn:microsoft.com/office/officeart/2005/8/layout/orgChart1"/>
    <dgm:cxn modelId="{A21DA751-6C75-49E6-8639-6924FD11A16E}" type="presOf" srcId="{0DC66B60-1F04-4628-8491-0E2615E39807}" destId="{8349D10C-84E7-4EAD-AC6E-C6817CCCA1E9}" srcOrd="1" destOrd="0" presId="urn:microsoft.com/office/officeart/2005/8/layout/orgChart1"/>
    <dgm:cxn modelId="{90EA3E82-BD5A-4AB4-BDE9-E38933D3BA39}" type="presOf" srcId="{7F578ADD-78D3-4F01-8025-B49C57F48967}" destId="{6BF03B7D-5C2B-404F-BDB5-DE0AC29F6D88}" srcOrd="0" destOrd="0" presId="urn:microsoft.com/office/officeart/2005/8/layout/orgChart1"/>
    <dgm:cxn modelId="{A7CECAF2-75D1-412A-8DDA-C53D88FF9B90}" type="presParOf" srcId="{5319B733-AAAB-47D4-9E14-432BF4F3FE29}" destId="{9C16D64E-63B5-417F-BA78-E5F21E7047FD}" srcOrd="0" destOrd="0" presId="urn:microsoft.com/office/officeart/2005/8/layout/orgChart1"/>
    <dgm:cxn modelId="{690346E5-9699-438B-B1CE-78467692C502}" type="presParOf" srcId="{9C16D64E-63B5-417F-BA78-E5F21E7047FD}" destId="{CD8F1441-68BF-4E09-82C9-3DED7E94CE66}" srcOrd="0" destOrd="0" presId="urn:microsoft.com/office/officeart/2005/8/layout/orgChart1"/>
    <dgm:cxn modelId="{A98F5862-1F0C-4A2A-9F24-0419F790BDE4}" type="presParOf" srcId="{CD8F1441-68BF-4E09-82C9-3DED7E94CE66}" destId="{A54ED077-B6D1-4644-B5C9-246C51C22FA3}" srcOrd="0" destOrd="0" presId="urn:microsoft.com/office/officeart/2005/8/layout/orgChart1"/>
    <dgm:cxn modelId="{80F9CA32-B019-4E01-9944-05BEF3BCAE95}" type="presParOf" srcId="{CD8F1441-68BF-4E09-82C9-3DED7E94CE66}" destId="{A25AB2AD-A91F-43F0-9D7F-27C35D293374}" srcOrd="1" destOrd="0" presId="urn:microsoft.com/office/officeart/2005/8/layout/orgChart1"/>
    <dgm:cxn modelId="{362FC4D4-EE2C-4980-B9FF-5D84028E6229}" type="presParOf" srcId="{9C16D64E-63B5-417F-BA78-E5F21E7047FD}" destId="{2D0BA6B6-3D40-4D23-96A3-AD823486BB62}" srcOrd="1" destOrd="0" presId="urn:microsoft.com/office/officeart/2005/8/layout/orgChart1"/>
    <dgm:cxn modelId="{B897CE2E-AC3D-4887-B94C-C4413FD15660}" type="presParOf" srcId="{2D0BA6B6-3D40-4D23-96A3-AD823486BB62}" destId="{0DA0B792-B689-4F00-AF3F-C80C0ECFB92E}" srcOrd="0" destOrd="0" presId="urn:microsoft.com/office/officeart/2005/8/layout/orgChart1"/>
    <dgm:cxn modelId="{8B3FBEAC-D56B-4236-AB4A-473A49B880C1}" type="presParOf" srcId="{2D0BA6B6-3D40-4D23-96A3-AD823486BB62}" destId="{1A9768E9-0CD7-4A54-85F5-A1832823C34A}" srcOrd="1" destOrd="0" presId="urn:microsoft.com/office/officeart/2005/8/layout/orgChart1"/>
    <dgm:cxn modelId="{85D802A7-745B-48D9-85A7-8CCD9E1BD4A8}" type="presParOf" srcId="{1A9768E9-0CD7-4A54-85F5-A1832823C34A}" destId="{DCBFCD26-E628-4710-91A9-F640F2DB173E}" srcOrd="0" destOrd="0" presId="urn:microsoft.com/office/officeart/2005/8/layout/orgChart1"/>
    <dgm:cxn modelId="{1E2CDC33-BBE1-4A5A-9528-DBE0D3A4E47F}" type="presParOf" srcId="{DCBFCD26-E628-4710-91A9-F640F2DB173E}" destId="{DE6246DB-D24E-4EBE-BA8B-5FC03822FDBE}" srcOrd="0" destOrd="0" presId="urn:microsoft.com/office/officeart/2005/8/layout/orgChart1"/>
    <dgm:cxn modelId="{B139709C-2514-415A-BF93-80628BCC004F}" type="presParOf" srcId="{DCBFCD26-E628-4710-91A9-F640F2DB173E}" destId="{5616BEF5-859A-45C0-B828-5874D0F61A13}" srcOrd="1" destOrd="0" presId="urn:microsoft.com/office/officeart/2005/8/layout/orgChart1"/>
    <dgm:cxn modelId="{6E529655-ED98-4053-9A26-E79685B35EC9}" type="presParOf" srcId="{1A9768E9-0CD7-4A54-85F5-A1832823C34A}" destId="{D3A1B710-B431-44B3-99D2-7D35991298BE}" srcOrd="1" destOrd="0" presId="urn:microsoft.com/office/officeart/2005/8/layout/orgChart1"/>
    <dgm:cxn modelId="{249BAD62-657A-4793-A88D-9C8BF11CF554}" type="presParOf" srcId="{1A9768E9-0CD7-4A54-85F5-A1832823C34A}" destId="{C5999BF2-30B8-4569-9907-5C4023D6EBFD}" srcOrd="2" destOrd="0" presId="urn:microsoft.com/office/officeart/2005/8/layout/orgChart1"/>
    <dgm:cxn modelId="{F0823BB9-2D6B-43F9-ACA0-60D1704DF0A5}" type="presParOf" srcId="{2D0BA6B6-3D40-4D23-96A3-AD823486BB62}" destId="{57C6ABAC-3B7C-4361-86A0-20206C7CDE44}" srcOrd="2" destOrd="0" presId="urn:microsoft.com/office/officeart/2005/8/layout/orgChart1"/>
    <dgm:cxn modelId="{1D0DDF37-2940-4B08-A086-C3A8774287A4}" type="presParOf" srcId="{2D0BA6B6-3D40-4D23-96A3-AD823486BB62}" destId="{AFFB5CF6-EDFB-4F03-A7C5-9157A51D2C26}" srcOrd="3" destOrd="0" presId="urn:microsoft.com/office/officeart/2005/8/layout/orgChart1"/>
    <dgm:cxn modelId="{86F2C706-D4DB-446C-A793-6CE35A47EDA8}" type="presParOf" srcId="{AFFB5CF6-EDFB-4F03-A7C5-9157A51D2C26}" destId="{95A9FE30-B12B-455D-8FB3-E1A215DC8990}" srcOrd="0" destOrd="0" presId="urn:microsoft.com/office/officeart/2005/8/layout/orgChart1"/>
    <dgm:cxn modelId="{76453933-3E1B-445E-A1B2-58FD167A1116}" type="presParOf" srcId="{95A9FE30-B12B-455D-8FB3-E1A215DC8990}" destId="{E055FDD0-5FC5-4129-A500-CB381D201E65}" srcOrd="0" destOrd="0" presId="urn:microsoft.com/office/officeart/2005/8/layout/orgChart1"/>
    <dgm:cxn modelId="{A35A4C8C-35CD-4AC9-900B-43E430959742}" type="presParOf" srcId="{95A9FE30-B12B-455D-8FB3-E1A215DC8990}" destId="{8349D10C-84E7-4EAD-AC6E-C6817CCCA1E9}" srcOrd="1" destOrd="0" presId="urn:microsoft.com/office/officeart/2005/8/layout/orgChart1"/>
    <dgm:cxn modelId="{AB9F3CA2-8661-44CD-90DC-1CB903CBF939}" type="presParOf" srcId="{AFFB5CF6-EDFB-4F03-A7C5-9157A51D2C26}" destId="{92CEADE6-9C55-4DE8-ACDD-629BDF4FFBCD}" srcOrd="1" destOrd="0" presId="urn:microsoft.com/office/officeart/2005/8/layout/orgChart1"/>
    <dgm:cxn modelId="{093473AE-B057-4398-8084-336732BFB2D9}" type="presParOf" srcId="{92CEADE6-9C55-4DE8-ACDD-629BDF4FFBCD}" destId="{02120C89-6F97-43A1-84E7-F3DF6329F17B}" srcOrd="0" destOrd="0" presId="urn:microsoft.com/office/officeart/2005/8/layout/orgChart1"/>
    <dgm:cxn modelId="{27F09D23-F90B-4E1B-A71E-FD280DFA3570}" type="presParOf" srcId="{92CEADE6-9C55-4DE8-ACDD-629BDF4FFBCD}" destId="{A399B13F-1532-4C0A-B76F-B24D220647BC}" srcOrd="1" destOrd="0" presId="urn:microsoft.com/office/officeart/2005/8/layout/orgChart1"/>
    <dgm:cxn modelId="{AFF63A8F-E255-4AD9-ABAD-579F46C08CC3}" type="presParOf" srcId="{A399B13F-1532-4C0A-B76F-B24D220647BC}" destId="{E9288054-DB4D-4796-B391-D60C53AE0757}" srcOrd="0" destOrd="0" presId="urn:microsoft.com/office/officeart/2005/8/layout/orgChart1"/>
    <dgm:cxn modelId="{AB8900DD-3EFE-484D-8B64-3EAA17D7DB53}" type="presParOf" srcId="{E9288054-DB4D-4796-B391-D60C53AE0757}" destId="{C900BD22-BACF-4C5A-9052-A67A62958A82}" srcOrd="0" destOrd="0" presId="urn:microsoft.com/office/officeart/2005/8/layout/orgChart1"/>
    <dgm:cxn modelId="{F64EE744-4C01-4641-AD6D-2B88DFD0EBC5}" type="presParOf" srcId="{E9288054-DB4D-4796-B391-D60C53AE0757}" destId="{C06EB324-B582-429C-9434-ACADD33710A8}" srcOrd="1" destOrd="0" presId="urn:microsoft.com/office/officeart/2005/8/layout/orgChart1"/>
    <dgm:cxn modelId="{42A8236A-A96B-4409-AABB-E5D12E0E150E}" type="presParOf" srcId="{A399B13F-1532-4C0A-B76F-B24D220647BC}" destId="{351DB7B8-7E49-4D8F-9B25-CEF60A39CCCC}" srcOrd="1" destOrd="0" presId="urn:microsoft.com/office/officeart/2005/8/layout/orgChart1"/>
    <dgm:cxn modelId="{9E568BD4-5688-40AE-BEC6-C6E954F8B2B7}" type="presParOf" srcId="{A399B13F-1532-4C0A-B76F-B24D220647BC}" destId="{48C2A15E-C496-4480-B90C-6721088FAB11}" srcOrd="2" destOrd="0" presId="urn:microsoft.com/office/officeart/2005/8/layout/orgChart1"/>
    <dgm:cxn modelId="{8BA0E790-174C-487F-A374-FB93068F947D}" type="presParOf" srcId="{92CEADE6-9C55-4DE8-ACDD-629BDF4FFBCD}" destId="{042BE856-2363-4D6A-BC32-D857C6ACACE6}" srcOrd="2" destOrd="0" presId="urn:microsoft.com/office/officeart/2005/8/layout/orgChart1"/>
    <dgm:cxn modelId="{47594581-3EC7-44EB-BF97-BE2A5C6D0E7C}" type="presParOf" srcId="{92CEADE6-9C55-4DE8-ACDD-629BDF4FFBCD}" destId="{34D8D0C7-1CCE-4D33-84C2-6E45A8CA287D}" srcOrd="3" destOrd="0" presId="urn:microsoft.com/office/officeart/2005/8/layout/orgChart1"/>
    <dgm:cxn modelId="{4069A7EC-5662-40BF-BBE4-F0966D10E25C}" type="presParOf" srcId="{34D8D0C7-1CCE-4D33-84C2-6E45A8CA287D}" destId="{F1B214A1-2239-4559-BE15-3126274B02AE}" srcOrd="0" destOrd="0" presId="urn:microsoft.com/office/officeart/2005/8/layout/orgChart1"/>
    <dgm:cxn modelId="{51305B0C-9418-4FB0-8123-855939E82E24}" type="presParOf" srcId="{F1B214A1-2239-4559-BE15-3126274B02AE}" destId="{AB623E0E-017E-4AB7-923A-62E9A1F709CB}" srcOrd="0" destOrd="0" presId="urn:microsoft.com/office/officeart/2005/8/layout/orgChart1"/>
    <dgm:cxn modelId="{EBEF34E6-80B8-4C60-AE96-75EF7197856E}" type="presParOf" srcId="{F1B214A1-2239-4559-BE15-3126274B02AE}" destId="{5EC1CD81-9CFB-4553-8881-2E6E53A190EB}" srcOrd="1" destOrd="0" presId="urn:microsoft.com/office/officeart/2005/8/layout/orgChart1"/>
    <dgm:cxn modelId="{785306C6-901C-4537-97AD-C8B47B59AAA0}" type="presParOf" srcId="{34D8D0C7-1CCE-4D33-84C2-6E45A8CA287D}" destId="{8BD51B23-EEFA-4420-A4B2-6CAA043A1ECF}" srcOrd="1" destOrd="0" presId="urn:microsoft.com/office/officeart/2005/8/layout/orgChart1"/>
    <dgm:cxn modelId="{8106FA3E-6EAF-4875-AA15-F2979CF4CB63}" type="presParOf" srcId="{34D8D0C7-1CCE-4D33-84C2-6E45A8CA287D}" destId="{8041011B-0CB1-4A75-94B3-32A4249B3E96}" srcOrd="2" destOrd="0" presId="urn:microsoft.com/office/officeart/2005/8/layout/orgChart1"/>
    <dgm:cxn modelId="{1006B43A-6796-417A-8404-FF88A289F91D}" type="presParOf" srcId="{92CEADE6-9C55-4DE8-ACDD-629BDF4FFBCD}" destId="{93ED99B8-87FE-49EB-BB0D-A05FA9A25124}" srcOrd="4" destOrd="0" presId="urn:microsoft.com/office/officeart/2005/8/layout/orgChart1"/>
    <dgm:cxn modelId="{94F4EF18-1C47-4AB2-B19B-19203F95EB45}" type="presParOf" srcId="{92CEADE6-9C55-4DE8-ACDD-629BDF4FFBCD}" destId="{83CFEE4F-1CC1-4B04-B30F-B860E6019D3E}" srcOrd="5" destOrd="0" presId="urn:microsoft.com/office/officeart/2005/8/layout/orgChart1"/>
    <dgm:cxn modelId="{4C88C3C1-CAF4-4A89-A4B0-B13C997CA498}" type="presParOf" srcId="{83CFEE4F-1CC1-4B04-B30F-B860E6019D3E}" destId="{F722E6C2-D974-4A71-8C33-09EA323A8BC3}" srcOrd="0" destOrd="0" presId="urn:microsoft.com/office/officeart/2005/8/layout/orgChart1"/>
    <dgm:cxn modelId="{42648F8F-9939-4FC3-8EB5-A51294FFB5B3}" type="presParOf" srcId="{F722E6C2-D974-4A71-8C33-09EA323A8BC3}" destId="{FF2CC200-342E-4832-AD1F-257BC100B360}" srcOrd="0" destOrd="0" presId="urn:microsoft.com/office/officeart/2005/8/layout/orgChart1"/>
    <dgm:cxn modelId="{8494C0FE-C77C-4370-9AE8-266EEE3F7528}" type="presParOf" srcId="{F722E6C2-D974-4A71-8C33-09EA323A8BC3}" destId="{A37308DE-8724-48AD-8FC9-59C3AE5E4BA6}" srcOrd="1" destOrd="0" presId="urn:microsoft.com/office/officeart/2005/8/layout/orgChart1"/>
    <dgm:cxn modelId="{7086DB40-D552-445A-8B6D-F790FFF9F27B}" type="presParOf" srcId="{83CFEE4F-1CC1-4B04-B30F-B860E6019D3E}" destId="{891093EA-245A-404D-BB45-E16B32CFDEC5}" srcOrd="1" destOrd="0" presId="urn:microsoft.com/office/officeart/2005/8/layout/orgChart1"/>
    <dgm:cxn modelId="{C278D5C3-CE17-42CD-911B-CBAB0FFF226B}" type="presParOf" srcId="{83CFEE4F-1CC1-4B04-B30F-B860E6019D3E}" destId="{389FE145-D733-4A42-A0DB-C9B0EA3CB4E1}" srcOrd="2" destOrd="0" presId="urn:microsoft.com/office/officeart/2005/8/layout/orgChart1"/>
    <dgm:cxn modelId="{EEE221D4-7293-4EF2-97C8-F67258D8A4B2}" type="presParOf" srcId="{AFFB5CF6-EDFB-4F03-A7C5-9157A51D2C26}" destId="{F981D582-A0E1-4370-BD99-B75D678DAA1F}" srcOrd="2" destOrd="0" presId="urn:microsoft.com/office/officeart/2005/8/layout/orgChart1"/>
    <dgm:cxn modelId="{F1912013-5072-41D4-B47F-43AD7CD3DCE7}" type="presParOf" srcId="{2D0BA6B6-3D40-4D23-96A3-AD823486BB62}" destId="{A6268CA7-3607-43AB-B6D0-A37C74ACE321}" srcOrd="4" destOrd="0" presId="urn:microsoft.com/office/officeart/2005/8/layout/orgChart1"/>
    <dgm:cxn modelId="{8679F0C1-8846-426D-842D-3FF5A0CF96A6}" type="presParOf" srcId="{2D0BA6B6-3D40-4D23-96A3-AD823486BB62}" destId="{DB651168-B316-4CFA-9968-1A6A97F61408}" srcOrd="5" destOrd="0" presId="urn:microsoft.com/office/officeart/2005/8/layout/orgChart1"/>
    <dgm:cxn modelId="{F99B66BB-D3EE-4C5F-AB6B-5220FC9BE786}" type="presParOf" srcId="{DB651168-B316-4CFA-9968-1A6A97F61408}" destId="{76E16C1B-E9F3-4B6C-840C-C1626AC748A6}" srcOrd="0" destOrd="0" presId="urn:microsoft.com/office/officeart/2005/8/layout/orgChart1"/>
    <dgm:cxn modelId="{72E971F5-7ECD-405B-A523-CF1311A05B3A}" type="presParOf" srcId="{76E16C1B-E9F3-4B6C-840C-C1626AC748A6}" destId="{3FB3B2EB-2AB2-4CC2-9330-ED5DC3C53F42}" srcOrd="0" destOrd="0" presId="urn:microsoft.com/office/officeart/2005/8/layout/orgChart1"/>
    <dgm:cxn modelId="{1796D634-7711-465F-9D86-D44ADEA46525}" type="presParOf" srcId="{76E16C1B-E9F3-4B6C-840C-C1626AC748A6}" destId="{973E263D-045F-4600-B709-C52A397FCDAF}" srcOrd="1" destOrd="0" presId="urn:microsoft.com/office/officeart/2005/8/layout/orgChart1"/>
    <dgm:cxn modelId="{152465AB-5400-4DAE-B120-DB40DA59BB52}" type="presParOf" srcId="{DB651168-B316-4CFA-9968-1A6A97F61408}" destId="{AFBCB6ED-94BF-4004-8830-457042751EE5}" srcOrd="1" destOrd="0" presId="urn:microsoft.com/office/officeart/2005/8/layout/orgChart1"/>
    <dgm:cxn modelId="{F1C980A4-BC4E-4018-8B65-3654E587B9B1}" type="presParOf" srcId="{AFBCB6ED-94BF-4004-8830-457042751EE5}" destId="{19A59413-F89B-4E03-A5E7-9EDF1F54944D}" srcOrd="0" destOrd="0" presId="urn:microsoft.com/office/officeart/2005/8/layout/orgChart1"/>
    <dgm:cxn modelId="{E349D14E-C70E-4FD7-825A-B983E296DC85}" type="presParOf" srcId="{AFBCB6ED-94BF-4004-8830-457042751EE5}" destId="{CE393448-5AF2-48FD-A503-B5E79B9E502C}" srcOrd="1" destOrd="0" presId="urn:microsoft.com/office/officeart/2005/8/layout/orgChart1"/>
    <dgm:cxn modelId="{3377AAE7-4B1F-424F-8DD9-43A0068EBD54}" type="presParOf" srcId="{CE393448-5AF2-48FD-A503-B5E79B9E502C}" destId="{18A8DC1B-05FB-4A29-8DA9-A02C35D0DDB7}" srcOrd="0" destOrd="0" presId="urn:microsoft.com/office/officeart/2005/8/layout/orgChart1"/>
    <dgm:cxn modelId="{0603C1BE-8B66-4A55-A733-534ACE80CC00}" type="presParOf" srcId="{18A8DC1B-05FB-4A29-8DA9-A02C35D0DDB7}" destId="{2DC9E4FC-CD1E-40C4-B027-851F19465AAB}" srcOrd="0" destOrd="0" presId="urn:microsoft.com/office/officeart/2005/8/layout/orgChart1"/>
    <dgm:cxn modelId="{E7D42123-778F-4C5C-825D-D73742D4985C}" type="presParOf" srcId="{18A8DC1B-05FB-4A29-8DA9-A02C35D0DDB7}" destId="{B5A64DA4-2273-4780-9C49-043C326CC4D4}" srcOrd="1" destOrd="0" presId="urn:microsoft.com/office/officeart/2005/8/layout/orgChart1"/>
    <dgm:cxn modelId="{BD576496-2B05-464E-9F0C-F8F6F1595F17}" type="presParOf" srcId="{CE393448-5AF2-48FD-A503-B5E79B9E502C}" destId="{2B7B0952-C00B-4389-8EBD-2B3B046F54D0}" srcOrd="1" destOrd="0" presId="urn:microsoft.com/office/officeart/2005/8/layout/orgChart1"/>
    <dgm:cxn modelId="{C7FDABD9-36F4-4161-AFEA-674D3992D733}" type="presParOf" srcId="{CE393448-5AF2-48FD-A503-B5E79B9E502C}" destId="{5E6C572D-314F-4611-BA2C-9756DED5F2CE}" srcOrd="2" destOrd="0" presId="urn:microsoft.com/office/officeart/2005/8/layout/orgChart1"/>
    <dgm:cxn modelId="{62F3A7A1-9808-4018-8A96-990464CF4BAB}" type="presParOf" srcId="{AFBCB6ED-94BF-4004-8830-457042751EE5}" destId="{EC2B11E7-CFE8-4B19-99F0-240F86C379D6}" srcOrd="2" destOrd="0" presId="urn:microsoft.com/office/officeart/2005/8/layout/orgChart1"/>
    <dgm:cxn modelId="{9B66A0A3-2665-465C-84DC-D410076C54E1}" type="presParOf" srcId="{AFBCB6ED-94BF-4004-8830-457042751EE5}" destId="{AC19FD18-F3B5-424F-B87E-B833487D1589}" srcOrd="3" destOrd="0" presId="urn:microsoft.com/office/officeart/2005/8/layout/orgChart1"/>
    <dgm:cxn modelId="{D3BBBCEA-D85A-471C-9497-D011C652AFA4}" type="presParOf" srcId="{AC19FD18-F3B5-424F-B87E-B833487D1589}" destId="{EB6AA74A-8546-4C42-8FA2-548C214D474F}" srcOrd="0" destOrd="0" presId="urn:microsoft.com/office/officeart/2005/8/layout/orgChart1"/>
    <dgm:cxn modelId="{28D07138-8408-46A7-BDA6-044FE8516691}" type="presParOf" srcId="{EB6AA74A-8546-4C42-8FA2-548C214D474F}" destId="{2D7AC27D-A433-47E2-8A86-4801CF569C76}" srcOrd="0" destOrd="0" presId="urn:microsoft.com/office/officeart/2005/8/layout/orgChart1"/>
    <dgm:cxn modelId="{EDD99FBC-7502-43DC-A71E-D8D040D0E37A}" type="presParOf" srcId="{EB6AA74A-8546-4C42-8FA2-548C214D474F}" destId="{C03606E8-55F6-41BA-9D33-DA5D2782BD46}" srcOrd="1" destOrd="0" presId="urn:microsoft.com/office/officeart/2005/8/layout/orgChart1"/>
    <dgm:cxn modelId="{BF48C6CB-C047-41FC-AF25-F9236AEBA8E2}" type="presParOf" srcId="{AC19FD18-F3B5-424F-B87E-B833487D1589}" destId="{66352BBD-5044-469A-AF33-5AD5780FC46C}" srcOrd="1" destOrd="0" presId="urn:microsoft.com/office/officeart/2005/8/layout/orgChart1"/>
    <dgm:cxn modelId="{640E86D7-0CA3-43F9-A435-ACB6E2DEFD1D}" type="presParOf" srcId="{AC19FD18-F3B5-424F-B87E-B833487D1589}" destId="{AAEA3E48-060D-40A5-B67E-DD72445F2C2E}" srcOrd="2" destOrd="0" presId="urn:microsoft.com/office/officeart/2005/8/layout/orgChart1"/>
    <dgm:cxn modelId="{59100A2D-0448-43B8-B3D1-6D84981A1223}" type="presParOf" srcId="{AFBCB6ED-94BF-4004-8830-457042751EE5}" destId="{6C7ED4C3-31FF-482D-83CB-ECE0BFEE0B62}" srcOrd="4" destOrd="0" presId="urn:microsoft.com/office/officeart/2005/8/layout/orgChart1"/>
    <dgm:cxn modelId="{E5B992D3-A93E-49A7-A181-1BF339406A9D}" type="presParOf" srcId="{AFBCB6ED-94BF-4004-8830-457042751EE5}" destId="{057496CB-F240-4EAB-A2B6-65A8F56B3F3B}" srcOrd="5" destOrd="0" presId="urn:microsoft.com/office/officeart/2005/8/layout/orgChart1"/>
    <dgm:cxn modelId="{72DED1AF-C771-4060-B8CC-88B2AAAA5CCF}" type="presParOf" srcId="{057496CB-F240-4EAB-A2B6-65A8F56B3F3B}" destId="{58239318-F1F5-4725-832E-37745AACABA0}" srcOrd="0" destOrd="0" presId="urn:microsoft.com/office/officeart/2005/8/layout/orgChart1"/>
    <dgm:cxn modelId="{0E69201E-FA75-4129-9605-10B20E1069A5}" type="presParOf" srcId="{58239318-F1F5-4725-832E-37745AACABA0}" destId="{D24841FB-2EF5-4250-824E-254CFAA3AD14}" srcOrd="0" destOrd="0" presId="urn:microsoft.com/office/officeart/2005/8/layout/orgChart1"/>
    <dgm:cxn modelId="{B400B394-4203-4CA9-BF29-B0D79ACC1942}" type="presParOf" srcId="{58239318-F1F5-4725-832E-37745AACABA0}" destId="{292A712C-CE87-4BB3-8D22-360B73EA74FC}" srcOrd="1" destOrd="0" presId="urn:microsoft.com/office/officeart/2005/8/layout/orgChart1"/>
    <dgm:cxn modelId="{CA0BD236-82CD-4365-9322-36EDF07D87FD}" type="presParOf" srcId="{057496CB-F240-4EAB-A2B6-65A8F56B3F3B}" destId="{5D958706-B93D-484C-8E3B-055A1F613D61}" srcOrd="1" destOrd="0" presId="urn:microsoft.com/office/officeart/2005/8/layout/orgChart1"/>
    <dgm:cxn modelId="{2E70C2FB-E4B8-4EFB-AE87-431C76DDA8AB}" type="presParOf" srcId="{057496CB-F240-4EAB-A2B6-65A8F56B3F3B}" destId="{3E9236B9-85A5-492E-B5A9-B83EFCFBDE06}" srcOrd="2" destOrd="0" presId="urn:microsoft.com/office/officeart/2005/8/layout/orgChart1"/>
    <dgm:cxn modelId="{290F2779-1C4F-441F-80BB-3F63E22817FF}" type="presParOf" srcId="{AFBCB6ED-94BF-4004-8830-457042751EE5}" destId="{5447A825-5F88-4D7A-9A90-352CD45D87AB}" srcOrd="6" destOrd="0" presId="urn:microsoft.com/office/officeart/2005/8/layout/orgChart1"/>
    <dgm:cxn modelId="{60A64BE6-C5D7-4A15-9917-A7374B1BF2DE}" type="presParOf" srcId="{AFBCB6ED-94BF-4004-8830-457042751EE5}" destId="{DF5D6748-F61C-4FD5-8080-B713E2EAC799}" srcOrd="7" destOrd="0" presId="urn:microsoft.com/office/officeart/2005/8/layout/orgChart1"/>
    <dgm:cxn modelId="{AF593632-2726-4D5A-9CA4-0BC82D010234}" type="presParOf" srcId="{DF5D6748-F61C-4FD5-8080-B713E2EAC799}" destId="{95E8CCC7-48CB-4798-918F-D2BD5D9E0AFE}" srcOrd="0" destOrd="0" presId="urn:microsoft.com/office/officeart/2005/8/layout/orgChart1"/>
    <dgm:cxn modelId="{6D363367-B2CF-440D-A9F5-0D05529CC838}" type="presParOf" srcId="{95E8CCC7-48CB-4798-918F-D2BD5D9E0AFE}" destId="{24013651-141F-46F0-8678-A4EF75B98211}" srcOrd="0" destOrd="0" presId="urn:microsoft.com/office/officeart/2005/8/layout/orgChart1"/>
    <dgm:cxn modelId="{0074005D-7530-4E52-B8B9-BA3E10577D5C}" type="presParOf" srcId="{95E8CCC7-48CB-4798-918F-D2BD5D9E0AFE}" destId="{3487E5C8-BE5C-488F-ACB6-82DF69237500}" srcOrd="1" destOrd="0" presId="urn:microsoft.com/office/officeart/2005/8/layout/orgChart1"/>
    <dgm:cxn modelId="{E42F3060-A645-4AC3-9C3F-AA7517A2FEA3}" type="presParOf" srcId="{DF5D6748-F61C-4FD5-8080-B713E2EAC799}" destId="{788C15E8-8205-4C21-97A7-57F1F7D4625B}" srcOrd="1" destOrd="0" presId="urn:microsoft.com/office/officeart/2005/8/layout/orgChart1"/>
    <dgm:cxn modelId="{977655AF-BC78-402F-8816-180AB65048AE}" type="presParOf" srcId="{DF5D6748-F61C-4FD5-8080-B713E2EAC799}" destId="{4D14E6EE-3C1A-41CC-8AD3-3035640BD8CC}" srcOrd="2" destOrd="0" presId="urn:microsoft.com/office/officeart/2005/8/layout/orgChart1"/>
    <dgm:cxn modelId="{9CEAF895-DF14-4A68-9863-7CDB1A0A0377}" type="presParOf" srcId="{DB651168-B316-4CFA-9968-1A6A97F61408}" destId="{AC863CA9-5E4A-4F73-AB9F-6F836A6D74F5}" srcOrd="2" destOrd="0" presId="urn:microsoft.com/office/officeart/2005/8/layout/orgChart1"/>
    <dgm:cxn modelId="{F61358D7-4311-4EE2-BCC5-927FC42E7404}" type="presParOf" srcId="{2D0BA6B6-3D40-4D23-96A3-AD823486BB62}" destId="{6BF03B7D-5C2B-404F-BDB5-DE0AC29F6D88}" srcOrd="6" destOrd="0" presId="urn:microsoft.com/office/officeart/2005/8/layout/orgChart1"/>
    <dgm:cxn modelId="{269462FE-EBE6-4A30-863F-6CF6DD116133}" type="presParOf" srcId="{2D0BA6B6-3D40-4D23-96A3-AD823486BB62}" destId="{B2DF8E11-3D21-46F8-A2B8-D95632E95514}" srcOrd="7" destOrd="0" presId="urn:microsoft.com/office/officeart/2005/8/layout/orgChart1"/>
    <dgm:cxn modelId="{C4CBAE0C-6DFE-47ED-926B-E166513A22F2}" type="presParOf" srcId="{B2DF8E11-3D21-46F8-A2B8-D95632E95514}" destId="{6079A593-E30B-4565-B8C9-89946AADB343}" srcOrd="0" destOrd="0" presId="urn:microsoft.com/office/officeart/2005/8/layout/orgChart1"/>
    <dgm:cxn modelId="{D6696E0D-AA0C-48B4-AE6D-1B91B276134D}" type="presParOf" srcId="{6079A593-E30B-4565-B8C9-89946AADB343}" destId="{EFE69C17-B686-41A8-885E-C2B06D381BD7}" srcOrd="0" destOrd="0" presId="urn:microsoft.com/office/officeart/2005/8/layout/orgChart1"/>
    <dgm:cxn modelId="{70918A93-3092-499A-979D-A0A93D304125}" type="presParOf" srcId="{6079A593-E30B-4565-B8C9-89946AADB343}" destId="{6F59C4D4-2D9F-401A-9232-E25AC4F5D6CE}" srcOrd="1" destOrd="0" presId="urn:microsoft.com/office/officeart/2005/8/layout/orgChart1"/>
    <dgm:cxn modelId="{B5FAF9FB-E505-4CC6-BD88-694412F81CE4}" type="presParOf" srcId="{B2DF8E11-3D21-46F8-A2B8-D95632E95514}" destId="{E4DA3AFB-4E06-469F-BA3B-568D7A03F6CE}" srcOrd="1" destOrd="0" presId="urn:microsoft.com/office/officeart/2005/8/layout/orgChart1"/>
    <dgm:cxn modelId="{77B6AB45-D997-4168-83C7-2024BC09BD35}" type="presParOf" srcId="{E4DA3AFB-4E06-469F-BA3B-568D7A03F6CE}" destId="{CE4ECC1E-EDB0-437E-A151-85B6CB0A2287}" srcOrd="0" destOrd="0" presId="urn:microsoft.com/office/officeart/2005/8/layout/orgChart1"/>
    <dgm:cxn modelId="{E7964A9B-2DFF-4770-A78C-196C486EB020}" type="presParOf" srcId="{E4DA3AFB-4E06-469F-BA3B-568D7A03F6CE}" destId="{3D1C072B-14E8-42BE-9EDE-4A8D5ABF3D4E}" srcOrd="1" destOrd="0" presId="urn:microsoft.com/office/officeart/2005/8/layout/orgChart1"/>
    <dgm:cxn modelId="{377B4CB9-6B25-4F29-8673-9119B4370422}" type="presParOf" srcId="{3D1C072B-14E8-42BE-9EDE-4A8D5ABF3D4E}" destId="{B1CF5E15-BA7E-49DC-AC94-0A0A8A3CECBD}" srcOrd="0" destOrd="0" presId="urn:microsoft.com/office/officeart/2005/8/layout/orgChart1"/>
    <dgm:cxn modelId="{D90EBCA9-D7FF-4DB6-928E-6DE0698ED1BF}" type="presParOf" srcId="{B1CF5E15-BA7E-49DC-AC94-0A0A8A3CECBD}" destId="{E2C50BA4-2EBB-4490-806F-271EA89DECD6}" srcOrd="0" destOrd="0" presId="urn:microsoft.com/office/officeart/2005/8/layout/orgChart1"/>
    <dgm:cxn modelId="{084C7C27-A580-4880-A977-1651F180BD86}" type="presParOf" srcId="{B1CF5E15-BA7E-49DC-AC94-0A0A8A3CECBD}" destId="{70ED1062-EC5C-4900-9FE5-F3E1F82037C1}" srcOrd="1" destOrd="0" presId="urn:microsoft.com/office/officeart/2005/8/layout/orgChart1"/>
    <dgm:cxn modelId="{3ADD5A2E-AF38-4BB2-B147-F48A32E3DE18}" type="presParOf" srcId="{3D1C072B-14E8-42BE-9EDE-4A8D5ABF3D4E}" destId="{CD8502E9-44B5-49A8-BE09-12DF2A0C6112}" srcOrd="1" destOrd="0" presId="urn:microsoft.com/office/officeart/2005/8/layout/orgChart1"/>
    <dgm:cxn modelId="{424CC54E-784A-46BF-855D-74C3D859FBB9}" type="presParOf" srcId="{3D1C072B-14E8-42BE-9EDE-4A8D5ABF3D4E}" destId="{F0C36171-6F7C-4298-8DF0-B8B9115FAC06}" srcOrd="2" destOrd="0" presId="urn:microsoft.com/office/officeart/2005/8/layout/orgChart1"/>
    <dgm:cxn modelId="{F2D4E756-3FBF-4B62-91D9-836B2778B101}" type="presParOf" srcId="{E4DA3AFB-4E06-469F-BA3B-568D7A03F6CE}" destId="{78312FFB-5CB8-4A66-A698-23C06F870007}" srcOrd="2" destOrd="0" presId="urn:microsoft.com/office/officeart/2005/8/layout/orgChart1"/>
    <dgm:cxn modelId="{1C5733BA-4D0D-449B-AB74-0D7FAAD81018}" type="presParOf" srcId="{E4DA3AFB-4E06-469F-BA3B-568D7A03F6CE}" destId="{50A08AD2-A1F6-451A-A205-3A44AB15C9A7}" srcOrd="3" destOrd="0" presId="urn:microsoft.com/office/officeart/2005/8/layout/orgChart1"/>
    <dgm:cxn modelId="{44CB6CB5-89B8-4855-B420-A466DD6CBA06}" type="presParOf" srcId="{50A08AD2-A1F6-451A-A205-3A44AB15C9A7}" destId="{D5E83AEF-17D6-4943-8DDB-02C5376BBC53}" srcOrd="0" destOrd="0" presId="urn:microsoft.com/office/officeart/2005/8/layout/orgChart1"/>
    <dgm:cxn modelId="{908224CB-0D9D-48BE-B97F-ADD17D28227E}" type="presParOf" srcId="{D5E83AEF-17D6-4943-8DDB-02C5376BBC53}" destId="{D87CCD5D-C79E-4178-8D2C-FA9979BC8E4D}" srcOrd="0" destOrd="0" presId="urn:microsoft.com/office/officeart/2005/8/layout/orgChart1"/>
    <dgm:cxn modelId="{7092C6BA-5877-4BE7-B620-407F0170736A}" type="presParOf" srcId="{D5E83AEF-17D6-4943-8DDB-02C5376BBC53}" destId="{66F32CA6-3A4E-4329-B521-3AEE908F2C93}" srcOrd="1" destOrd="0" presId="urn:microsoft.com/office/officeart/2005/8/layout/orgChart1"/>
    <dgm:cxn modelId="{6433A2A1-55E2-4844-ADE8-5D759F3C046D}" type="presParOf" srcId="{50A08AD2-A1F6-451A-A205-3A44AB15C9A7}" destId="{ACDBE524-4EA2-4578-8FE0-60DC93457025}" srcOrd="1" destOrd="0" presId="urn:microsoft.com/office/officeart/2005/8/layout/orgChart1"/>
    <dgm:cxn modelId="{81F32E9E-226E-4959-AB5C-0CAB38B43389}" type="presParOf" srcId="{50A08AD2-A1F6-451A-A205-3A44AB15C9A7}" destId="{3FEE40AB-B813-49FA-B87B-B21C126BE3D1}" srcOrd="2" destOrd="0" presId="urn:microsoft.com/office/officeart/2005/8/layout/orgChart1"/>
    <dgm:cxn modelId="{A91295A8-D51D-49E0-9499-35E170A44EB8}" type="presParOf" srcId="{E4DA3AFB-4E06-469F-BA3B-568D7A03F6CE}" destId="{8E35CE9C-2D74-4129-A769-EC50EE7D244D}" srcOrd="4" destOrd="0" presId="urn:microsoft.com/office/officeart/2005/8/layout/orgChart1"/>
    <dgm:cxn modelId="{2050C8DC-5A6B-4F08-820F-D5F5FA01892B}" type="presParOf" srcId="{E4DA3AFB-4E06-469F-BA3B-568D7A03F6CE}" destId="{197CF805-2E8A-4F39-94BD-C84541195F06}" srcOrd="5" destOrd="0" presId="urn:microsoft.com/office/officeart/2005/8/layout/orgChart1"/>
    <dgm:cxn modelId="{1C79666F-7E5D-44D2-AFD7-6246410F94B0}" type="presParOf" srcId="{197CF805-2E8A-4F39-94BD-C84541195F06}" destId="{ADF568D8-96E5-405B-A90B-D6ADD7474258}" srcOrd="0" destOrd="0" presId="urn:microsoft.com/office/officeart/2005/8/layout/orgChart1"/>
    <dgm:cxn modelId="{D1938877-46EC-4F84-BE4F-1F7A155E7EFE}" type="presParOf" srcId="{ADF568D8-96E5-405B-A90B-D6ADD7474258}" destId="{D9D1DF27-5E79-45D8-B023-F113A6D692FB}" srcOrd="0" destOrd="0" presId="urn:microsoft.com/office/officeart/2005/8/layout/orgChart1"/>
    <dgm:cxn modelId="{4F597C69-3247-4C84-8D52-348217E17B3A}" type="presParOf" srcId="{ADF568D8-96E5-405B-A90B-D6ADD7474258}" destId="{2252E3E4-F38B-4CEC-81E1-564C8ED8A9BE}" srcOrd="1" destOrd="0" presId="urn:microsoft.com/office/officeart/2005/8/layout/orgChart1"/>
    <dgm:cxn modelId="{AC8CF4D8-0F72-4328-ABB7-F9D03E01BC91}" type="presParOf" srcId="{197CF805-2E8A-4F39-94BD-C84541195F06}" destId="{7E738641-45A3-4C11-87C9-CC443CDDBFA4}" srcOrd="1" destOrd="0" presId="urn:microsoft.com/office/officeart/2005/8/layout/orgChart1"/>
    <dgm:cxn modelId="{2B3FD3FC-3C7C-4085-AC1A-E900EBEAF558}" type="presParOf" srcId="{197CF805-2E8A-4F39-94BD-C84541195F06}" destId="{BB6FDC45-5BB4-4FD2-8C29-D6A079D2A167}" srcOrd="2" destOrd="0" presId="urn:microsoft.com/office/officeart/2005/8/layout/orgChart1"/>
    <dgm:cxn modelId="{677D2257-F0D8-4360-BD69-C5A3101B2B93}" type="presParOf" srcId="{B2DF8E11-3D21-46F8-A2B8-D95632E95514}" destId="{82675046-B5B0-4EF8-99F5-00F26F855911}" srcOrd="2" destOrd="0" presId="urn:microsoft.com/office/officeart/2005/8/layout/orgChart1"/>
    <dgm:cxn modelId="{D6EE795C-A602-41A1-9055-05C7FC4BEEAF}" type="presParOf" srcId="{2D0BA6B6-3D40-4D23-96A3-AD823486BB62}" destId="{F3720706-4234-4939-8500-6B1885990080}" srcOrd="8" destOrd="0" presId="urn:microsoft.com/office/officeart/2005/8/layout/orgChart1"/>
    <dgm:cxn modelId="{7A491FEB-ED2F-41F7-BBB8-921C5F16C160}" type="presParOf" srcId="{2D0BA6B6-3D40-4D23-96A3-AD823486BB62}" destId="{86BF91A3-7ED2-4664-B4E2-294D8B71AAF6}" srcOrd="9" destOrd="0" presId="urn:microsoft.com/office/officeart/2005/8/layout/orgChart1"/>
    <dgm:cxn modelId="{AE379867-A6C8-4555-946A-F898F1C1DC1F}" type="presParOf" srcId="{86BF91A3-7ED2-4664-B4E2-294D8B71AAF6}" destId="{333B5782-0B8A-423C-BE52-BF93BA3D6117}" srcOrd="0" destOrd="0" presId="urn:microsoft.com/office/officeart/2005/8/layout/orgChart1"/>
    <dgm:cxn modelId="{A7ABDACA-3A6E-4A7D-9598-FB53665996EF}" type="presParOf" srcId="{333B5782-0B8A-423C-BE52-BF93BA3D6117}" destId="{7B64674E-440A-4D31-AE97-B38C7100985C}" srcOrd="0" destOrd="0" presId="urn:microsoft.com/office/officeart/2005/8/layout/orgChart1"/>
    <dgm:cxn modelId="{E8224518-BE77-4490-911F-0E8B7D5B4933}" type="presParOf" srcId="{333B5782-0B8A-423C-BE52-BF93BA3D6117}" destId="{A1A9645C-9E0B-4DF1-A7DB-717FC1D1480B}" srcOrd="1" destOrd="0" presId="urn:microsoft.com/office/officeart/2005/8/layout/orgChart1"/>
    <dgm:cxn modelId="{0A641C4F-606F-44AF-A046-5F5B4080BD65}" type="presParOf" srcId="{86BF91A3-7ED2-4664-B4E2-294D8B71AAF6}" destId="{780E50D1-77BC-4C24-BB00-8518361F9931}" srcOrd="1" destOrd="0" presId="urn:microsoft.com/office/officeart/2005/8/layout/orgChart1"/>
    <dgm:cxn modelId="{24F1CE7B-1034-4A4F-8D90-8D897D195967}" type="presParOf" srcId="{780E50D1-77BC-4C24-BB00-8518361F9931}" destId="{D59B336C-2317-4C44-9A4F-5D4CF6D53549}" srcOrd="0" destOrd="0" presId="urn:microsoft.com/office/officeart/2005/8/layout/orgChart1"/>
    <dgm:cxn modelId="{6ADA231B-FCEF-43D1-BCEB-4534D9F0747B}" type="presParOf" srcId="{780E50D1-77BC-4C24-BB00-8518361F9931}" destId="{8F34AE0F-9944-489A-98E4-882B9B67694E}" srcOrd="1" destOrd="0" presId="urn:microsoft.com/office/officeart/2005/8/layout/orgChart1"/>
    <dgm:cxn modelId="{FBEDA445-6912-45E6-B830-E4CA776375D5}" type="presParOf" srcId="{8F34AE0F-9944-489A-98E4-882B9B67694E}" destId="{E4E1B0A4-1D38-46FE-844F-F02DB903FA8E}" srcOrd="0" destOrd="0" presId="urn:microsoft.com/office/officeart/2005/8/layout/orgChart1"/>
    <dgm:cxn modelId="{BD83DC08-F661-442C-9A1F-7EE082C2099D}" type="presParOf" srcId="{E4E1B0A4-1D38-46FE-844F-F02DB903FA8E}" destId="{DC071C1C-D7BC-47D9-983A-453D2013A7F6}" srcOrd="0" destOrd="0" presId="urn:microsoft.com/office/officeart/2005/8/layout/orgChart1"/>
    <dgm:cxn modelId="{F29B88D3-188E-4131-8A9F-C200B176D33B}" type="presParOf" srcId="{E4E1B0A4-1D38-46FE-844F-F02DB903FA8E}" destId="{919B65F2-B271-456A-AB42-CA62A880D9D9}" srcOrd="1" destOrd="0" presId="urn:microsoft.com/office/officeart/2005/8/layout/orgChart1"/>
    <dgm:cxn modelId="{58329A33-7F2E-45FD-9C7D-6F9EE8442A4E}" type="presParOf" srcId="{8F34AE0F-9944-489A-98E4-882B9B67694E}" destId="{4CFE6F6C-F1AF-401A-A5D4-4F0B5BFB77F2}" srcOrd="1" destOrd="0" presId="urn:microsoft.com/office/officeart/2005/8/layout/orgChart1"/>
    <dgm:cxn modelId="{A0FDDCBF-4472-4B72-AA2B-FB3EE4A2AE36}" type="presParOf" srcId="{8F34AE0F-9944-489A-98E4-882B9B67694E}" destId="{C1C87592-FD0D-4353-80B2-B5A6B918F586}" srcOrd="2" destOrd="0" presId="urn:microsoft.com/office/officeart/2005/8/layout/orgChart1"/>
    <dgm:cxn modelId="{616FCF79-05DB-4807-B2CF-D5F85CEF4649}" type="presParOf" srcId="{780E50D1-77BC-4C24-BB00-8518361F9931}" destId="{B18DF073-6DE5-4D7B-A049-D3B4797D6EB3}" srcOrd="2" destOrd="0" presId="urn:microsoft.com/office/officeart/2005/8/layout/orgChart1"/>
    <dgm:cxn modelId="{2212CEC2-96AA-4B00-B1E6-DAD1F59992DE}" type="presParOf" srcId="{780E50D1-77BC-4C24-BB00-8518361F9931}" destId="{7B3A43B0-60C1-4AD1-840D-D769EADA4019}" srcOrd="3" destOrd="0" presId="urn:microsoft.com/office/officeart/2005/8/layout/orgChart1"/>
    <dgm:cxn modelId="{32F51B91-7976-4D99-BCF8-8179CAB3AC8F}" type="presParOf" srcId="{7B3A43B0-60C1-4AD1-840D-D769EADA4019}" destId="{A5E9CC59-4AFA-4656-B3E2-12020239716D}" srcOrd="0" destOrd="0" presId="urn:microsoft.com/office/officeart/2005/8/layout/orgChart1"/>
    <dgm:cxn modelId="{6C158F4E-CB16-4D44-8A99-FCC9C4365528}" type="presParOf" srcId="{A5E9CC59-4AFA-4656-B3E2-12020239716D}" destId="{5C5C2411-497A-43EB-A564-31F82652C7A7}" srcOrd="0" destOrd="0" presId="urn:microsoft.com/office/officeart/2005/8/layout/orgChart1"/>
    <dgm:cxn modelId="{371A68E7-0964-4E24-B460-A4827FC1275B}" type="presParOf" srcId="{A5E9CC59-4AFA-4656-B3E2-12020239716D}" destId="{82F86DC4-EDFE-40CC-A393-CDC5AFE3BD7F}" srcOrd="1" destOrd="0" presId="urn:microsoft.com/office/officeart/2005/8/layout/orgChart1"/>
    <dgm:cxn modelId="{2FA39EDF-48FF-460B-AE82-4377468C1A2E}" type="presParOf" srcId="{7B3A43B0-60C1-4AD1-840D-D769EADA4019}" destId="{2AC2E88D-5711-46D3-A941-627D009EF9E3}" srcOrd="1" destOrd="0" presId="urn:microsoft.com/office/officeart/2005/8/layout/orgChart1"/>
    <dgm:cxn modelId="{676305F1-4E26-4442-9E6C-47133ED5ED0F}" type="presParOf" srcId="{7B3A43B0-60C1-4AD1-840D-D769EADA4019}" destId="{E016C932-B02C-4CA3-94B1-BB29BD98B6D4}" srcOrd="2" destOrd="0" presId="urn:microsoft.com/office/officeart/2005/8/layout/orgChart1"/>
    <dgm:cxn modelId="{9DC0E999-D919-4C32-9FE5-866C75D782A7}" type="presParOf" srcId="{86BF91A3-7ED2-4664-B4E2-294D8B71AAF6}" destId="{768BB062-D55D-42F7-ACFF-C982DB613B2D}" srcOrd="2" destOrd="0" presId="urn:microsoft.com/office/officeart/2005/8/layout/orgChart1"/>
    <dgm:cxn modelId="{A2570BDD-2A06-49F7-A5B8-0E2D39CCB375}" type="presParOf" srcId="{9C16D64E-63B5-417F-BA78-E5F21E7047FD}" destId="{9C77FF7C-5030-4872-8F30-F0C64F89D8B3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DF073-6DE5-4D7B-A049-D3B4797D6EB3}">
      <dsp:nvSpPr>
        <dsp:cNvPr id="0" name=""/>
        <dsp:cNvSpPr/>
      </dsp:nvSpPr>
      <dsp:spPr>
        <a:xfrm>
          <a:off x="6265608" y="1289673"/>
          <a:ext cx="159667" cy="1245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5408"/>
              </a:lnTo>
              <a:lnTo>
                <a:pt x="159667" y="12454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9B336C-2317-4C44-9A4F-5D4CF6D53549}">
      <dsp:nvSpPr>
        <dsp:cNvPr id="0" name=""/>
        <dsp:cNvSpPr/>
      </dsp:nvSpPr>
      <dsp:spPr>
        <a:xfrm>
          <a:off x="6265608" y="1289673"/>
          <a:ext cx="159667" cy="489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647"/>
              </a:lnTo>
              <a:lnTo>
                <a:pt x="159667" y="4896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20706-4234-4939-8500-6B1885990080}">
      <dsp:nvSpPr>
        <dsp:cNvPr id="0" name=""/>
        <dsp:cNvSpPr/>
      </dsp:nvSpPr>
      <dsp:spPr>
        <a:xfrm>
          <a:off x="4115415" y="533912"/>
          <a:ext cx="2575973" cy="223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767"/>
              </a:lnTo>
              <a:lnTo>
                <a:pt x="2575973" y="111767"/>
              </a:lnTo>
              <a:lnTo>
                <a:pt x="2575973" y="223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5CE9C-2D74-4129-A769-EC50EE7D244D}">
      <dsp:nvSpPr>
        <dsp:cNvPr id="0" name=""/>
        <dsp:cNvSpPr/>
      </dsp:nvSpPr>
      <dsp:spPr>
        <a:xfrm>
          <a:off x="4977621" y="1289673"/>
          <a:ext cx="159667" cy="2001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1169"/>
              </a:lnTo>
              <a:lnTo>
                <a:pt x="159667" y="20011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312FFB-5CB8-4A66-A698-23C06F870007}">
      <dsp:nvSpPr>
        <dsp:cNvPr id="0" name=""/>
        <dsp:cNvSpPr/>
      </dsp:nvSpPr>
      <dsp:spPr>
        <a:xfrm>
          <a:off x="4977621" y="1289673"/>
          <a:ext cx="159667" cy="1245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5408"/>
              </a:lnTo>
              <a:lnTo>
                <a:pt x="159667" y="12454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4ECC1E-EDB0-437E-A151-85B6CB0A2287}">
      <dsp:nvSpPr>
        <dsp:cNvPr id="0" name=""/>
        <dsp:cNvSpPr/>
      </dsp:nvSpPr>
      <dsp:spPr>
        <a:xfrm>
          <a:off x="4977621" y="1289673"/>
          <a:ext cx="159667" cy="489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647"/>
              </a:lnTo>
              <a:lnTo>
                <a:pt x="159667" y="4896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F03B7D-5C2B-404F-BDB5-DE0AC29F6D88}">
      <dsp:nvSpPr>
        <dsp:cNvPr id="0" name=""/>
        <dsp:cNvSpPr/>
      </dsp:nvSpPr>
      <dsp:spPr>
        <a:xfrm>
          <a:off x="4115415" y="533912"/>
          <a:ext cx="1287986" cy="223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767"/>
              </a:lnTo>
              <a:lnTo>
                <a:pt x="1287986" y="111767"/>
              </a:lnTo>
              <a:lnTo>
                <a:pt x="1287986" y="223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7A825-5F88-4D7A-9A90-352CD45D87AB}">
      <dsp:nvSpPr>
        <dsp:cNvPr id="0" name=""/>
        <dsp:cNvSpPr/>
      </dsp:nvSpPr>
      <dsp:spPr>
        <a:xfrm>
          <a:off x="3689634" y="1289673"/>
          <a:ext cx="159667" cy="2756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930"/>
              </a:lnTo>
              <a:lnTo>
                <a:pt x="159667" y="27569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7ED4C3-31FF-482D-83CB-ECE0BFEE0B62}">
      <dsp:nvSpPr>
        <dsp:cNvPr id="0" name=""/>
        <dsp:cNvSpPr/>
      </dsp:nvSpPr>
      <dsp:spPr>
        <a:xfrm>
          <a:off x="3689634" y="1289673"/>
          <a:ext cx="159667" cy="2001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1169"/>
              </a:lnTo>
              <a:lnTo>
                <a:pt x="159667" y="20011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2B11E7-CFE8-4B19-99F0-240F86C379D6}">
      <dsp:nvSpPr>
        <dsp:cNvPr id="0" name=""/>
        <dsp:cNvSpPr/>
      </dsp:nvSpPr>
      <dsp:spPr>
        <a:xfrm>
          <a:off x="3689634" y="1289673"/>
          <a:ext cx="159667" cy="1245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5408"/>
              </a:lnTo>
              <a:lnTo>
                <a:pt x="159667" y="12454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59413-F89B-4E03-A5E7-9EDF1F54944D}">
      <dsp:nvSpPr>
        <dsp:cNvPr id="0" name=""/>
        <dsp:cNvSpPr/>
      </dsp:nvSpPr>
      <dsp:spPr>
        <a:xfrm>
          <a:off x="3689634" y="1289673"/>
          <a:ext cx="159667" cy="489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647"/>
              </a:lnTo>
              <a:lnTo>
                <a:pt x="159667" y="4896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268CA7-3607-43AB-B6D0-A37C74ACE321}">
      <dsp:nvSpPr>
        <dsp:cNvPr id="0" name=""/>
        <dsp:cNvSpPr/>
      </dsp:nvSpPr>
      <dsp:spPr>
        <a:xfrm>
          <a:off x="4069695" y="533912"/>
          <a:ext cx="91440" cy="2235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D99B8-87FE-49EB-BB0D-A05FA9A25124}">
      <dsp:nvSpPr>
        <dsp:cNvPr id="0" name=""/>
        <dsp:cNvSpPr/>
      </dsp:nvSpPr>
      <dsp:spPr>
        <a:xfrm>
          <a:off x="2401648" y="1289673"/>
          <a:ext cx="159667" cy="2001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1169"/>
              </a:lnTo>
              <a:lnTo>
                <a:pt x="159667" y="20011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2BE856-2363-4D6A-BC32-D857C6ACACE6}">
      <dsp:nvSpPr>
        <dsp:cNvPr id="0" name=""/>
        <dsp:cNvSpPr/>
      </dsp:nvSpPr>
      <dsp:spPr>
        <a:xfrm>
          <a:off x="2401648" y="1289673"/>
          <a:ext cx="159667" cy="1245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5408"/>
              </a:lnTo>
              <a:lnTo>
                <a:pt x="159667" y="12454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120C89-6F97-43A1-84E7-F3DF6329F17B}">
      <dsp:nvSpPr>
        <dsp:cNvPr id="0" name=""/>
        <dsp:cNvSpPr/>
      </dsp:nvSpPr>
      <dsp:spPr>
        <a:xfrm>
          <a:off x="2401648" y="1289673"/>
          <a:ext cx="159667" cy="489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647"/>
              </a:lnTo>
              <a:lnTo>
                <a:pt x="159667" y="4896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C6ABAC-3B7C-4361-86A0-20206C7CDE44}">
      <dsp:nvSpPr>
        <dsp:cNvPr id="0" name=""/>
        <dsp:cNvSpPr/>
      </dsp:nvSpPr>
      <dsp:spPr>
        <a:xfrm>
          <a:off x="2827428" y="533912"/>
          <a:ext cx="1287986" cy="223534"/>
        </a:xfrm>
        <a:custGeom>
          <a:avLst/>
          <a:gdLst/>
          <a:ahLst/>
          <a:cxnLst/>
          <a:rect l="0" t="0" r="0" b="0"/>
          <a:pathLst>
            <a:path>
              <a:moveTo>
                <a:pt x="1287986" y="0"/>
              </a:moveTo>
              <a:lnTo>
                <a:pt x="1287986" y="111767"/>
              </a:lnTo>
              <a:lnTo>
                <a:pt x="0" y="111767"/>
              </a:lnTo>
              <a:lnTo>
                <a:pt x="0" y="223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0B792-B689-4F00-AF3F-C80C0ECFB92E}">
      <dsp:nvSpPr>
        <dsp:cNvPr id="0" name=""/>
        <dsp:cNvSpPr/>
      </dsp:nvSpPr>
      <dsp:spPr>
        <a:xfrm>
          <a:off x="1539442" y="533912"/>
          <a:ext cx="2575973" cy="223534"/>
        </a:xfrm>
        <a:custGeom>
          <a:avLst/>
          <a:gdLst/>
          <a:ahLst/>
          <a:cxnLst/>
          <a:rect l="0" t="0" r="0" b="0"/>
          <a:pathLst>
            <a:path>
              <a:moveTo>
                <a:pt x="2575973" y="0"/>
              </a:moveTo>
              <a:lnTo>
                <a:pt x="2575973" y="111767"/>
              </a:lnTo>
              <a:lnTo>
                <a:pt x="0" y="111767"/>
              </a:lnTo>
              <a:lnTo>
                <a:pt x="0" y="223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4ED077-B6D1-4644-B5C9-246C51C22FA3}">
      <dsp:nvSpPr>
        <dsp:cNvPr id="0" name=""/>
        <dsp:cNvSpPr/>
      </dsp:nvSpPr>
      <dsp:spPr>
        <a:xfrm>
          <a:off x="3583189" y="1686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/>
            <a:t>메인</a:t>
          </a:r>
        </a:p>
      </dsp:txBody>
      <dsp:txXfrm>
        <a:off x="3583189" y="1686"/>
        <a:ext cx="1064451" cy="532225"/>
      </dsp:txXfrm>
    </dsp:sp>
    <dsp:sp modelId="{DE6246DB-D24E-4EBE-BA8B-5FC03822FDBE}">
      <dsp:nvSpPr>
        <dsp:cNvPr id="0" name=""/>
        <dsp:cNvSpPr/>
      </dsp:nvSpPr>
      <dsp:spPr>
        <a:xfrm>
          <a:off x="1007216" y="757447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/>
            <a:t>회원가입</a:t>
          </a:r>
        </a:p>
      </dsp:txBody>
      <dsp:txXfrm>
        <a:off x="1007216" y="757447"/>
        <a:ext cx="1064451" cy="532225"/>
      </dsp:txXfrm>
    </dsp:sp>
    <dsp:sp modelId="{E055FDD0-5FC5-4129-A500-CB381D201E65}">
      <dsp:nvSpPr>
        <dsp:cNvPr id="0" name=""/>
        <dsp:cNvSpPr/>
      </dsp:nvSpPr>
      <dsp:spPr>
        <a:xfrm>
          <a:off x="2295203" y="757447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/>
            <a:t>로그인</a:t>
          </a:r>
          <a:endParaRPr lang="en-US" altLang="ko-KR" sz="1400" b="1" kern="1200" dirty="0"/>
        </a:p>
      </dsp:txBody>
      <dsp:txXfrm>
        <a:off x="2295203" y="757447"/>
        <a:ext cx="1064451" cy="532225"/>
      </dsp:txXfrm>
    </dsp:sp>
    <dsp:sp modelId="{C900BD22-BACF-4C5A-9052-A67A62958A82}">
      <dsp:nvSpPr>
        <dsp:cNvPr id="0" name=""/>
        <dsp:cNvSpPr/>
      </dsp:nvSpPr>
      <dsp:spPr>
        <a:xfrm>
          <a:off x="2561315" y="1513208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/>
            <a:t>아이디 찾기</a:t>
          </a:r>
          <a:endParaRPr lang="en-US" altLang="ko-KR" sz="1400" b="1" kern="1200" dirty="0"/>
        </a:p>
      </dsp:txBody>
      <dsp:txXfrm>
        <a:off x="2561315" y="1513208"/>
        <a:ext cx="1064451" cy="532225"/>
      </dsp:txXfrm>
    </dsp:sp>
    <dsp:sp modelId="{AB623E0E-017E-4AB7-923A-62E9A1F709CB}">
      <dsp:nvSpPr>
        <dsp:cNvPr id="0" name=""/>
        <dsp:cNvSpPr/>
      </dsp:nvSpPr>
      <dsp:spPr>
        <a:xfrm>
          <a:off x="2561315" y="2268968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/>
            <a:t>비밀번호 </a:t>
          </a:r>
          <a:r>
            <a:rPr lang="ko-KR" altLang="en-US" sz="1400" b="1" kern="1200" dirty="0" smtClean="0"/>
            <a:t>찾기</a:t>
          </a:r>
          <a:endParaRPr lang="en-US" altLang="ko-KR" sz="1400" b="1" kern="1200" dirty="0"/>
        </a:p>
      </dsp:txBody>
      <dsp:txXfrm>
        <a:off x="2561315" y="2268968"/>
        <a:ext cx="1064451" cy="532225"/>
      </dsp:txXfrm>
    </dsp:sp>
    <dsp:sp modelId="{FF2CC200-342E-4832-AD1F-257BC100B360}">
      <dsp:nvSpPr>
        <dsp:cNvPr id="0" name=""/>
        <dsp:cNvSpPr/>
      </dsp:nvSpPr>
      <dsp:spPr>
        <a:xfrm>
          <a:off x="2561315" y="3024729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/>
            <a:t>인증</a:t>
          </a:r>
          <a:endParaRPr lang="en-US" altLang="ko-KR" sz="1400" b="1" kern="1200" dirty="0"/>
        </a:p>
      </dsp:txBody>
      <dsp:txXfrm>
        <a:off x="2561315" y="3024729"/>
        <a:ext cx="1064451" cy="532225"/>
      </dsp:txXfrm>
    </dsp:sp>
    <dsp:sp modelId="{3FB3B2EB-2AB2-4CC2-9330-ED5DC3C53F42}">
      <dsp:nvSpPr>
        <dsp:cNvPr id="0" name=""/>
        <dsp:cNvSpPr/>
      </dsp:nvSpPr>
      <dsp:spPr>
        <a:xfrm>
          <a:off x="3583189" y="757447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/>
            <a:t>마이페이지</a:t>
          </a:r>
        </a:p>
      </dsp:txBody>
      <dsp:txXfrm>
        <a:off x="3583189" y="757447"/>
        <a:ext cx="1064451" cy="532225"/>
      </dsp:txXfrm>
    </dsp:sp>
    <dsp:sp modelId="{2DC9E4FC-CD1E-40C4-B027-851F19465AAB}">
      <dsp:nvSpPr>
        <dsp:cNvPr id="0" name=""/>
        <dsp:cNvSpPr/>
      </dsp:nvSpPr>
      <dsp:spPr>
        <a:xfrm>
          <a:off x="3849302" y="1513208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/>
            <a:t> 회원 정보 수정</a:t>
          </a:r>
        </a:p>
      </dsp:txBody>
      <dsp:txXfrm>
        <a:off x="3849302" y="1513208"/>
        <a:ext cx="1064451" cy="532225"/>
      </dsp:txXfrm>
    </dsp:sp>
    <dsp:sp modelId="{2D7AC27D-A433-47E2-8A86-4801CF569C76}">
      <dsp:nvSpPr>
        <dsp:cNvPr id="0" name=""/>
        <dsp:cNvSpPr/>
      </dsp:nvSpPr>
      <dsp:spPr>
        <a:xfrm>
          <a:off x="3849302" y="2268968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/>
            <a:t>회원 탈퇴</a:t>
          </a:r>
        </a:p>
      </dsp:txBody>
      <dsp:txXfrm>
        <a:off x="3849302" y="2268968"/>
        <a:ext cx="1064451" cy="532225"/>
      </dsp:txXfrm>
    </dsp:sp>
    <dsp:sp modelId="{D24841FB-2EF5-4250-824E-254CFAA3AD14}">
      <dsp:nvSpPr>
        <dsp:cNvPr id="0" name=""/>
        <dsp:cNvSpPr/>
      </dsp:nvSpPr>
      <dsp:spPr>
        <a:xfrm>
          <a:off x="3849302" y="3024729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/>
            <a:t>관심 </a:t>
          </a:r>
          <a:r>
            <a:rPr lang="ko-KR" altLang="en-US" sz="1400" b="1" kern="1200" dirty="0"/>
            <a:t>목록 </a:t>
          </a:r>
          <a:r>
            <a:rPr lang="ko-KR" altLang="en-US" sz="1400" b="1" kern="1200" dirty="0" smtClean="0"/>
            <a:t> 조회</a:t>
          </a:r>
          <a:endParaRPr lang="ko-KR" altLang="en-US" sz="1400" b="1" kern="1200" dirty="0"/>
        </a:p>
      </dsp:txBody>
      <dsp:txXfrm>
        <a:off x="3849302" y="3024729"/>
        <a:ext cx="1064451" cy="532225"/>
      </dsp:txXfrm>
    </dsp:sp>
    <dsp:sp modelId="{24013651-141F-46F0-8678-A4EF75B98211}">
      <dsp:nvSpPr>
        <dsp:cNvPr id="0" name=""/>
        <dsp:cNvSpPr/>
      </dsp:nvSpPr>
      <dsp:spPr>
        <a:xfrm>
          <a:off x="3849302" y="3780490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/>
            <a:t>내가 쓴 글 조회</a:t>
          </a:r>
        </a:p>
      </dsp:txBody>
      <dsp:txXfrm>
        <a:off x="3849302" y="3780490"/>
        <a:ext cx="1064451" cy="532225"/>
      </dsp:txXfrm>
    </dsp:sp>
    <dsp:sp modelId="{EFE69C17-B686-41A8-885E-C2B06D381BD7}">
      <dsp:nvSpPr>
        <dsp:cNvPr id="0" name=""/>
        <dsp:cNvSpPr/>
      </dsp:nvSpPr>
      <dsp:spPr>
        <a:xfrm>
          <a:off x="4871176" y="757447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/>
            <a:t>경매</a:t>
          </a:r>
          <a:endParaRPr lang="ko-KR" altLang="en-US" sz="1400" b="1" kern="1200" dirty="0"/>
        </a:p>
      </dsp:txBody>
      <dsp:txXfrm>
        <a:off x="4871176" y="757447"/>
        <a:ext cx="1064451" cy="532225"/>
      </dsp:txXfrm>
    </dsp:sp>
    <dsp:sp modelId="{E2C50BA4-2EBB-4490-806F-271EA89DECD6}">
      <dsp:nvSpPr>
        <dsp:cNvPr id="0" name=""/>
        <dsp:cNvSpPr/>
      </dsp:nvSpPr>
      <dsp:spPr>
        <a:xfrm>
          <a:off x="5137289" y="1513208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/>
            <a:t> 경매물품  등록</a:t>
          </a:r>
          <a:endParaRPr lang="ko-KR" altLang="en-US" sz="1400" b="1" kern="1200" dirty="0"/>
        </a:p>
      </dsp:txBody>
      <dsp:txXfrm>
        <a:off x="5137289" y="1513208"/>
        <a:ext cx="1064451" cy="532225"/>
      </dsp:txXfrm>
    </dsp:sp>
    <dsp:sp modelId="{D87CCD5D-C79E-4178-8D2C-FA9979BC8E4D}">
      <dsp:nvSpPr>
        <dsp:cNvPr id="0" name=""/>
        <dsp:cNvSpPr/>
      </dsp:nvSpPr>
      <dsp:spPr>
        <a:xfrm>
          <a:off x="5137289" y="2268968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/>
            <a:t>입찰</a:t>
          </a:r>
          <a:endParaRPr lang="en-US" altLang="ko-KR" sz="1400" b="1" kern="1200" dirty="0" smtClean="0"/>
        </a:p>
      </dsp:txBody>
      <dsp:txXfrm>
        <a:off x="5137289" y="2268968"/>
        <a:ext cx="1064451" cy="532225"/>
      </dsp:txXfrm>
    </dsp:sp>
    <dsp:sp modelId="{D9D1DF27-5E79-45D8-B023-F113A6D692FB}">
      <dsp:nvSpPr>
        <dsp:cNvPr id="0" name=""/>
        <dsp:cNvSpPr/>
      </dsp:nvSpPr>
      <dsp:spPr>
        <a:xfrm>
          <a:off x="5137289" y="3024729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/>
            <a:t>입찰후기</a:t>
          </a:r>
          <a:endParaRPr lang="en-US" altLang="ko-KR" sz="1400" b="1" kern="1200" dirty="0" smtClean="0"/>
        </a:p>
      </dsp:txBody>
      <dsp:txXfrm>
        <a:off x="5137289" y="3024729"/>
        <a:ext cx="1064451" cy="532225"/>
      </dsp:txXfrm>
    </dsp:sp>
    <dsp:sp modelId="{7B64674E-440A-4D31-AE97-B38C7100985C}">
      <dsp:nvSpPr>
        <dsp:cNvPr id="0" name=""/>
        <dsp:cNvSpPr/>
      </dsp:nvSpPr>
      <dsp:spPr>
        <a:xfrm>
          <a:off x="6159162" y="757447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/>
            <a:t>고객센터</a:t>
          </a:r>
          <a:endParaRPr lang="ko-KR" altLang="en-US" sz="1400" b="1" kern="1200" dirty="0"/>
        </a:p>
      </dsp:txBody>
      <dsp:txXfrm>
        <a:off x="6159162" y="757447"/>
        <a:ext cx="1064451" cy="532225"/>
      </dsp:txXfrm>
    </dsp:sp>
    <dsp:sp modelId="{DC071C1C-D7BC-47D9-983A-453D2013A7F6}">
      <dsp:nvSpPr>
        <dsp:cNvPr id="0" name=""/>
        <dsp:cNvSpPr/>
      </dsp:nvSpPr>
      <dsp:spPr>
        <a:xfrm>
          <a:off x="6425275" y="1513208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1</a:t>
          </a:r>
          <a:r>
            <a:rPr lang="ko-KR" altLang="en-US" sz="1400" b="1" kern="1200" dirty="0" smtClean="0"/>
            <a:t>대</a:t>
          </a:r>
          <a:r>
            <a:rPr lang="en-US" altLang="ko-KR" sz="1400" b="1" kern="1200" dirty="0" smtClean="0"/>
            <a:t>1 </a:t>
          </a:r>
          <a:r>
            <a:rPr lang="ko-KR" altLang="en-US" sz="1400" b="1" kern="1200" dirty="0" smtClean="0"/>
            <a:t>문의</a:t>
          </a:r>
          <a:endParaRPr lang="ko-KR" altLang="en-US" sz="1400" b="1" kern="1200" dirty="0"/>
        </a:p>
      </dsp:txBody>
      <dsp:txXfrm>
        <a:off x="6425275" y="1513208"/>
        <a:ext cx="1064451" cy="532225"/>
      </dsp:txXfrm>
    </dsp:sp>
    <dsp:sp modelId="{5C5C2411-497A-43EB-A564-31F82652C7A7}">
      <dsp:nvSpPr>
        <dsp:cNvPr id="0" name=""/>
        <dsp:cNvSpPr/>
      </dsp:nvSpPr>
      <dsp:spPr>
        <a:xfrm>
          <a:off x="6425275" y="2268968"/>
          <a:ext cx="1064451" cy="5322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/>
            <a:t>게시판</a:t>
          </a:r>
          <a:endParaRPr lang="ko-KR" altLang="en-US" sz="1400" b="1" kern="1200" dirty="0"/>
        </a:p>
      </dsp:txBody>
      <dsp:txXfrm>
        <a:off x="6425275" y="2268968"/>
        <a:ext cx="1064451" cy="532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7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60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681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339510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3588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63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62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86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18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43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4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935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98C-7861-4CF9-9160-16C929387FF4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3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C398C-7861-4CF9-9160-16C929387FF4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5C808-AC52-4684-861B-60C34489F6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12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660232" y="3463555"/>
            <a:ext cx="1532554" cy="5328592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6</a:t>
            </a:r>
            <a:r>
              <a:rPr lang="ko-KR" altLang="en-US" b="1" dirty="0" smtClean="0"/>
              <a:t>조</a:t>
            </a:r>
            <a:endParaRPr lang="en-US" altLang="ko-KR" b="1" dirty="0" smtClean="0"/>
          </a:p>
          <a:p>
            <a:r>
              <a:rPr lang="ko-KR" altLang="en-US" b="1" dirty="0" smtClean="0"/>
              <a:t>하인호</a:t>
            </a:r>
            <a:endParaRPr lang="en-US" altLang="ko-KR" b="1" dirty="0" smtClean="0"/>
          </a:p>
          <a:p>
            <a:r>
              <a:rPr lang="ko-KR" altLang="en-US" b="1" dirty="0" smtClean="0"/>
              <a:t>신동하</a:t>
            </a:r>
            <a:endParaRPr lang="en-US" altLang="ko-KR" b="1" dirty="0" smtClean="0"/>
          </a:p>
          <a:p>
            <a:r>
              <a:rPr lang="ko-KR" altLang="en-US" b="1" dirty="0" smtClean="0"/>
              <a:t>김현</a:t>
            </a:r>
            <a:r>
              <a:rPr lang="ko-KR" altLang="en-US" b="1" dirty="0"/>
              <a:t>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49977"/>
            <a:ext cx="4257051" cy="261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1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932040" y="1153145"/>
            <a:ext cx="2350815" cy="1008112"/>
          </a:xfrm>
        </p:spPr>
        <p:txBody>
          <a:bodyPr/>
          <a:lstStyle/>
          <a:p>
            <a:r>
              <a:rPr lang="en-US" altLang="ko-KR" b="1" dirty="0" smtClean="0">
                <a:latin typeface="HY견명조" pitchFamily="18" charset="-127"/>
                <a:ea typeface="HY견명조" pitchFamily="18" charset="-127"/>
              </a:rPr>
              <a:t>INDEX</a:t>
            </a:r>
            <a:endParaRPr lang="ko-KR" altLang="en-US" b="1" dirty="0"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99992" y="2348880"/>
            <a:ext cx="3240360" cy="3024336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1 </a:t>
            </a:r>
            <a:r>
              <a:rPr lang="ko-KR" altLang="en-US" b="1" dirty="0" smtClean="0"/>
              <a:t>프로젝트 소개</a:t>
            </a:r>
            <a:endParaRPr lang="en-US" altLang="ko-KR" b="1" dirty="0" smtClean="0"/>
          </a:p>
          <a:p>
            <a:r>
              <a:rPr lang="en-US" altLang="ko-KR" b="1" dirty="0" smtClean="0"/>
              <a:t>2 </a:t>
            </a:r>
            <a:r>
              <a:rPr lang="ko-KR" altLang="en-US" b="1" dirty="0" smtClean="0"/>
              <a:t>업무 분장</a:t>
            </a:r>
            <a:endParaRPr lang="en-US" altLang="ko-KR" b="1" dirty="0" smtClean="0"/>
          </a:p>
          <a:p>
            <a:r>
              <a:rPr lang="en-US" altLang="ko-KR" b="1" dirty="0" smtClean="0"/>
              <a:t>3 </a:t>
            </a:r>
            <a:r>
              <a:rPr lang="ko-KR" altLang="en-US" b="1" dirty="0" smtClean="0"/>
              <a:t>개발 일정</a:t>
            </a:r>
            <a:endParaRPr lang="en-US" altLang="ko-KR" b="1" dirty="0" smtClean="0"/>
          </a:p>
          <a:p>
            <a:r>
              <a:rPr lang="en-US" altLang="ko-KR" b="1" dirty="0" smtClean="0"/>
              <a:t>4 </a:t>
            </a:r>
            <a:r>
              <a:rPr lang="ko-KR" altLang="en-US" b="1" dirty="0" smtClean="0"/>
              <a:t>개발 환경</a:t>
            </a:r>
            <a:endParaRPr lang="en-US" altLang="ko-KR" b="1" dirty="0" smtClean="0"/>
          </a:p>
          <a:p>
            <a:r>
              <a:rPr lang="en-US" altLang="ko-KR" b="1" dirty="0" smtClean="0"/>
              <a:t>5 </a:t>
            </a:r>
            <a:r>
              <a:rPr lang="ko-KR" altLang="en-US" b="1" dirty="0" err="1" smtClean="0"/>
              <a:t>메뉴트리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50412"/>
            <a:ext cx="4257051" cy="261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2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16016" y="2161257"/>
            <a:ext cx="3718967" cy="179316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누구나 쉽게 사용 할 수 있는 경매 사이트를 만들면 어떨까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47891"/>
            <a:ext cx="4257051" cy="261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8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332657"/>
            <a:ext cx="4392488" cy="1296144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프로젝트 소개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501234"/>
            <a:ext cx="4257051" cy="2613578"/>
          </a:xfrm>
          <a:prstGeom prst="rect">
            <a:avLst/>
          </a:prstGeom>
        </p:spPr>
      </p:pic>
      <p:sp>
        <p:nvSpPr>
          <p:cNvPr id="5" name="타원형 설명선 4"/>
          <p:cNvSpPr/>
          <p:nvPr/>
        </p:nvSpPr>
        <p:spPr>
          <a:xfrm flipH="1">
            <a:off x="2059444" y="1628801"/>
            <a:ext cx="2664296" cy="1872208"/>
          </a:xfrm>
          <a:prstGeom prst="wedgeEllipseCallou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>
              <a:rot lat="0" lon="9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 경매 등록 및 구매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질의 문답 게시판</a:t>
            </a:r>
            <a:endParaRPr lang="ko-KR" altLang="en-US" dirty="0"/>
          </a:p>
        </p:txBody>
      </p:sp>
      <p:sp>
        <p:nvSpPr>
          <p:cNvPr id="9" name="타원형 설명선 8"/>
          <p:cNvSpPr/>
          <p:nvPr/>
        </p:nvSpPr>
        <p:spPr>
          <a:xfrm>
            <a:off x="5220072" y="1629026"/>
            <a:ext cx="2664296" cy="1872208"/>
          </a:xfrm>
          <a:prstGeom prst="wedgeEllipseCallou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>
              <a:rot lat="0" lon="212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가치를 매기기 힘든 물건을 구매 및 판매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90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332657"/>
            <a:ext cx="4392488" cy="1296144"/>
          </a:xfrm>
        </p:spPr>
        <p:txBody>
          <a:bodyPr>
            <a:norm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업무 분장</a:t>
            </a:r>
            <a:endParaRPr lang="ko-KR" altLang="en-US" b="1" dirty="0"/>
          </a:p>
        </p:txBody>
      </p:sp>
      <p:pic>
        <p:nvPicPr>
          <p:cNvPr id="2050" name="Picture 2" descr="C:\Users\user\Pictures\Screenshots\스크린샷(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61049"/>
            <a:ext cx="2664296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형 설명선 4"/>
          <p:cNvSpPr/>
          <p:nvPr/>
        </p:nvSpPr>
        <p:spPr>
          <a:xfrm>
            <a:off x="611560" y="1628800"/>
            <a:ext cx="2664296" cy="1872208"/>
          </a:xfrm>
          <a:prstGeom prst="wedgeEllipseCallou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sp>
        <p:nvSpPr>
          <p:cNvPr id="8" name="타원형 설명선 7"/>
          <p:cNvSpPr/>
          <p:nvPr/>
        </p:nvSpPr>
        <p:spPr>
          <a:xfrm>
            <a:off x="3428256" y="1628800"/>
            <a:ext cx="2664296" cy="1872208"/>
          </a:xfrm>
          <a:prstGeom prst="wedgeEllipseCallou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회원관리</a:t>
            </a:r>
            <a:endParaRPr lang="ko-KR" altLang="en-US" dirty="0"/>
          </a:p>
        </p:txBody>
      </p:sp>
      <p:sp>
        <p:nvSpPr>
          <p:cNvPr id="9" name="타원형 설명선 8"/>
          <p:cNvSpPr/>
          <p:nvPr/>
        </p:nvSpPr>
        <p:spPr>
          <a:xfrm>
            <a:off x="6300192" y="1628800"/>
            <a:ext cx="2664296" cy="1872208"/>
          </a:xfrm>
          <a:prstGeom prst="wedgeEllipseCallou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경매 물품 등록</a:t>
            </a:r>
            <a:endParaRPr lang="ko-KR" altLang="en-US" dirty="0"/>
          </a:p>
        </p:txBody>
      </p:sp>
      <p:pic>
        <p:nvPicPr>
          <p:cNvPr id="2051" name="Picture 3" descr="C:\Users\user\Pictures\Screenshots\스크린샷(7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256" y="3844677"/>
            <a:ext cx="2664296" cy="203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\Pictures\Screenshots\스크린샷(9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844678"/>
            <a:ext cx="2664296" cy="203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725416" y="6069204"/>
            <a:ext cx="20699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smtClean="0"/>
              <a:t>하인호</a:t>
            </a:r>
            <a:endParaRPr lang="ko-KR" altLang="en-US" sz="3200" b="1" dirty="0"/>
          </a:p>
        </p:txBody>
      </p:sp>
      <p:sp>
        <p:nvSpPr>
          <p:cNvPr id="10" name="직사각형 9"/>
          <p:cNvSpPr/>
          <p:nvPr/>
        </p:nvSpPr>
        <p:spPr>
          <a:xfrm>
            <a:off x="6597352" y="6069203"/>
            <a:ext cx="20699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smtClean="0"/>
              <a:t>김현서</a:t>
            </a:r>
            <a:endParaRPr lang="ko-KR" altLang="en-US" sz="3200" b="1" dirty="0"/>
          </a:p>
        </p:txBody>
      </p:sp>
      <p:sp>
        <p:nvSpPr>
          <p:cNvPr id="11" name="직사각형 10"/>
          <p:cNvSpPr/>
          <p:nvPr/>
        </p:nvSpPr>
        <p:spPr>
          <a:xfrm>
            <a:off x="908720" y="6069204"/>
            <a:ext cx="20699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smtClean="0"/>
              <a:t>신동하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2016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</a:t>
            </a:r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일정</a:t>
            </a:r>
            <a:endParaRPr lang="en-US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26" name="표 16">
            <a:extLst>
              <a:ext uri="{FF2B5EF4-FFF2-40B4-BE49-F238E27FC236}">
                <a16:creationId xmlns:a16="http://schemas.microsoft.com/office/drawing/2014/main" xmlns="" id="{30FE7ECD-F544-4049-B2EC-6D8872235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90371"/>
              </p:ext>
            </p:extLst>
          </p:nvPr>
        </p:nvGraphicFramePr>
        <p:xfrm>
          <a:off x="410244" y="1305840"/>
          <a:ext cx="8561489" cy="5122919"/>
        </p:xfrm>
        <a:graphic>
          <a:graphicData uri="http://schemas.openxmlformats.org/drawingml/2006/table">
            <a:tbl>
              <a:tblPr firstRow="1" bandRow="1"/>
              <a:tblGrid>
                <a:gridCol w="1381193">
                  <a:extLst>
                    <a:ext uri="{9D8B030D-6E8A-4147-A177-3AD203B41FA5}">
                      <a16:colId xmlns:a16="http://schemas.microsoft.com/office/drawing/2014/main" xmlns="" val="2853458623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2201114205"/>
                    </a:ext>
                  </a:extLst>
                </a:gridCol>
                <a:gridCol w="310629">
                  <a:extLst>
                    <a:ext uri="{9D8B030D-6E8A-4147-A177-3AD203B41FA5}">
                      <a16:colId xmlns:a16="http://schemas.microsoft.com/office/drawing/2014/main" xmlns="" val="511464865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545735373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1775585274"/>
                    </a:ext>
                  </a:extLst>
                </a:gridCol>
                <a:gridCol w="310629">
                  <a:extLst>
                    <a:ext uri="{9D8B030D-6E8A-4147-A177-3AD203B41FA5}">
                      <a16:colId xmlns:a16="http://schemas.microsoft.com/office/drawing/2014/main" xmlns="" val="3501353507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1724155799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3040276255"/>
                    </a:ext>
                  </a:extLst>
                </a:gridCol>
                <a:gridCol w="310629">
                  <a:extLst>
                    <a:ext uri="{9D8B030D-6E8A-4147-A177-3AD203B41FA5}">
                      <a16:colId xmlns:a16="http://schemas.microsoft.com/office/drawing/2014/main" xmlns="" val="4222303298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3313080996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629378081"/>
                    </a:ext>
                  </a:extLst>
                </a:gridCol>
                <a:gridCol w="310629">
                  <a:extLst>
                    <a:ext uri="{9D8B030D-6E8A-4147-A177-3AD203B41FA5}">
                      <a16:colId xmlns:a16="http://schemas.microsoft.com/office/drawing/2014/main" xmlns="" val="564691968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1001473461"/>
                    </a:ext>
                  </a:extLst>
                </a:gridCol>
                <a:gridCol w="326913">
                  <a:extLst>
                    <a:ext uri="{9D8B030D-6E8A-4147-A177-3AD203B41FA5}">
                      <a16:colId xmlns:a16="http://schemas.microsoft.com/office/drawing/2014/main" xmlns="" val="3374438060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624772752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3385845657"/>
                    </a:ext>
                  </a:extLst>
                </a:gridCol>
                <a:gridCol w="296692">
                  <a:extLst>
                    <a:ext uri="{9D8B030D-6E8A-4147-A177-3AD203B41FA5}">
                      <a16:colId xmlns:a16="http://schemas.microsoft.com/office/drawing/2014/main" xmlns="" val="90498297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3557510245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1317570739"/>
                    </a:ext>
                  </a:extLst>
                </a:gridCol>
                <a:gridCol w="278750">
                  <a:extLst>
                    <a:ext uri="{9D8B030D-6E8A-4147-A177-3AD203B41FA5}">
                      <a16:colId xmlns:a16="http://schemas.microsoft.com/office/drawing/2014/main" xmlns="" val="2284306498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669541904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3442709837"/>
                    </a:ext>
                  </a:extLst>
                </a:gridCol>
                <a:gridCol w="296692">
                  <a:extLst>
                    <a:ext uri="{9D8B030D-6E8A-4147-A177-3AD203B41FA5}">
                      <a16:colId xmlns:a16="http://schemas.microsoft.com/office/drawing/2014/main" xmlns="" val="2601429233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798769002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541502197"/>
                    </a:ext>
                  </a:extLst>
                </a:gridCol>
                <a:gridCol w="278749">
                  <a:extLst>
                    <a:ext uri="{9D8B030D-6E8A-4147-A177-3AD203B41FA5}">
                      <a16:colId xmlns:a16="http://schemas.microsoft.com/office/drawing/2014/main" xmlns="" val="3120139417"/>
                    </a:ext>
                  </a:extLst>
                </a:gridCol>
              </a:tblGrid>
              <a:tr h="215639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</a:rPr>
                        <a:t>상세 일정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1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gridSpan="14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/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noFill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8151207"/>
                  </a:ext>
                </a:extLst>
              </a:tr>
              <a:tr h="20766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8045782"/>
                  </a:ext>
                </a:extLst>
              </a:tr>
              <a:tr h="221505">
                <a:tc gridSpan="2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프로젝트 기획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6295364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프로젝트 주제 설정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5890992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기능 목록 설정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9943746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업무 분담 및 일정표 작성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91549375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메뉴 트리 설정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59742882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주요 화면 구성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00505630"/>
                  </a:ext>
                </a:extLst>
              </a:tr>
              <a:tr h="221505">
                <a:tc gridSpan="2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기획 및 설계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54250412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테이블 설계 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 명세서 작성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23550538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기능 분해도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9573431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프로그램 목록 설정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3538082"/>
                  </a:ext>
                </a:extLst>
              </a:tr>
              <a:tr h="221505">
                <a:tc gridSpan="2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개발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85234490"/>
                  </a:ext>
                </a:extLst>
              </a:tr>
              <a:tr h="20539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UI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구현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15951807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공통 모듈 개발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73429267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추가 기능 개발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0545366"/>
                  </a:ext>
                </a:extLst>
              </a:tr>
              <a:tr h="221505">
                <a:tc gridSpan="2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테스트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9283045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디버깅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오류 수정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8079797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테스트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5608843"/>
                  </a:ext>
                </a:extLst>
              </a:tr>
              <a:tr h="221505">
                <a:tc gridSpan="2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</a:rPr>
                        <a:t>5.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발표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34175617"/>
                  </a:ext>
                </a:extLst>
              </a:tr>
              <a:tr h="2076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발표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</a:rPr>
                        <a:t>보고서 작성 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8646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21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en-US" altLang="ko-KR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en-US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9A64D895-C56A-4D07-8D0B-0CEB9A6D6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191353"/>
              </p:ext>
            </p:extLst>
          </p:nvPr>
        </p:nvGraphicFramePr>
        <p:xfrm>
          <a:off x="1089167" y="1684313"/>
          <a:ext cx="6697060" cy="415014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348530">
                  <a:extLst>
                    <a:ext uri="{9D8B030D-6E8A-4147-A177-3AD203B41FA5}">
                      <a16:colId xmlns:a16="http://schemas.microsoft.com/office/drawing/2014/main" xmlns="" val="3952721809"/>
                    </a:ext>
                  </a:extLst>
                </a:gridCol>
                <a:gridCol w="3348530">
                  <a:extLst>
                    <a:ext uri="{9D8B030D-6E8A-4147-A177-3AD203B41FA5}">
                      <a16:colId xmlns:a16="http://schemas.microsoft.com/office/drawing/2014/main" xmlns="" val="1890352139"/>
                    </a:ext>
                  </a:extLst>
                </a:gridCol>
              </a:tblGrid>
              <a:tr h="592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개발환경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활용도구 및 기술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2709091"/>
                  </a:ext>
                </a:extLst>
              </a:tr>
              <a:tr h="592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운영체제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MS window </a:t>
                      </a:r>
                      <a:r>
                        <a:rPr lang="en-US" altLang="ko-KR" sz="1400" dirty="0" smtClean="0"/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61597565"/>
                  </a:ext>
                </a:extLst>
              </a:tr>
              <a:tr h="592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데이터베이스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Oracle 11g XE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0791788"/>
                  </a:ext>
                </a:extLst>
              </a:tr>
              <a:tr h="592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웹 어플리케이션 서버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Apache Tomcat v9.0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3001739"/>
                  </a:ext>
                </a:extLst>
              </a:tr>
              <a:tr h="592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통합개발환경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Spring Tool Suite 3.9.11 RELEASE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9597833"/>
                  </a:ext>
                </a:extLst>
              </a:tr>
              <a:tr h="592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개발 언어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Java/JSP,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javaScript</a:t>
                      </a:r>
                      <a:r>
                        <a:rPr lang="en-US" altLang="ko-KR" sz="1400" dirty="0"/>
                        <a:t>/jQuery, HTML5/CSS3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28425002"/>
                  </a:ext>
                </a:extLst>
              </a:tr>
              <a:tr h="5928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웹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프레임워크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err="1"/>
                        <a:t>MyBatis</a:t>
                      </a:r>
                      <a:r>
                        <a:rPr lang="en-US" altLang="ko-KR" sz="1400"/>
                        <a:t>, Tiles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6874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8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</a:t>
            </a:r>
            <a:r>
              <a:rPr lang="ko-KR" altLang="en-US" sz="4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메뉴트리</a:t>
            </a:r>
            <a:endParaRPr lang="en-US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5" name="내용 개체 틀 3">
            <a:extLst>
              <a:ext uri="{FF2B5EF4-FFF2-40B4-BE49-F238E27FC236}">
                <a16:creationId xmlns="" xmlns:a16="http://schemas.microsoft.com/office/drawing/2014/main" id="{97B09217-BAE0-4A2B-832E-8556DF3451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9279035"/>
              </p:ext>
            </p:extLst>
          </p:nvPr>
        </p:nvGraphicFramePr>
        <p:xfrm>
          <a:off x="323528" y="1706885"/>
          <a:ext cx="8496944" cy="4314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6280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256</Words>
  <Application>Microsoft Office PowerPoint</Application>
  <PresentationFormat>화면 슬라이드 쇼(4:3)</PresentationFormat>
  <Paragraphs>103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INDEX</vt:lpstr>
      <vt:lpstr>누구나 쉽게 사용 할 수 있는 경매 사이트를 만들면 어떨까?</vt:lpstr>
      <vt:lpstr>1. 프로젝트 소개</vt:lpstr>
      <vt:lpstr>2. 업무 분장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알파카 옥션</dc:title>
  <dc:creator>user</dc:creator>
  <cp:lastModifiedBy>user</cp:lastModifiedBy>
  <cp:revision>11</cp:revision>
  <dcterms:created xsi:type="dcterms:W3CDTF">2022-10-18T07:44:14Z</dcterms:created>
  <dcterms:modified xsi:type="dcterms:W3CDTF">2022-10-21T06:43:18Z</dcterms:modified>
</cp:coreProperties>
</file>