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0"/>
  </p:notesMasterIdLst>
  <p:sldIdLst>
    <p:sldId id="301" r:id="rId2"/>
    <p:sldId id="305" r:id="rId3"/>
    <p:sldId id="317" r:id="rId4"/>
    <p:sldId id="312" r:id="rId5"/>
    <p:sldId id="297" r:id="rId6"/>
    <p:sldId id="270" r:id="rId7"/>
    <p:sldId id="299" r:id="rId8"/>
    <p:sldId id="318" r:id="rId9"/>
    <p:sldId id="321" r:id="rId10"/>
    <p:sldId id="319" r:id="rId11"/>
    <p:sldId id="320" r:id="rId12"/>
    <p:sldId id="322" r:id="rId13"/>
    <p:sldId id="325" r:id="rId14"/>
    <p:sldId id="326" r:id="rId15"/>
    <p:sldId id="327" r:id="rId16"/>
    <p:sldId id="323" r:id="rId17"/>
    <p:sldId id="328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64D"/>
    <a:srgbClr val="F1B851"/>
    <a:srgbClr val="FFD37C"/>
    <a:srgbClr val="F3C167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118" autoAdjust="0"/>
  </p:normalViewPr>
  <p:slideViewPr>
    <p:cSldViewPr snapToGrid="0" showGuides="1">
      <p:cViewPr varScale="1">
        <p:scale>
          <a:sx n="82" d="100"/>
          <a:sy n="82" d="100"/>
        </p:scale>
        <p:origin x="6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5C3C2-C3EB-4728-A798-EE74EBB95630}" type="doc">
      <dgm:prSet loTypeId="urn:microsoft.com/office/officeart/2005/8/layout/vList5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BA23E016-DE5A-499E-B2B9-6454E738B640}">
      <dgm:prSet phldrT="[텍스트]" custT="1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sz="4000" dirty="0" smtClean="0"/>
            <a:t>매물 등록</a:t>
          </a:r>
          <a:endParaRPr lang="ko-KR" altLang="en-US" sz="4000" dirty="0"/>
        </a:p>
      </dgm:t>
    </dgm:pt>
    <dgm:pt modelId="{5672B59E-D19B-4150-AFF5-082AB2B4CA66}" type="parTrans" cxnId="{E71D05B2-DB14-4E81-B616-240832115B93}">
      <dgm:prSet/>
      <dgm:spPr/>
      <dgm:t>
        <a:bodyPr/>
        <a:lstStyle/>
        <a:p>
          <a:pPr latinLnBrk="1"/>
          <a:endParaRPr lang="ko-KR" altLang="en-US"/>
        </a:p>
      </dgm:t>
    </dgm:pt>
    <dgm:pt modelId="{BEDBA3F8-00C4-49A9-8B2A-27B99A0714CE}" type="sibTrans" cxnId="{E71D05B2-DB14-4E81-B616-240832115B93}">
      <dgm:prSet/>
      <dgm:spPr/>
      <dgm:t>
        <a:bodyPr/>
        <a:lstStyle/>
        <a:p>
          <a:pPr latinLnBrk="1"/>
          <a:endParaRPr lang="ko-KR" altLang="en-US"/>
        </a:p>
      </dgm:t>
    </dgm:pt>
    <dgm:pt modelId="{54A0B27B-5C91-4F5A-908C-134CEDFF4726}">
      <dgm:prSet phldrT="[텍스트]" custT="1"/>
      <dgm:spPr>
        <a:solidFill>
          <a:schemeClr val="bg1">
            <a:alpha val="90000"/>
          </a:schemeClr>
        </a:solidFill>
      </dgm:spPr>
      <dgm:t>
        <a:bodyPr anchor="ctr" anchorCtr="0"/>
        <a:lstStyle/>
        <a:p>
          <a:pPr algn="l" latinLnBrk="1"/>
          <a:r>
            <a:rPr lang="ko-KR" altLang="en-US" sz="2000" dirty="0" smtClean="0"/>
            <a:t>판매자 매물 등록</a:t>
          </a:r>
          <a:endParaRPr lang="ko-KR" altLang="en-US" sz="2000" dirty="0"/>
        </a:p>
      </dgm:t>
    </dgm:pt>
    <dgm:pt modelId="{76049293-5B55-45E3-9023-AEA89EB1BAE6}" type="parTrans" cxnId="{E4AC7A49-D4CD-41FC-82EF-FA3146EEFA36}">
      <dgm:prSet/>
      <dgm:spPr/>
      <dgm:t>
        <a:bodyPr/>
        <a:lstStyle/>
        <a:p>
          <a:pPr latinLnBrk="1"/>
          <a:endParaRPr lang="ko-KR" altLang="en-US"/>
        </a:p>
      </dgm:t>
    </dgm:pt>
    <dgm:pt modelId="{E990AEF5-5955-4569-A656-B05BF4935D10}" type="sibTrans" cxnId="{E4AC7A49-D4CD-41FC-82EF-FA3146EEFA36}">
      <dgm:prSet/>
      <dgm:spPr/>
      <dgm:t>
        <a:bodyPr/>
        <a:lstStyle/>
        <a:p>
          <a:pPr latinLnBrk="1"/>
          <a:endParaRPr lang="ko-KR" altLang="en-US"/>
        </a:p>
      </dgm:t>
    </dgm:pt>
    <dgm:pt modelId="{DFB1F17B-DA9F-471C-9360-A92BE33E7851}" type="pres">
      <dgm:prSet presAssocID="{C555C3C2-C3EB-4728-A798-EE74EBB956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4114A4-25BD-42CF-8C14-4B8AD24E68E2}" type="pres">
      <dgm:prSet presAssocID="{BA23E016-DE5A-499E-B2B9-6454E738B640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2F397A5D-63B2-4276-935C-9D4D09A62AD1}" type="pres">
      <dgm:prSet presAssocID="{BA23E016-DE5A-499E-B2B9-6454E738B64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255589-BE09-4B7F-8244-112585193A29}" type="pres">
      <dgm:prSet presAssocID="{BA23E016-DE5A-499E-B2B9-6454E738B640}" presName="descendantText" presStyleLbl="alignAccFollowNode1" presStyleIdx="0" presStyleCnt="1" custLinFactNeighborX="-3119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4993321-3C33-4A8F-942E-1C6E05188083}" type="presOf" srcId="{54A0B27B-5C91-4F5A-908C-134CEDFF4726}" destId="{1B255589-BE09-4B7F-8244-112585193A29}" srcOrd="0" destOrd="0" presId="urn:microsoft.com/office/officeart/2005/8/layout/vList5"/>
    <dgm:cxn modelId="{CAE304BE-860F-4B2B-A6EB-A8E9A779BBC2}" type="presOf" srcId="{C555C3C2-C3EB-4728-A798-EE74EBB95630}" destId="{DFB1F17B-DA9F-471C-9360-A92BE33E7851}" srcOrd="0" destOrd="0" presId="urn:microsoft.com/office/officeart/2005/8/layout/vList5"/>
    <dgm:cxn modelId="{EB4124B3-124B-45F0-AC28-D9C2E08AD348}" type="presOf" srcId="{BA23E016-DE5A-499E-B2B9-6454E738B640}" destId="{2F397A5D-63B2-4276-935C-9D4D09A62AD1}" srcOrd="0" destOrd="0" presId="urn:microsoft.com/office/officeart/2005/8/layout/vList5"/>
    <dgm:cxn modelId="{E71D05B2-DB14-4E81-B616-240832115B93}" srcId="{C555C3C2-C3EB-4728-A798-EE74EBB95630}" destId="{BA23E016-DE5A-499E-B2B9-6454E738B640}" srcOrd="0" destOrd="0" parTransId="{5672B59E-D19B-4150-AFF5-082AB2B4CA66}" sibTransId="{BEDBA3F8-00C4-49A9-8B2A-27B99A0714CE}"/>
    <dgm:cxn modelId="{E4AC7A49-D4CD-41FC-82EF-FA3146EEFA36}" srcId="{BA23E016-DE5A-499E-B2B9-6454E738B640}" destId="{54A0B27B-5C91-4F5A-908C-134CEDFF4726}" srcOrd="0" destOrd="0" parTransId="{76049293-5B55-45E3-9023-AEA89EB1BAE6}" sibTransId="{E990AEF5-5955-4569-A656-B05BF4935D10}"/>
    <dgm:cxn modelId="{395AF38F-6F68-4BF2-81D6-F3AAF1EC4DEC}" type="presParOf" srcId="{DFB1F17B-DA9F-471C-9360-A92BE33E7851}" destId="{074114A4-25BD-42CF-8C14-4B8AD24E68E2}" srcOrd="0" destOrd="0" presId="urn:microsoft.com/office/officeart/2005/8/layout/vList5"/>
    <dgm:cxn modelId="{C81E00D6-3931-4E42-A116-15B3768256C8}" type="presParOf" srcId="{074114A4-25BD-42CF-8C14-4B8AD24E68E2}" destId="{2F397A5D-63B2-4276-935C-9D4D09A62AD1}" srcOrd="0" destOrd="0" presId="urn:microsoft.com/office/officeart/2005/8/layout/vList5"/>
    <dgm:cxn modelId="{F6983AED-DAA1-4A47-94ED-3F13D8543496}" type="presParOf" srcId="{074114A4-25BD-42CF-8C14-4B8AD24E68E2}" destId="{1B255589-BE09-4B7F-8244-112585193A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5C3C2-C3EB-4728-A798-EE74EBB95630}" type="doc">
      <dgm:prSet loTypeId="urn:microsoft.com/office/officeart/2005/8/layout/vList5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BA23E016-DE5A-499E-B2B9-6454E738B640}">
      <dgm:prSet phldrT="[텍스트]" custT="1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sz="4000" dirty="0" smtClean="0"/>
            <a:t>게시판</a:t>
          </a:r>
          <a:endParaRPr lang="ko-KR" altLang="en-US" sz="4000" dirty="0"/>
        </a:p>
      </dgm:t>
    </dgm:pt>
    <dgm:pt modelId="{5672B59E-D19B-4150-AFF5-082AB2B4CA66}" type="parTrans" cxnId="{E71D05B2-DB14-4E81-B616-240832115B93}">
      <dgm:prSet/>
      <dgm:spPr/>
      <dgm:t>
        <a:bodyPr/>
        <a:lstStyle/>
        <a:p>
          <a:pPr latinLnBrk="1"/>
          <a:endParaRPr lang="ko-KR" altLang="en-US"/>
        </a:p>
      </dgm:t>
    </dgm:pt>
    <dgm:pt modelId="{BEDBA3F8-00C4-49A9-8B2A-27B99A0714CE}" type="sibTrans" cxnId="{E71D05B2-DB14-4E81-B616-240832115B93}">
      <dgm:prSet/>
      <dgm:spPr/>
      <dgm:t>
        <a:bodyPr/>
        <a:lstStyle/>
        <a:p>
          <a:pPr latinLnBrk="1"/>
          <a:endParaRPr lang="ko-KR" altLang="en-US"/>
        </a:p>
      </dgm:t>
    </dgm:pt>
    <dgm:pt modelId="{54A0B27B-5C91-4F5A-908C-134CEDFF4726}">
      <dgm:prSet phldrT="[텍스트]" custT="1"/>
      <dgm:spPr>
        <a:solidFill>
          <a:schemeClr val="bg1">
            <a:alpha val="90000"/>
          </a:schemeClr>
        </a:solidFill>
      </dgm:spPr>
      <dgm:t>
        <a:bodyPr anchor="ctr" anchorCtr="0"/>
        <a:lstStyle/>
        <a:p>
          <a:pPr algn="l" latinLnBrk="1"/>
          <a:r>
            <a:rPr lang="ko-KR" altLang="en-US" sz="1800" dirty="0" smtClean="0"/>
            <a:t>공지사항</a:t>
          </a:r>
          <a:endParaRPr lang="ko-KR" altLang="en-US" sz="1800" dirty="0"/>
        </a:p>
      </dgm:t>
    </dgm:pt>
    <dgm:pt modelId="{76049293-5B55-45E3-9023-AEA89EB1BAE6}" type="parTrans" cxnId="{E4AC7A49-D4CD-41FC-82EF-FA3146EEFA36}">
      <dgm:prSet/>
      <dgm:spPr/>
      <dgm:t>
        <a:bodyPr/>
        <a:lstStyle/>
        <a:p>
          <a:pPr latinLnBrk="1"/>
          <a:endParaRPr lang="ko-KR" altLang="en-US"/>
        </a:p>
      </dgm:t>
    </dgm:pt>
    <dgm:pt modelId="{E990AEF5-5955-4569-A656-B05BF4935D10}" type="sibTrans" cxnId="{E4AC7A49-D4CD-41FC-82EF-FA3146EEFA36}">
      <dgm:prSet/>
      <dgm:spPr/>
      <dgm:t>
        <a:bodyPr/>
        <a:lstStyle/>
        <a:p>
          <a:pPr latinLnBrk="1"/>
          <a:endParaRPr lang="ko-KR" altLang="en-US"/>
        </a:p>
      </dgm:t>
    </dgm:pt>
    <dgm:pt modelId="{54E21A79-ECC7-4CCD-AADC-06F34D572A55}">
      <dgm:prSet phldrT="[텍스트]" custT="1"/>
      <dgm:spPr>
        <a:solidFill>
          <a:schemeClr val="bg1">
            <a:alpha val="90000"/>
          </a:schemeClr>
        </a:solidFill>
      </dgm:spPr>
      <dgm:t>
        <a:bodyPr anchor="ctr" anchorCtr="0"/>
        <a:lstStyle/>
        <a:p>
          <a:pPr algn="l" latinLnBrk="1"/>
          <a:r>
            <a:rPr lang="ko-KR" altLang="en-US" sz="1800" dirty="0" smtClean="0"/>
            <a:t>이용자들이 사용하는 자유게시판</a:t>
          </a:r>
          <a:endParaRPr lang="ko-KR" altLang="en-US" sz="1800" dirty="0"/>
        </a:p>
      </dgm:t>
    </dgm:pt>
    <dgm:pt modelId="{1886CD6F-427C-40F2-A746-49A7E37A02F8}" type="parTrans" cxnId="{D1898F2B-39F7-41E7-B39A-AC985B6EFAC2}">
      <dgm:prSet/>
      <dgm:spPr/>
      <dgm:t>
        <a:bodyPr/>
        <a:lstStyle/>
        <a:p>
          <a:pPr latinLnBrk="1"/>
          <a:endParaRPr lang="ko-KR" altLang="en-US"/>
        </a:p>
      </dgm:t>
    </dgm:pt>
    <dgm:pt modelId="{3ED957B2-8037-44CE-AD85-FF9784037B80}" type="sibTrans" cxnId="{D1898F2B-39F7-41E7-B39A-AC985B6EFAC2}">
      <dgm:prSet/>
      <dgm:spPr/>
      <dgm:t>
        <a:bodyPr/>
        <a:lstStyle/>
        <a:p>
          <a:pPr latinLnBrk="1"/>
          <a:endParaRPr lang="ko-KR" altLang="en-US"/>
        </a:p>
      </dgm:t>
    </dgm:pt>
    <dgm:pt modelId="{DFB1F17B-DA9F-471C-9360-A92BE33E7851}" type="pres">
      <dgm:prSet presAssocID="{C555C3C2-C3EB-4728-A798-EE74EBB956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4114A4-25BD-42CF-8C14-4B8AD24E68E2}" type="pres">
      <dgm:prSet presAssocID="{BA23E016-DE5A-499E-B2B9-6454E738B640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2F397A5D-63B2-4276-935C-9D4D09A62AD1}" type="pres">
      <dgm:prSet presAssocID="{BA23E016-DE5A-499E-B2B9-6454E738B64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255589-BE09-4B7F-8244-112585193A29}" type="pres">
      <dgm:prSet presAssocID="{BA23E016-DE5A-499E-B2B9-6454E738B640}" presName="descendantText" presStyleLbl="alignAccFollowNode1" presStyleIdx="0" presStyleCnt="1" custScaleY="125122" custLinFactNeighborX="-3119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A0CF47-9FAD-4E3D-BCD0-AEF80B11ED46}" type="presOf" srcId="{BA23E016-DE5A-499E-B2B9-6454E738B640}" destId="{2F397A5D-63B2-4276-935C-9D4D09A62AD1}" srcOrd="0" destOrd="0" presId="urn:microsoft.com/office/officeart/2005/8/layout/vList5"/>
    <dgm:cxn modelId="{E71D05B2-DB14-4E81-B616-240832115B93}" srcId="{C555C3C2-C3EB-4728-A798-EE74EBB95630}" destId="{BA23E016-DE5A-499E-B2B9-6454E738B640}" srcOrd="0" destOrd="0" parTransId="{5672B59E-D19B-4150-AFF5-082AB2B4CA66}" sibTransId="{BEDBA3F8-00C4-49A9-8B2A-27B99A0714CE}"/>
    <dgm:cxn modelId="{E4AC7A49-D4CD-41FC-82EF-FA3146EEFA36}" srcId="{BA23E016-DE5A-499E-B2B9-6454E738B640}" destId="{54A0B27B-5C91-4F5A-908C-134CEDFF4726}" srcOrd="0" destOrd="0" parTransId="{76049293-5B55-45E3-9023-AEA89EB1BAE6}" sibTransId="{E990AEF5-5955-4569-A656-B05BF4935D10}"/>
    <dgm:cxn modelId="{C6F78B4A-BD26-40D1-B668-DB6CA1E9C478}" type="presOf" srcId="{54E21A79-ECC7-4CCD-AADC-06F34D572A55}" destId="{1B255589-BE09-4B7F-8244-112585193A29}" srcOrd="0" destOrd="1" presId="urn:microsoft.com/office/officeart/2005/8/layout/vList5"/>
    <dgm:cxn modelId="{D1898F2B-39F7-41E7-B39A-AC985B6EFAC2}" srcId="{BA23E016-DE5A-499E-B2B9-6454E738B640}" destId="{54E21A79-ECC7-4CCD-AADC-06F34D572A55}" srcOrd="1" destOrd="0" parTransId="{1886CD6F-427C-40F2-A746-49A7E37A02F8}" sibTransId="{3ED957B2-8037-44CE-AD85-FF9784037B80}"/>
    <dgm:cxn modelId="{58D4E369-FBF4-4895-91FF-4E8849FFFA57}" type="presOf" srcId="{C555C3C2-C3EB-4728-A798-EE74EBB95630}" destId="{DFB1F17B-DA9F-471C-9360-A92BE33E7851}" srcOrd="0" destOrd="0" presId="urn:microsoft.com/office/officeart/2005/8/layout/vList5"/>
    <dgm:cxn modelId="{F72692F7-734A-41E5-84B6-B294AD572B81}" type="presOf" srcId="{54A0B27B-5C91-4F5A-908C-134CEDFF4726}" destId="{1B255589-BE09-4B7F-8244-112585193A29}" srcOrd="0" destOrd="0" presId="urn:microsoft.com/office/officeart/2005/8/layout/vList5"/>
    <dgm:cxn modelId="{D735FE60-1536-431F-9F4C-D9C56B44BF28}" type="presParOf" srcId="{DFB1F17B-DA9F-471C-9360-A92BE33E7851}" destId="{074114A4-25BD-42CF-8C14-4B8AD24E68E2}" srcOrd="0" destOrd="0" presId="urn:microsoft.com/office/officeart/2005/8/layout/vList5"/>
    <dgm:cxn modelId="{EF1EEEC1-F776-4EC9-94C3-A6D127200DE6}" type="presParOf" srcId="{074114A4-25BD-42CF-8C14-4B8AD24E68E2}" destId="{2F397A5D-63B2-4276-935C-9D4D09A62AD1}" srcOrd="0" destOrd="0" presId="urn:microsoft.com/office/officeart/2005/8/layout/vList5"/>
    <dgm:cxn modelId="{9537A70C-5661-42BB-BBCB-67609375262B}" type="presParOf" srcId="{074114A4-25BD-42CF-8C14-4B8AD24E68E2}" destId="{1B255589-BE09-4B7F-8244-112585193A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5C3C2-C3EB-4728-A798-EE74EBB95630}" type="doc">
      <dgm:prSet loTypeId="urn:microsoft.com/office/officeart/2005/8/layout/vList5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BA23E016-DE5A-499E-B2B9-6454E738B640}">
      <dgm:prSet phldrT="[텍스트]" custT="1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sz="4000" dirty="0" smtClean="0"/>
            <a:t>매물 검색</a:t>
          </a:r>
          <a:endParaRPr lang="ko-KR" altLang="en-US" sz="4000" dirty="0"/>
        </a:p>
      </dgm:t>
    </dgm:pt>
    <dgm:pt modelId="{5672B59E-D19B-4150-AFF5-082AB2B4CA66}" type="parTrans" cxnId="{E71D05B2-DB14-4E81-B616-240832115B93}">
      <dgm:prSet/>
      <dgm:spPr/>
      <dgm:t>
        <a:bodyPr/>
        <a:lstStyle/>
        <a:p>
          <a:pPr latinLnBrk="1"/>
          <a:endParaRPr lang="ko-KR" altLang="en-US"/>
        </a:p>
      </dgm:t>
    </dgm:pt>
    <dgm:pt modelId="{BEDBA3F8-00C4-49A9-8B2A-27B99A0714CE}" type="sibTrans" cxnId="{E71D05B2-DB14-4E81-B616-240832115B93}">
      <dgm:prSet/>
      <dgm:spPr/>
      <dgm:t>
        <a:bodyPr/>
        <a:lstStyle/>
        <a:p>
          <a:pPr latinLnBrk="1"/>
          <a:endParaRPr lang="ko-KR" altLang="en-US"/>
        </a:p>
      </dgm:t>
    </dgm:pt>
    <dgm:pt modelId="{54A0B27B-5C91-4F5A-908C-134CEDFF4726}">
      <dgm:prSet phldrT="[텍스트]" custT="1"/>
      <dgm:spPr>
        <a:solidFill>
          <a:schemeClr val="bg1">
            <a:alpha val="90000"/>
          </a:schemeClr>
        </a:solidFill>
      </dgm:spPr>
      <dgm:t>
        <a:bodyPr anchor="ctr" anchorCtr="0"/>
        <a:lstStyle/>
        <a:p>
          <a:pPr algn="l" latinLnBrk="1"/>
          <a:r>
            <a:rPr lang="ko-KR" altLang="en-US" sz="1800" dirty="0" smtClean="0"/>
            <a:t>대학교 별 매물 검색</a:t>
          </a:r>
          <a:endParaRPr lang="ko-KR" altLang="en-US" sz="1800" dirty="0"/>
        </a:p>
      </dgm:t>
    </dgm:pt>
    <dgm:pt modelId="{76049293-5B55-45E3-9023-AEA89EB1BAE6}" type="parTrans" cxnId="{E4AC7A49-D4CD-41FC-82EF-FA3146EEFA36}">
      <dgm:prSet/>
      <dgm:spPr/>
      <dgm:t>
        <a:bodyPr/>
        <a:lstStyle/>
        <a:p>
          <a:pPr latinLnBrk="1"/>
          <a:endParaRPr lang="ko-KR" altLang="en-US"/>
        </a:p>
      </dgm:t>
    </dgm:pt>
    <dgm:pt modelId="{E990AEF5-5955-4569-A656-B05BF4935D10}" type="sibTrans" cxnId="{E4AC7A49-D4CD-41FC-82EF-FA3146EEFA36}">
      <dgm:prSet/>
      <dgm:spPr/>
      <dgm:t>
        <a:bodyPr/>
        <a:lstStyle/>
        <a:p>
          <a:pPr latinLnBrk="1"/>
          <a:endParaRPr lang="ko-KR" altLang="en-US"/>
        </a:p>
      </dgm:t>
    </dgm:pt>
    <dgm:pt modelId="{A3C0AAB7-11D9-4F83-AF16-623EBF668C48}">
      <dgm:prSet phldrT="[텍스트]" custT="1"/>
      <dgm:spPr>
        <a:solidFill>
          <a:schemeClr val="bg1">
            <a:alpha val="90000"/>
          </a:schemeClr>
        </a:solidFill>
      </dgm:spPr>
      <dgm:t>
        <a:bodyPr anchor="ctr" anchorCtr="0"/>
        <a:lstStyle/>
        <a:p>
          <a:pPr algn="l" latinLnBrk="1"/>
          <a:r>
            <a:rPr lang="ko-KR" altLang="en-US" sz="1800" dirty="0" smtClean="0"/>
            <a:t>월세 검색</a:t>
          </a:r>
          <a:endParaRPr lang="ko-KR" altLang="en-US" sz="1800" dirty="0"/>
        </a:p>
      </dgm:t>
    </dgm:pt>
    <dgm:pt modelId="{75E716C4-7109-49CA-B273-317D7A309557}" type="parTrans" cxnId="{A55862F8-7107-44A5-922B-D45EB7880BF1}">
      <dgm:prSet/>
      <dgm:spPr/>
      <dgm:t>
        <a:bodyPr/>
        <a:lstStyle/>
        <a:p>
          <a:pPr latinLnBrk="1"/>
          <a:endParaRPr lang="ko-KR" altLang="en-US"/>
        </a:p>
      </dgm:t>
    </dgm:pt>
    <dgm:pt modelId="{C4D52A68-A621-42BC-8DDC-535CA233D9AF}" type="sibTrans" cxnId="{A55862F8-7107-44A5-922B-D45EB7880BF1}">
      <dgm:prSet/>
      <dgm:spPr/>
      <dgm:t>
        <a:bodyPr/>
        <a:lstStyle/>
        <a:p>
          <a:pPr latinLnBrk="1"/>
          <a:endParaRPr lang="ko-KR" altLang="en-US"/>
        </a:p>
      </dgm:t>
    </dgm:pt>
    <dgm:pt modelId="{DFB1F17B-DA9F-471C-9360-A92BE33E7851}" type="pres">
      <dgm:prSet presAssocID="{C555C3C2-C3EB-4728-A798-EE74EBB956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4114A4-25BD-42CF-8C14-4B8AD24E68E2}" type="pres">
      <dgm:prSet presAssocID="{BA23E016-DE5A-499E-B2B9-6454E738B640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2F397A5D-63B2-4276-935C-9D4D09A62AD1}" type="pres">
      <dgm:prSet presAssocID="{BA23E016-DE5A-499E-B2B9-6454E738B640}" presName="parentText" presStyleLbl="node1" presStyleIdx="0" presStyleCnt="1" custScaleY="10009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255589-BE09-4B7F-8244-112585193A29}" type="pres">
      <dgm:prSet presAssocID="{BA23E016-DE5A-499E-B2B9-6454E738B640}" presName="descendantText" presStyleLbl="alignAccFollowNode1" presStyleIdx="0" presStyleCnt="1" custScaleY="125245" custLinFactNeighborX="-3119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A910A7-F4C4-40FD-8D1F-70616AD9B8E4}" type="presOf" srcId="{BA23E016-DE5A-499E-B2B9-6454E738B640}" destId="{2F397A5D-63B2-4276-935C-9D4D09A62AD1}" srcOrd="0" destOrd="0" presId="urn:microsoft.com/office/officeart/2005/8/layout/vList5"/>
    <dgm:cxn modelId="{FCB42CCF-FAF6-45CE-B807-0CD4D09666E2}" type="presOf" srcId="{C555C3C2-C3EB-4728-A798-EE74EBB95630}" destId="{DFB1F17B-DA9F-471C-9360-A92BE33E7851}" srcOrd="0" destOrd="0" presId="urn:microsoft.com/office/officeart/2005/8/layout/vList5"/>
    <dgm:cxn modelId="{A55862F8-7107-44A5-922B-D45EB7880BF1}" srcId="{BA23E016-DE5A-499E-B2B9-6454E738B640}" destId="{A3C0AAB7-11D9-4F83-AF16-623EBF668C48}" srcOrd="1" destOrd="0" parTransId="{75E716C4-7109-49CA-B273-317D7A309557}" sibTransId="{C4D52A68-A621-42BC-8DDC-535CA233D9AF}"/>
    <dgm:cxn modelId="{D54375EE-4949-4EAF-867B-99729AD8FA8C}" type="presOf" srcId="{A3C0AAB7-11D9-4F83-AF16-623EBF668C48}" destId="{1B255589-BE09-4B7F-8244-112585193A29}" srcOrd="0" destOrd="1" presId="urn:microsoft.com/office/officeart/2005/8/layout/vList5"/>
    <dgm:cxn modelId="{E71D05B2-DB14-4E81-B616-240832115B93}" srcId="{C555C3C2-C3EB-4728-A798-EE74EBB95630}" destId="{BA23E016-DE5A-499E-B2B9-6454E738B640}" srcOrd="0" destOrd="0" parTransId="{5672B59E-D19B-4150-AFF5-082AB2B4CA66}" sibTransId="{BEDBA3F8-00C4-49A9-8B2A-27B99A0714CE}"/>
    <dgm:cxn modelId="{5CFE7CE1-DC1B-42FB-9164-83A7877389D4}" type="presOf" srcId="{54A0B27B-5C91-4F5A-908C-134CEDFF4726}" destId="{1B255589-BE09-4B7F-8244-112585193A29}" srcOrd="0" destOrd="0" presId="urn:microsoft.com/office/officeart/2005/8/layout/vList5"/>
    <dgm:cxn modelId="{E4AC7A49-D4CD-41FC-82EF-FA3146EEFA36}" srcId="{BA23E016-DE5A-499E-B2B9-6454E738B640}" destId="{54A0B27B-5C91-4F5A-908C-134CEDFF4726}" srcOrd="0" destOrd="0" parTransId="{76049293-5B55-45E3-9023-AEA89EB1BAE6}" sibTransId="{E990AEF5-5955-4569-A656-B05BF4935D10}"/>
    <dgm:cxn modelId="{2BDD0D53-F39F-4C8B-81DB-D9E05F3DFCB5}" type="presParOf" srcId="{DFB1F17B-DA9F-471C-9360-A92BE33E7851}" destId="{074114A4-25BD-42CF-8C14-4B8AD24E68E2}" srcOrd="0" destOrd="0" presId="urn:microsoft.com/office/officeart/2005/8/layout/vList5"/>
    <dgm:cxn modelId="{B470E775-69B7-44C5-AC0A-85E72C92DC78}" type="presParOf" srcId="{074114A4-25BD-42CF-8C14-4B8AD24E68E2}" destId="{2F397A5D-63B2-4276-935C-9D4D09A62AD1}" srcOrd="0" destOrd="0" presId="urn:microsoft.com/office/officeart/2005/8/layout/vList5"/>
    <dgm:cxn modelId="{10687F6F-62AA-479C-A4C2-E49BC86904FC}" type="presParOf" srcId="{074114A4-25BD-42CF-8C14-4B8AD24E68E2}" destId="{1B255589-BE09-4B7F-8244-112585193A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33C46EE-2822-4374-ACBF-341D677CA0FD}">
      <dgm:prSet phldrT="[텍스트]"/>
      <dgm:spPr/>
      <dgm:t>
        <a:bodyPr/>
        <a:lstStyle/>
        <a:p>
          <a:pPr latinLnBrk="1"/>
          <a:r>
            <a:rPr lang="ko-KR" altLang="en-US" b="1" dirty="0"/>
            <a:t>메인</a:t>
          </a:r>
        </a:p>
      </dgm:t>
    </dgm:pt>
    <dgm:pt modelId="{3A75CB70-2C61-4075-A655-30A6B8B99CC5}" type="par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632B6154-EE85-4A75-ABAC-F4C412D2FDD2}" type="sib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0DC66B60-1F04-4628-8491-0E2615E39807}">
      <dgm:prSet phldrT="[텍스트]"/>
      <dgm:spPr/>
      <dgm:t>
        <a:bodyPr/>
        <a:lstStyle/>
        <a:p>
          <a:pPr latinLnBrk="1"/>
          <a:r>
            <a:rPr lang="ko-KR" altLang="en-US" b="1" dirty="0"/>
            <a:t>로그인</a:t>
          </a:r>
          <a:endParaRPr lang="en-US" altLang="ko-KR" b="1" dirty="0"/>
        </a:p>
        <a:p>
          <a:pPr latinLnBrk="1"/>
          <a:r>
            <a:rPr lang="ko-KR" altLang="en-US" b="1" dirty="0"/>
            <a:t>로그아웃</a:t>
          </a:r>
        </a:p>
      </dgm:t>
    </dgm:pt>
    <dgm:pt modelId="{9BE73DFA-08CB-49E1-BC13-416C29B79D10}" type="par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D6C4F598-EB13-45F1-8E8D-74E8D860D402}" type="sib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F818BB83-F6C9-4E99-8EDE-BAFF81385392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마이페이지</a:t>
          </a:r>
          <a:endParaRPr lang="ko-KR" altLang="en-US" b="1" dirty="0"/>
        </a:p>
      </dgm:t>
    </dgm:pt>
    <dgm:pt modelId="{54F1D2D4-EE6A-4317-89DE-8AB2F50EAFE2}" type="par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EF3C718A-5513-4C39-AFCE-1A87DBC56BD9}" type="sib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71592151-0474-4022-A9BC-061255901D4E}">
      <dgm:prSet phldrT="[텍스트]"/>
      <dgm:spPr/>
      <dgm:t>
        <a:bodyPr/>
        <a:lstStyle/>
        <a:p>
          <a:pPr latinLnBrk="1"/>
          <a:r>
            <a:rPr lang="ko-KR" altLang="en-US" b="1" dirty="0"/>
            <a:t>회원가입</a:t>
          </a:r>
        </a:p>
      </dgm:t>
    </dgm:pt>
    <dgm:pt modelId="{D9B46C46-6AF4-4EF7-A4DF-3EDA6B9965B7}" type="par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6FFAB35F-8373-4EEC-A796-F4C63B363554}" type="sib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B59EF0AF-75FC-4868-B6F0-717391FD3A38}">
      <dgm:prSet phldrT="[텍스트]"/>
      <dgm:spPr/>
      <dgm:t>
        <a:bodyPr/>
        <a:lstStyle/>
        <a:p>
          <a:pPr latinLnBrk="1"/>
          <a:r>
            <a:rPr lang="ko-KR" altLang="en-US" b="1" dirty="0" smtClean="0"/>
            <a:t>매물 검색</a:t>
          </a:r>
          <a:endParaRPr lang="ko-KR" altLang="en-US" b="1" dirty="0"/>
        </a:p>
      </dgm:t>
    </dgm:pt>
    <dgm:pt modelId="{7F578ADD-78D3-4F01-8025-B49C57F48967}" type="par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3E02D6F0-6DFA-4E77-B65D-53A42F8E1D4E}" type="sib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8FF4F4F7-DD47-44C6-8D60-EBEF9621CA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대학교</a:t>
          </a:r>
          <a:endParaRPr lang="ko-KR" altLang="en-US" b="1" dirty="0"/>
        </a:p>
      </dgm:t>
    </dgm:pt>
    <dgm:pt modelId="{A84BA883-B604-40E0-996B-1C41E5893666}" type="par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B6CB216F-8CE4-47EC-B8D8-557A189B2D8C}" type="sib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398E30D6-9D73-41B4-9C5C-E5166A1538BC}">
      <dgm:prSet phldrT="[텍스트]"/>
      <dgm:spPr/>
      <dgm:t>
        <a:bodyPr/>
        <a:lstStyle/>
        <a:p>
          <a:pPr latinLnBrk="1"/>
          <a:r>
            <a:rPr lang="ko-KR" altLang="en-US" b="1" dirty="0" smtClean="0"/>
            <a:t>게시판</a:t>
          </a:r>
          <a:endParaRPr lang="ko-KR" altLang="en-US" b="1" dirty="0"/>
        </a:p>
      </dgm:t>
    </dgm:pt>
    <dgm:pt modelId="{DB3F8347-FE63-4EFD-AEDD-366F3C6ECC11}" type="parTrans" cxnId="{33F0D64B-E17F-4AB0-9ECE-12F80AB62E94}">
      <dgm:prSet/>
      <dgm:spPr/>
      <dgm:t>
        <a:bodyPr/>
        <a:lstStyle/>
        <a:p>
          <a:pPr latinLnBrk="1"/>
          <a:endParaRPr lang="ko-KR" altLang="en-US" b="1"/>
        </a:p>
      </dgm:t>
    </dgm:pt>
    <dgm:pt modelId="{F962972A-0057-4F77-AC9B-C98A089D7609}" type="sibTrans" cxnId="{33F0D64B-E17F-4AB0-9ECE-12F80AB62E94}">
      <dgm:prSet/>
      <dgm:spPr/>
      <dgm:t>
        <a:bodyPr/>
        <a:lstStyle/>
        <a:p>
          <a:pPr latinLnBrk="1"/>
          <a:endParaRPr lang="ko-KR" altLang="en-US" b="1"/>
        </a:p>
      </dgm:t>
    </dgm:pt>
    <dgm:pt modelId="{F0480D96-9DA5-4B24-B5CD-4142407B067F}">
      <dgm:prSet phldrT="[텍스트]"/>
      <dgm:spPr/>
      <dgm:t>
        <a:bodyPr/>
        <a:lstStyle/>
        <a:p>
          <a:pPr latinLnBrk="1"/>
          <a:r>
            <a:rPr lang="ko-KR" altLang="en-US" b="1" dirty="0" smtClean="0"/>
            <a:t>고객 센터</a:t>
          </a:r>
          <a:endParaRPr lang="ko-KR" altLang="en-US" b="1" dirty="0"/>
        </a:p>
      </dgm:t>
    </dgm:pt>
    <dgm:pt modelId="{1EC6901E-A613-4D68-8998-34E0F3CE65DD}" type="parTrans" cxnId="{D20ECF91-D16A-42FD-8A26-C5385FB54F04}">
      <dgm:prSet/>
      <dgm:spPr/>
      <dgm:t>
        <a:bodyPr/>
        <a:lstStyle/>
        <a:p>
          <a:pPr latinLnBrk="1"/>
          <a:endParaRPr lang="ko-KR" altLang="en-US" b="1"/>
        </a:p>
      </dgm:t>
    </dgm:pt>
    <dgm:pt modelId="{2F19B496-59B8-4DAE-A390-B50DA1DFED3E}" type="sibTrans" cxnId="{D20ECF91-D16A-42FD-8A26-C5385FB54F04}">
      <dgm:prSet/>
      <dgm:spPr/>
      <dgm:t>
        <a:bodyPr/>
        <a:lstStyle/>
        <a:p>
          <a:pPr latinLnBrk="1"/>
          <a:endParaRPr lang="ko-KR" altLang="en-US" b="1"/>
        </a:p>
      </dgm:t>
    </dgm:pt>
    <dgm:pt modelId="{139ECB5C-D748-4F81-A4D5-0EB4D9CFB71E}">
      <dgm:prSet phldrT="[텍스트]"/>
      <dgm:spPr/>
      <dgm:t>
        <a:bodyPr/>
        <a:lstStyle/>
        <a:p>
          <a:pPr latinLnBrk="1"/>
          <a:r>
            <a:rPr lang="ko-KR" altLang="en-US" b="1" dirty="0"/>
            <a:t>관리자 </a:t>
          </a:r>
          <a:endParaRPr lang="en-US" altLang="ko-KR" b="1" dirty="0" smtClean="0"/>
        </a:p>
        <a:p>
          <a:pPr latinLnBrk="1"/>
          <a:r>
            <a:rPr lang="ko-KR" altLang="en-US" b="1" dirty="0" smtClean="0"/>
            <a:t>페이지</a:t>
          </a:r>
          <a:endParaRPr lang="ko-KR" altLang="en-US" b="1" dirty="0"/>
        </a:p>
      </dgm:t>
    </dgm:pt>
    <dgm:pt modelId="{B58CA995-E546-4E25-9AC2-DE18AD16611E}" type="sibTrans" cxnId="{5B219F32-7404-46A7-A11D-44F35FA04422}">
      <dgm:prSet/>
      <dgm:spPr/>
      <dgm:t>
        <a:bodyPr/>
        <a:lstStyle/>
        <a:p>
          <a:pPr latinLnBrk="1"/>
          <a:endParaRPr lang="ko-KR" altLang="en-US" b="1"/>
        </a:p>
      </dgm:t>
    </dgm:pt>
    <dgm:pt modelId="{DAAD5FFE-5FE2-4797-A79A-A03D0C5B9326}" type="parTrans" cxnId="{5B219F32-7404-46A7-A11D-44F35FA04422}">
      <dgm:prSet/>
      <dgm:spPr/>
      <dgm:t>
        <a:bodyPr/>
        <a:lstStyle/>
        <a:p>
          <a:pPr latinLnBrk="1"/>
          <a:endParaRPr lang="ko-KR" altLang="en-US" b="1"/>
        </a:p>
      </dgm:t>
    </dgm:pt>
    <dgm:pt modelId="{333872EF-4298-4B1D-A911-91ED770E3B48}">
      <dgm:prSet phldrT="[텍스트]"/>
      <dgm:spPr/>
      <dgm:t>
        <a:bodyPr/>
        <a:lstStyle/>
        <a:p>
          <a:pPr latinLnBrk="1"/>
          <a:r>
            <a:rPr lang="ko-KR" altLang="en-US" b="1" dirty="0"/>
            <a:t>회원 정보 수정</a:t>
          </a:r>
        </a:p>
      </dgm:t>
    </dgm:pt>
    <dgm:pt modelId="{682A34E5-255D-4F41-8461-8BA8961381B2}" type="par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B3BF0820-812D-4787-8422-6294AAC83974}" type="sib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9D24DDFE-20B1-4C80-BB8D-43B741C0CD37}">
      <dgm:prSet phldrT="[텍스트]"/>
      <dgm:spPr/>
      <dgm:t>
        <a:bodyPr/>
        <a:lstStyle/>
        <a:p>
          <a:pPr latinLnBrk="1"/>
          <a:r>
            <a:rPr lang="ko-KR" altLang="en-US" b="1" dirty="0"/>
            <a:t>회원 탈퇴</a:t>
          </a:r>
        </a:p>
      </dgm:t>
    </dgm:pt>
    <dgm:pt modelId="{67C8F002-48C2-44A7-A5A8-02408E680B54}" type="par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9A03F97-9387-44F0-BBF3-FB930FD7F560}" type="sib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6B124AF7-8C78-403F-B95A-FBA7FCD98EE6}">
      <dgm:prSet phldrT="[텍스트]"/>
      <dgm:spPr/>
      <dgm:t>
        <a:bodyPr/>
        <a:lstStyle/>
        <a:p>
          <a:pPr latinLnBrk="1"/>
          <a:r>
            <a:rPr lang="ko-KR" altLang="en-US" b="1" dirty="0"/>
            <a:t>공지사항</a:t>
          </a:r>
        </a:p>
      </dgm:t>
    </dgm:pt>
    <dgm:pt modelId="{378A6675-CE46-48D5-A949-98CED98C8EB4}" type="parTrans" cxnId="{667521E1-4DDA-4BF5-B172-AA8AAF5945BF}">
      <dgm:prSet/>
      <dgm:spPr/>
      <dgm:t>
        <a:bodyPr/>
        <a:lstStyle/>
        <a:p>
          <a:pPr latinLnBrk="1"/>
          <a:endParaRPr lang="ko-KR" altLang="en-US" b="1"/>
        </a:p>
      </dgm:t>
    </dgm:pt>
    <dgm:pt modelId="{15C79839-723F-42A1-9E88-C80539D8E992}" type="sibTrans" cxnId="{667521E1-4DDA-4BF5-B172-AA8AAF5945BF}">
      <dgm:prSet/>
      <dgm:spPr/>
      <dgm:t>
        <a:bodyPr/>
        <a:lstStyle/>
        <a:p>
          <a:pPr latinLnBrk="1"/>
          <a:endParaRPr lang="ko-KR" altLang="en-US" b="1"/>
        </a:p>
      </dgm:t>
    </dgm:pt>
    <dgm:pt modelId="{382C9561-EDFE-413D-9510-3CEFABD02497}">
      <dgm:prSet phldrT="[텍스트]"/>
      <dgm:spPr/>
      <dgm:t>
        <a:bodyPr/>
        <a:lstStyle/>
        <a:p>
          <a:pPr latinLnBrk="1"/>
          <a:r>
            <a:rPr lang="ko-KR" altLang="en-US" b="1" dirty="0"/>
            <a:t>글쓰기</a:t>
          </a:r>
        </a:p>
      </dgm:t>
    </dgm:pt>
    <dgm:pt modelId="{9B059F5F-135F-415E-8AE9-23D114727215}" type="parTrans" cxnId="{EA2D3166-7B2C-45C5-A2CD-38B1BE667869}">
      <dgm:prSet/>
      <dgm:spPr/>
      <dgm:t>
        <a:bodyPr/>
        <a:lstStyle/>
        <a:p>
          <a:pPr latinLnBrk="1"/>
          <a:endParaRPr lang="ko-KR" altLang="en-US" b="1"/>
        </a:p>
      </dgm:t>
    </dgm:pt>
    <dgm:pt modelId="{50C2BF25-BBD5-47FC-8E1C-96B3384AAE78}" type="sibTrans" cxnId="{EA2D3166-7B2C-45C5-A2CD-38B1BE667869}">
      <dgm:prSet/>
      <dgm:spPr/>
      <dgm:t>
        <a:bodyPr/>
        <a:lstStyle/>
        <a:p>
          <a:pPr latinLnBrk="1"/>
          <a:endParaRPr lang="ko-KR" altLang="en-US" b="1"/>
        </a:p>
      </dgm:t>
    </dgm:pt>
    <dgm:pt modelId="{C631D022-FEEB-4766-B6A4-4ACF71471D23}">
      <dgm:prSet phldrT="[텍스트]"/>
      <dgm:spPr/>
      <dgm:t>
        <a:bodyPr/>
        <a:lstStyle/>
        <a:p>
          <a:pPr latinLnBrk="1"/>
          <a:r>
            <a:rPr lang="ko-KR" altLang="en-US" b="1" dirty="0" smtClean="0"/>
            <a:t>문의사항</a:t>
          </a:r>
          <a:endParaRPr lang="ko-KR" altLang="en-US" b="1" dirty="0"/>
        </a:p>
      </dgm:t>
    </dgm:pt>
    <dgm:pt modelId="{2463DA34-35EB-4AA3-A989-8848486B5A09}" type="parTrans" cxnId="{DF3732D4-9926-4A68-B054-AE8B9E6E63DE}">
      <dgm:prSet/>
      <dgm:spPr/>
      <dgm:t>
        <a:bodyPr/>
        <a:lstStyle/>
        <a:p>
          <a:pPr latinLnBrk="1"/>
          <a:endParaRPr lang="ko-KR" altLang="en-US" b="1"/>
        </a:p>
      </dgm:t>
    </dgm:pt>
    <dgm:pt modelId="{FBDA28F1-3906-4B56-AB94-2274455738FF}" type="sibTrans" cxnId="{DF3732D4-9926-4A68-B054-AE8B9E6E63DE}">
      <dgm:prSet/>
      <dgm:spPr/>
      <dgm:t>
        <a:bodyPr/>
        <a:lstStyle/>
        <a:p>
          <a:pPr latinLnBrk="1"/>
          <a:endParaRPr lang="ko-KR" altLang="en-US" b="1"/>
        </a:p>
      </dgm:t>
    </dgm:pt>
    <dgm:pt modelId="{8E6335DC-2B37-42EF-84DD-C0B506672C8B}">
      <dgm:prSet phldrT="[텍스트]"/>
      <dgm:spPr/>
      <dgm:t>
        <a:bodyPr/>
        <a:lstStyle/>
        <a:p>
          <a:pPr latinLnBrk="1"/>
          <a:r>
            <a:rPr lang="ko-KR" altLang="en-US" b="1" dirty="0" err="1"/>
            <a:t>댓글</a:t>
          </a:r>
          <a:endParaRPr lang="ko-KR" altLang="en-US" b="1" dirty="0"/>
        </a:p>
      </dgm:t>
    </dgm:pt>
    <dgm:pt modelId="{1C521EA5-E34A-4436-9C6B-AA0A9A9915F4}" type="parTrans" cxnId="{6393CFCE-6119-4B57-8815-C829FA8843AE}">
      <dgm:prSet/>
      <dgm:spPr/>
      <dgm:t>
        <a:bodyPr/>
        <a:lstStyle/>
        <a:p>
          <a:pPr latinLnBrk="1"/>
          <a:endParaRPr lang="ko-KR" altLang="en-US" b="1"/>
        </a:p>
      </dgm:t>
    </dgm:pt>
    <dgm:pt modelId="{10BB79FB-15E1-435C-A791-B6AB2D179826}" type="sibTrans" cxnId="{6393CFCE-6119-4B57-8815-C829FA8843AE}">
      <dgm:prSet/>
      <dgm:spPr/>
      <dgm:t>
        <a:bodyPr/>
        <a:lstStyle/>
        <a:p>
          <a:pPr latinLnBrk="1"/>
          <a:endParaRPr lang="ko-KR" altLang="en-US" b="1"/>
        </a:p>
      </dgm:t>
    </dgm:pt>
    <dgm:pt modelId="{4BF2D709-9358-4B1A-9A61-D66CCDF7CFE0}">
      <dgm:prSet phldrT="[텍스트]"/>
      <dgm:spPr/>
      <dgm:t>
        <a:bodyPr/>
        <a:lstStyle/>
        <a:p>
          <a:pPr latinLnBrk="1"/>
          <a:r>
            <a:rPr lang="ko-KR" altLang="en-US" b="1" dirty="0"/>
            <a:t>회원 관리</a:t>
          </a:r>
        </a:p>
      </dgm:t>
    </dgm:pt>
    <dgm:pt modelId="{1A5C817C-6E20-4A19-94CF-C8AD31375E0F}" type="parTrans" cxnId="{09916883-CC6F-404A-A2A5-B0D40687959F}">
      <dgm:prSet/>
      <dgm:spPr/>
      <dgm:t>
        <a:bodyPr/>
        <a:lstStyle/>
        <a:p>
          <a:pPr latinLnBrk="1"/>
          <a:endParaRPr lang="ko-KR" altLang="en-US" b="1"/>
        </a:p>
      </dgm:t>
    </dgm:pt>
    <dgm:pt modelId="{BA241C58-FAC0-4E2F-946F-EFBCE0922F19}" type="sibTrans" cxnId="{09916883-CC6F-404A-A2A5-B0D40687959F}">
      <dgm:prSet/>
      <dgm:spPr/>
      <dgm:t>
        <a:bodyPr/>
        <a:lstStyle/>
        <a:p>
          <a:pPr latinLnBrk="1"/>
          <a:endParaRPr lang="ko-KR" altLang="en-US" b="1"/>
        </a:p>
      </dgm:t>
    </dgm:pt>
    <dgm:pt modelId="{B16C0D04-E968-409F-B822-5AB6E240948D}">
      <dgm:prSet phldrT="[텍스트]"/>
      <dgm:spPr/>
      <dgm:t>
        <a:bodyPr/>
        <a:lstStyle/>
        <a:p>
          <a:pPr latinLnBrk="1"/>
          <a:r>
            <a:rPr lang="ko-KR" altLang="en-US" b="1" dirty="0" smtClean="0"/>
            <a:t>매물 관리</a:t>
          </a:r>
          <a:endParaRPr lang="ko-KR" altLang="en-US" b="1" dirty="0"/>
        </a:p>
      </dgm:t>
    </dgm:pt>
    <dgm:pt modelId="{2914105C-CB39-4913-A4D3-CE990C074467}" type="parTrans" cxnId="{3CC53299-821B-41B1-93DF-935D0B8F3165}">
      <dgm:prSet/>
      <dgm:spPr/>
      <dgm:t>
        <a:bodyPr/>
        <a:lstStyle/>
        <a:p>
          <a:pPr latinLnBrk="1"/>
          <a:endParaRPr lang="ko-KR" altLang="en-US" b="1"/>
        </a:p>
      </dgm:t>
    </dgm:pt>
    <dgm:pt modelId="{63364571-9135-45BA-8AE0-450A5A941AD6}" type="sibTrans" cxnId="{3CC53299-821B-41B1-93DF-935D0B8F3165}">
      <dgm:prSet/>
      <dgm:spPr/>
      <dgm:t>
        <a:bodyPr/>
        <a:lstStyle/>
        <a:p>
          <a:pPr latinLnBrk="1"/>
          <a:endParaRPr lang="ko-KR" altLang="en-US" b="1"/>
        </a:p>
      </dgm:t>
    </dgm:pt>
    <dgm:pt modelId="{A5D6D8A0-69BA-49D0-92B5-31B624F3F5F3}">
      <dgm:prSet phldrT="[텍스트]"/>
      <dgm:spPr/>
      <dgm:t>
        <a:bodyPr/>
        <a:lstStyle/>
        <a:p>
          <a:pPr latinLnBrk="1"/>
          <a:r>
            <a:rPr lang="ko-KR" altLang="en-US" b="1" dirty="0" smtClean="0"/>
            <a:t>지도</a:t>
          </a:r>
          <a:endParaRPr lang="ko-KR" altLang="en-US" b="1" dirty="0"/>
        </a:p>
      </dgm:t>
    </dgm:pt>
    <dgm:pt modelId="{B88379FA-6AC4-40A1-A733-DF4F614A9D7B}" type="parTrans" cxnId="{5F98C737-BA1A-4035-ACC3-28A446565986}">
      <dgm:prSet/>
      <dgm:spPr/>
      <dgm:t>
        <a:bodyPr/>
        <a:lstStyle/>
        <a:p>
          <a:pPr latinLnBrk="1"/>
          <a:endParaRPr lang="ko-KR" altLang="en-US"/>
        </a:p>
      </dgm:t>
    </dgm:pt>
    <dgm:pt modelId="{C5CB5E7D-7EC4-41C7-8A8D-99A13C0C5004}" type="sibTrans" cxnId="{5F98C737-BA1A-4035-ACC3-28A446565986}">
      <dgm:prSet/>
      <dgm:spPr/>
      <dgm:t>
        <a:bodyPr/>
        <a:lstStyle/>
        <a:p>
          <a:pPr latinLnBrk="1"/>
          <a:endParaRPr lang="ko-KR" altLang="en-US"/>
        </a:p>
      </dgm:t>
    </dgm:pt>
    <dgm:pt modelId="{738229BE-A694-42DD-8D1E-CD3D9E2BD3AA}">
      <dgm:prSet/>
      <dgm:spPr/>
      <dgm:t>
        <a:bodyPr/>
        <a:lstStyle/>
        <a:p>
          <a:pPr latinLnBrk="1"/>
          <a:r>
            <a:rPr lang="ko-KR" altLang="en-US" dirty="0" smtClean="0"/>
            <a:t>월세</a:t>
          </a:r>
          <a:endParaRPr lang="ko-KR" altLang="en-US" dirty="0"/>
        </a:p>
      </dgm:t>
    </dgm:pt>
    <dgm:pt modelId="{180EF9D0-27DB-4F15-AFE1-2F0D5CD9D9E9}" type="parTrans" cxnId="{75522311-9D35-4C54-896A-C52186A7FEEC}">
      <dgm:prSet/>
      <dgm:spPr/>
      <dgm:t>
        <a:bodyPr/>
        <a:lstStyle/>
        <a:p>
          <a:pPr latinLnBrk="1"/>
          <a:endParaRPr lang="ko-KR" altLang="en-US"/>
        </a:p>
      </dgm:t>
    </dgm:pt>
    <dgm:pt modelId="{C7F22E57-1ACE-4216-8B39-28084A0EE38F}" type="sibTrans" cxnId="{75522311-9D35-4C54-896A-C52186A7FEEC}">
      <dgm:prSet/>
      <dgm:spPr/>
      <dgm:t>
        <a:bodyPr/>
        <a:lstStyle/>
        <a:p>
          <a:pPr latinLnBrk="1"/>
          <a:endParaRPr lang="ko-KR" altLang="en-US"/>
        </a:p>
      </dgm:t>
    </dgm:pt>
    <dgm:pt modelId="{3D3D390E-18BE-4F09-B471-1E85A7560DD3}">
      <dgm:prSet/>
      <dgm:spPr/>
      <dgm:t>
        <a:bodyPr/>
        <a:lstStyle/>
        <a:p>
          <a:pPr latinLnBrk="1"/>
          <a:r>
            <a:rPr lang="ko-KR" altLang="en-US" dirty="0" smtClean="0"/>
            <a:t>원룸</a:t>
          </a:r>
          <a:endParaRPr lang="ko-KR" altLang="en-US" dirty="0"/>
        </a:p>
      </dgm:t>
    </dgm:pt>
    <dgm:pt modelId="{DE2CF4B4-4935-49FB-9711-6718A9BB69B5}" type="parTrans" cxnId="{A857E2EC-3AA5-4831-9840-EF617697D242}">
      <dgm:prSet/>
      <dgm:spPr/>
      <dgm:t>
        <a:bodyPr/>
        <a:lstStyle/>
        <a:p>
          <a:pPr latinLnBrk="1"/>
          <a:endParaRPr lang="ko-KR" altLang="en-US"/>
        </a:p>
      </dgm:t>
    </dgm:pt>
    <dgm:pt modelId="{974712E9-E9C9-44F4-BD4B-300C3E980E53}" type="sibTrans" cxnId="{A857E2EC-3AA5-4831-9840-EF617697D242}">
      <dgm:prSet/>
      <dgm:spPr/>
      <dgm:t>
        <a:bodyPr/>
        <a:lstStyle/>
        <a:p>
          <a:pPr latinLnBrk="1"/>
          <a:endParaRPr lang="ko-KR" altLang="en-US"/>
        </a:p>
      </dgm:t>
    </dgm:pt>
    <dgm:pt modelId="{EEA97DFE-F0DB-4FEE-9734-F3CB47A62A1E}">
      <dgm:prSet/>
      <dgm:spPr/>
      <dgm:t>
        <a:bodyPr/>
        <a:lstStyle/>
        <a:p>
          <a:pPr latinLnBrk="1"/>
          <a:r>
            <a:rPr lang="ko-KR" altLang="en-US" dirty="0" err="1" smtClean="0"/>
            <a:t>투룸</a:t>
          </a:r>
          <a:endParaRPr lang="ko-KR" altLang="en-US" dirty="0"/>
        </a:p>
      </dgm:t>
    </dgm:pt>
    <dgm:pt modelId="{D45C2D78-FC7F-49B6-92B2-BA949B752C6E}" type="parTrans" cxnId="{63A064B3-44AA-4EB6-A510-9FD752DCA4D4}">
      <dgm:prSet/>
      <dgm:spPr/>
      <dgm:t>
        <a:bodyPr/>
        <a:lstStyle/>
        <a:p>
          <a:pPr latinLnBrk="1"/>
          <a:endParaRPr lang="ko-KR" altLang="en-US"/>
        </a:p>
      </dgm:t>
    </dgm:pt>
    <dgm:pt modelId="{A7D991D1-8065-4177-8EC4-17C0A4402E40}" type="sibTrans" cxnId="{63A064B3-44AA-4EB6-A510-9FD752DCA4D4}">
      <dgm:prSet/>
      <dgm:spPr/>
      <dgm:t>
        <a:bodyPr/>
        <a:lstStyle/>
        <a:p>
          <a:pPr latinLnBrk="1"/>
          <a:endParaRPr lang="ko-KR" altLang="en-US"/>
        </a:p>
      </dgm:t>
    </dgm:pt>
    <dgm:pt modelId="{92A78FBE-73A1-4A51-995A-4439D4A04571}">
      <dgm:prSet/>
      <dgm:spPr/>
      <dgm:t>
        <a:bodyPr/>
        <a:lstStyle/>
        <a:p>
          <a:pPr latinLnBrk="1"/>
          <a:r>
            <a:rPr lang="ko-KR" altLang="en-US" b="1" dirty="0" smtClean="0"/>
            <a:t>매물 등록</a:t>
          </a:r>
          <a:endParaRPr lang="ko-KR" altLang="en-US" b="1" dirty="0"/>
        </a:p>
      </dgm:t>
    </dgm:pt>
    <dgm:pt modelId="{02124CF8-50F5-4A70-8E09-B21BD1BD7710}" type="parTrans" cxnId="{EAAFFA74-EB46-424E-80AA-7FAD9044738B}">
      <dgm:prSet/>
      <dgm:spPr/>
      <dgm:t>
        <a:bodyPr/>
        <a:lstStyle/>
        <a:p>
          <a:pPr latinLnBrk="1"/>
          <a:endParaRPr lang="ko-KR" altLang="en-US"/>
        </a:p>
      </dgm:t>
    </dgm:pt>
    <dgm:pt modelId="{E4089837-35F1-447F-8EC9-7B9E0FB024F9}" type="sibTrans" cxnId="{EAAFFA74-EB46-424E-80AA-7FAD9044738B}">
      <dgm:prSet/>
      <dgm:spPr/>
      <dgm:t>
        <a:bodyPr/>
        <a:lstStyle/>
        <a:p>
          <a:pPr latinLnBrk="1"/>
          <a:endParaRPr lang="ko-KR" altLang="en-US"/>
        </a:p>
      </dgm:t>
    </dgm:pt>
    <dgm:pt modelId="{AAD1BF46-DDBB-4188-B784-86A8B2DC3FA0}">
      <dgm:prSet/>
      <dgm:spPr/>
      <dgm:t>
        <a:bodyPr/>
        <a:lstStyle/>
        <a:p>
          <a:pPr latinLnBrk="1"/>
          <a:r>
            <a:rPr lang="ko-KR" altLang="en-US" b="1" dirty="0" smtClean="0"/>
            <a:t>판매자</a:t>
          </a:r>
          <a:endParaRPr lang="ko-KR" altLang="en-US" b="1" dirty="0"/>
        </a:p>
      </dgm:t>
    </dgm:pt>
    <dgm:pt modelId="{6737924D-232A-4109-B586-04EE46EBEC7E}" type="parTrans" cxnId="{458F6465-EAB6-4639-8F0F-E3448AEBD3A3}">
      <dgm:prSet/>
      <dgm:spPr/>
      <dgm:t>
        <a:bodyPr/>
        <a:lstStyle/>
        <a:p>
          <a:pPr latinLnBrk="1"/>
          <a:endParaRPr lang="ko-KR" altLang="en-US"/>
        </a:p>
      </dgm:t>
    </dgm:pt>
    <dgm:pt modelId="{1A2480BA-0B3E-4784-A213-96EB5BB743A8}" type="sibTrans" cxnId="{458F6465-EAB6-4639-8F0F-E3448AEBD3A3}">
      <dgm:prSet/>
      <dgm:spPr/>
      <dgm:t>
        <a:bodyPr/>
        <a:lstStyle/>
        <a:p>
          <a:pPr latinLnBrk="1"/>
          <a:endParaRPr lang="ko-KR" altLang="en-US"/>
        </a:p>
      </dgm:t>
    </dgm:pt>
    <dgm:pt modelId="{9A952AC7-3644-4953-8EC6-3867380006D8}">
      <dgm:prSet/>
      <dgm:spPr/>
      <dgm:t>
        <a:bodyPr/>
        <a:lstStyle/>
        <a:p>
          <a:pPr latinLnBrk="1"/>
          <a:r>
            <a:rPr lang="ko-KR" altLang="en-US" b="1" dirty="0" smtClean="0"/>
            <a:t>구매자</a:t>
          </a:r>
          <a:endParaRPr lang="ko-KR" altLang="en-US" b="1" dirty="0"/>
        </a:p>
      </dgm:t>
    </dgm:pt>
    <dgm:pt modelId="{D44526BE-9C4C-4D16-A042-A49A72516AE6}" type="parTrans" cxnId="{D8ED3C48-1CA2-4BEE-83D5-830FAA415E01}">
      <dgm:prSet/>
      <dgm:spPr/>
      <dgm:t>
        <a:bodyPr/>
        <a:lstStyle/>
        <a:p>
          <a:pPr latinLnBrk="1"/>
          <a:endParaRPr lang="ko-KR" altLang="en-US"/>
        </a:p>
      </dgm:t>
    </dgm:pt>
    <dgm:pt modelId="{715B96AE-53A9-4FC7-8446-F55EB165F6A5}" type="sibTrans" cxnId="{D8ED3C48-1CA2-4BEE-83D5-830FAA415E01}">
      <dgm:prSet/>
      <dgm:spPr/>
      <dgm:t>
        <a:bodyPr/>
        <a:lstStyle/>
        <a:p>
          <a:pPr latinLnBrk="1"/>
          <a:endParaRPr lang="ko-KR" altLang="en-US"/>
        </a:p>
      </dgm:t>
    </dgm:pt>
    <dgm:pt modelId="{1FD76E75-C186-45F0-8DB5-9D0864707833}">
      <dgm:prSet phldrT="[텍스트]"/>
      <dgm:spPr/>
      <dgm:t>
        <a:bodyPr/>
        <a:lstStyle/>
        <a:p>
          <a:pPr latinLnBrk="1"/>
          <a:r>
            <a:rPr lang="ko-KR" altLang="en-US" b="1" smtClean="0"/>
            <a:t>매물 관리</a:t>
          </a:r>
          <a:endParaRPr lang="ko-KR" altLang="en-US" b="1" dirty="0"/>
        </a:p>
      </dgm:t>
    </dgm:pt>
    <dgm:pt modelId="{2B4CAE53-5937-4C52-8140-E7C831E1189A}" type="parTrans" cxnId="{498668EA-D832-4FCD-8DC6-4CBEAF3862F3}">
      <dgm:prSet/>
      <dgm:spPr/>
      <dgm:t>
        <a:bodyPr/>
        <a:lstStyle/>
        <a:p>
          <a:pPr latinLnBrk="1"/>
          <a:endParaRPr lang="ko-KR" altLang="en-US"/>
        </a:p>
      </dgm:t>
    </dgm:pt>
    <dgm:pt modelId="{3522198C-1586-4C19-B734-56E038D82BD8}" type="sibTrans" cxnId="{498668EA-D832-4FCD-8DC6-4CBEAF3862F3}">
      <dgm:prSet/>
      <dgm:spPr/>
      <dgm:t>
        <a:bodyPr/>
        <a:lstStyle/>
        <a:p>
          <a:pPr latinLnBrk="1"/>
          <a:endParaRPr lang="ko-KR" altLang="en-US"/>
        </a:p>
      </dgm:t>
    </dgm:pt>
    <dgm:pt modelId="{8166F88D-0EB7-4489-9C76-A112FC79F330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2528FF-F2E4-4341-8839-2A28F6870BD1}" type="pres">
      <dgm:prSet presAssocID="{A33C46EE-2822-4374-ACBF-341D677CA0FD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67A6E2-34C4-4796-A78F-8536D293593F}" type="pres">
      <dgm:prSet presAssocID="{A33C46EE-2822-4374-ACBF-341D677CA0FD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6B42253A-100F-42E9-8FBD-12862FF25B14}" type="pres">
      <dgm:prSet presAssocID="{A33C46EE-2822-4374-ACBF-341D677CA0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12043B-B857-4DDD-9A81-4C893A2DC465}" type="pres">
      <dgm:prSet presAssocID="{A33C46EE-2822-4374-ACBF-341D677CA0F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4CE4457-609A-44AA-B0F5-1CD298DB399E}" type="pres">
      <dgm:prSet presAssocID="{A33C46EE-2822-4374-ACBF-341D677CA0F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BAE51673-D9DB-4E27-80C7-164FF77874B3}" type="pres">
      <dgm:prSet presAssocID="{9BE73DFA-08CB-49E1-BC13-416C29B79D10}" presName="Name37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D75CA206-FDDA-4C49-BC35-BF6E14A84327}" type="pres">
      <dgm:prSet presAssocID="{0DC66B60-1F04-4628-8491-0E2615E39807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854725-D215-4E36-95A5-17A57530AF4A}" type="pres">
      <dgm:prSet presAssocID="{0DC66B60-1F04-4628-8491-0E2615E3980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E686F34-571D-4461-A78F-9590B75A8C52}" type="pres">
      <dgm:prSet presAssocID="{0DC66B60-1F04-4628-8491-0E2615E39807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E519A-2DFE-49F6-A248-5F9EFD05FFCB}" type="pres">
      <dgm:prSet presAssocID="{0DC66B60-1F04-4628-8491-0E2615E39807}" presName="rootConnector" presStyleLbl="node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9AB2940-4C84-4821-9755-0341C57B5BEC}" type="pres">
      <dgm:prSet presAssocID="{0DC66B60-1F04-4628-8491-0E2615E39807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E1F1E86-F219-4D00-95AE-95FA3D0C47D3}" type="pres">
      <dgm:prSet presAssocID="{0DC66B60-1F04-4628-8491-0E2615E39807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15B149F-8976-4630-8E3E-EB15B2B94683}" type="pres">
      <dgm:prSet presAssocID="{DAAD5FFE-5FE2-4797-A79A-A03D0C5B9326}" presName="Name37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6B2F4C7-B5CA-49E3-9F03-40E712629980}" type="pres">
      <dgm:prSet presAssocID="{139ECB5C-D748-4F81-A4D5-0EB4D9CFB71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F1A06B-4D9B-4BD8-A992-2150B25A99FD}" type="pres">
      <dgm:prSet presAssocID="{139ECB5C-D748-4F81-A4D5-0EB4D9CFB71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01EF72B-3559-4D58-B1A6-E752CB7B9999}" type="pres">
      <dgm:prSet presAssocID="{139ECB5C-D748-4F81-A4D5-0EB4D9CFB71E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0E6D97-F9A6-4394-A255-7F162871808C}" type="pres">
      <dgm:prSet presAssocID="{139ECB5C-D748-4F81-A4D5-0EB4D9CFB71E}" presName="rootConnector" presStyleLbl="node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A74E2976-13EA-4CA8-9A00-594CC5B3A3B9}" type="pres">
      <dgm:prSet presAssocID="{139ECB5C-D748-4F81-A4D5-0EB4D9CFB71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938A8DD-6E37-4621-95DD-ACF6CFA55ED6}" type="pres">
      <dgm:prSet presAssocID="{1A5C817C-6E20-4A19-94CF-C8AD31375E0F}" presName="Name37" presStyleLbl="parChTrans1D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A4442FB5-381F-4052-89BC-D46359956AB8}" type="pres">
      <dgm:prSet presAssocID="{4BF2D709-9358-4B1A-9A61-D66CCDF7CFE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10DF89-54FB-409B-A2EC-E6480AA896EA}" type="pres">
      <dgm:prSet presAssocID="{4BF2D709-9358-4B1A-9A61-D66CCDF7CFE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5FD55B1-6484-4CE8-B8A2-6E674FDAE83D}" type="pres">
      <dgm:prSet presAssocID="{4BF2D709-9358-4B1A-9A61-D66CCDF7CFE0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27B06-6D8E-4274-9E28-161FBE2B2978}" type="pres">
      <dgm:prSet presAssocID="{4BF2D709-9358-4B1A-9A61-D66CCDF7CFE0}" presName="rootConnector" presStyleLbl="node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EF34CEDC-7B77-4224-B4A8-3205D826A1C8}" type="pres">
      <dgm:prSet presAssocID="{4BF2D709-9358-4B1A-9A61-D66CCDF7CFE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E245CF6-C1B3-450D-9AB5-A8DB8DA97D3F}" type="pres">
      <dgm:prSet presAssocID="{6737924D-232A-4109-B586-04EE46EBEC7E}" presName="Name37" presStyleLbl="parChTrans1D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E8B97D08-0C62-4632-A875-153D0E5283A8}" type="pres">
      <dgm:prSet presAssocID="{AAD1BF46-DDBB-4188-B784-86A8B2DC3FA0}" presName="hierRoot2" presStyleCnt="0">
        <dgm:presLayoutVars>
          <dgm:hierBranch val="init"/>
        </dgm:presLayoutVars>
      </dgm:prSet>
      <dgm:spPr/>
    </dgm:pt>
    <dgm:pt modelId="{30C8148D-5653-47AF-8AF2-2C5631E56818}" type="pres">
      <dgm:prSet presAssocID="{AAD1BF46-DDBB-4188-B784-86A8B2DC3FA0}" presName="rootComposite" presStyleCnt="0"/>
      <dgm:spPr/>
    </dgm:pt>
    <dgm:pt modelId="{0A63B931-1B10-4B99-8488-E8B1EEDAE98A}" type="pres">
      <dgm:prSet presAssocID="{AAD1BF46-DDBB-4188-B784-86A8B2DC3FA0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2B09F-290F-4A9D-8A9D-22DBC0C6C543}" type="pres">
      <dgm:prSet presAssocID="{AAD1BF46-DDBB-4188-B784-86A8B2DC3FA0}" presName="rootConnector" presStyleLbl="node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A91FE1F-45BC-4321-8408-563383CEE8D8}" type="pres">
      <dgm:prSet presAssocID="{AAD1BF46-DDBB-4188-B784-86A8B2DC3FA0}" presName="hierChild4" presStyleCnt="0"/>
      <dgm:spPr/>
    </dgm:pt>
    <dgm:pt modelId="{E1508975-AD10-43EA-9AE6-C6894A0633B1}" type="pres">
      <dgm:prSet presAssocID="{AAD1BF46-DDBB-4188-B784-86A8B2DC3FA0}" presName="hierChild5" presStyleCnt="0"/>
      <dgm:spPr/>
    </dgm:pt>
    <dgm:pt modelId="{31423032-BB43-457D-A1F1-19D5C666535F}" type="pres">
      <dgm:prSet presAssocID="{D44526BE-9C4C-4D16-A042-A49A72516AE6}" presName="Name37" presStyleLbl="parChTrans1D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91131CE-55D6-4BC6-99F0-A030CEE50124}" type="pres">
      <dgm:prSet presAssocID="{9A952AC7-3644-4953-8EC6-3867380006D8}" presName="hierRoot2" presStyleCnt="0">
        <dgm:presLayoutVars>
          <dgm:hierBranch val="init"/>
        </dgm:presLayoutVars>
      </dgm:prSet>
      <dgm:spPr/>
    </dgm:pt>
    <dgm:pt modelId="{8A1027FB-EAC7-494B-A90F-0E65F1A22D9E}" type="pres">
      <dgm:prSet presAssocID="{9A952AC7-3644-4953-8EC6-3867380006D8}" presName="rootComposite" presStyleCnt="0"/>
      <dgm:spPr/>
    </dgm:pt>
    <dgm:pt modelId="{047BF44E-9C15-4D3B-A1BA-4CEACACF815B}" type="pres">
      <dgm:prSet presAssocID="{9A952AC7-3644-4953-8EC6-3867380006D8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4508F6-F4DA-4CEA-8CD2-8506F1F2D10C}" type="pres">
      <dgm:prSet presAssocID="{9A952AC7-3644-4953-8EC6-3867380006D8}" presName="rootConnector" presStyleLbl="node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CB7994F-D9D2-4BB4-943D-86892CCCB50C}" type="pres">
      <dgm:prSet presAssocID="{9A952AC7-3644-4953-8EC6-3867380006D8}" presName="hierChild4" presStyleCnt="0"/>
      <dgm:spPr/>
    </dgm:pt>
    <dgm:pt modelId="{4379863F-1465-45F5-A37E-97113E9694F8}" type="pres">
      <dgm:prSet presAssocID="{9A952AC7-3644-4953-8EC6-3867380006D8}" presName="hierChild5" presStyleCnt="0"/>
      <dgm:spPr/>
    </dgm:pt>
    <dgm:pt modelId="{8F270CCB-D4B6-45D2-99F3-39EDBDCAA5DF}" type="pres">
      <dgm:prSet presAssocID="{4BF2D709-9358-4B1A-9A61-D66CCDF7CFE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52D7E86-9509-4C7A-A360-2492F4D09034}" type="pres">
      <dgm:prSet presAssocID="{2914105C-CB39-4913-A4D3-CE990C074467}" presName="Name37" presStyleLbl="parChTrans1D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B66570A4-D9E9-46CC-914A-5AB29D7A3C4D}" type="pres">
      <dgm:prSet presAssocID="{B16C0D04-E968-409F-B822-5AB6E240948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3C8E01-7E44-496C-843A-A1D144AD310F}" type="pres">
      <dgm:prSet presAssocID="{B16C0D04-E968-409F-B822-5AB6E240948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50ACC49-6A03-4C27-911C-7055AA9BAE3C}" type="pres">
      <dgm:prSet presAssocID="{B16C0D04-E968-409F-B822-5AB6E240948D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C2B859-67BA-40EA-B8CC-D4D4C744AA89}" type="pres">
      <dgm:prSet presAssocID="{B16C0D04-E968-409F-B822-5AB6E240948D}" presName="rootConnector" presStyleLbl="node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C44C60AE-DACC-4DF0-A53C-B55ABA675425}" type="pres">
      <dgm:prSet presAssocID="{B16C0D04-E968-409F-B822-5AB6E240948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73AE486-D911-457B-BC78-4F692748DB6C}" type="pres">
      <dgm:prSet presAssocID="{B16C0D04-E968-409F-B822-5AB6E240948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9A94F53-8BA4-4A0C-9424-C04FBEED1D9A}" type="pres">
      <dgm:prSet presAssocID="{139ECB5C-D748-4F81-A4D5-0EB4D9CFB71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3411318-B0CB-4B04-BB69-54CC4AF23A5B}" type="pres">
      <dgm:prSet presAssocID="{54F1D2D4-EE6A-4317-89DE-8AB2F50EAFE2}" presName="Name37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DB632253-8C7F-4B9F-B793-AA07CE903B56}" type="pres">
      <dgm:prSet presAssocID="{F818BB83-F6C9-4E99-8EDE-BAFF8138539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4B251A-FCBB-438E-B9DC-7F54D5FBB092}" type="pres">
      <dgm:prSet presAssocID="{F818BB83-F6C9-4E99-8EDE-BAFF8138539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6330BA2-E334-4B93-B03D-83DAA9513C15}" type="pres">
      <dgm:prSet presAssocID="{F818BB83-F6C9-4E99-8EDE-BAFF81385392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B8B081-2603-4160-AA3B-0C2BA2BB46AB}" type="pres">
      <dgm:prSet presAssocID="{F818BB83-F6C9-4E99-8EDE-BAFF81385392}" presName="rootConnector" presStyleLbl="node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0CD841E2-F0C7-4337-B187-E73056062A03}" type="pres">
      <dgm:prSet presAssocID="{F818BB83-F6C9-4E99-8EDE-BAFF8138539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4677A78-575D-4E7D-A0B3-B3DC1086E80D}" type="pres">
      <dgm:prSet presAssocID="{682A34E5-255D-4F41-8461-8BA8961381B2}" presName="Name37" presStyleLbl="parChTrans1D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7696C2B9-8C58-49FC-B3E8-16DD94C90707}" type="pres">
      <dgm:prSet presAssocID="{333872EF-4298-4B1D-A911-91ED770E3B4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FF6AC3-C763-4FF2-B096-D056834D65C7}" type="pres">
      <dgm:prSet presAssocID="{333872EF-4298-4B1D-A911-91ED770E3B4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5560FE0-5573-405F-99A6-B3187E32F636}" type="pres">
      <dgm:prSet presAssocID="{333872EF-4298-4B1D-A911-91ED770E3B48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253A78-C7D7-4E9A-9780-CFE0E7093E3C}" type="pres">
      <dgm:prSet presAssocID="{333872EF-4298-4B1D-A911-91ED770E3B48}" presName="rootConnector" presStyleLbl="node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0E1C40EA-4BD4-45DE-A808-E53B4773F417}" type="pres">
      <dgm:prSet presAssocID="{333872EF-4298-4B1D-A911-91ED770E3B4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C06D67D-A1D6-4615-B03F-86C7AF0E3648}" type="pres">
      <dgm:prSet presAssocID="{333872EF-4298-4B1D-A911-91ED770E3B4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3FF6F9D-A672-4631-BD7F-F7FAE5126A9F}" type="pres">
      <dgm:prSet presAssocID="{67C8F002-48C2-44A7-A5A8-02408E680B54}" presName="Name37" presStyleLbl="parChTrans1D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CF336645-5D46-40A1-8ECD-83C7993C330D}" type="pres">
      <dgm:prSet presAssocID="{9D24DDFE-20B1-4C80-BB8D-43B741C0CD37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BA17CD-7263-4131-9EB4-A16AC2E87019}" type="pres">
      <dgm:prSet presAssocID="{9D24DDFE-20B1-4C80-BB8D-43B741C0CD3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EEE5BBD-3DAE-4282-9524-329BB10DDDAA}" type="pres">
      <dgm:prSet presAssocID="{9D24DDFE-20B1-4C80-BB8D-43B741C0CD37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A67616-BA5F-4D28-B6B2-A0624CC83F16}" type="pres">
      <dgm:prSet presAssocID="{9D24DDFE-20B1-4C80-BB8D-43B741C0CD37}" presName="rootConnector" presStyleLbl="node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73A28302-E8A4-48C5-A14A-2AF8218B2BCD}" type="pres">
      <dgm:prSet presAssocID="{9D24DDFE-20B1-4C80-BB8D-43B741C0CD37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0965D09-0ABA-4927-819F-52600995F718}" type="pres">
      <dgm:prSet presAssocID="{9D24DDFE-20B1-4C80-BB8D-43B741C0CD37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EA940EC8-1F40-4182-8770-D53BDC6BD79F}" type="pres">
      <dgm:prSet presAssocID="{2B4CAE53-5937-4C52-8140-E7C831E1189A}" presName="Name37" presStyleLbl="parChTrans1D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DCAC42AC-0D71-45E1-8627-AF8342706B92}" type="pres">
      <dgm:prSet presAssocID="{1FD76E75-C186-45F0-8DB5-9D0864707833}" presName="hierRoot2" presStyleCnt="0">
        <dgm:presLayoutVars>
          <dgm:hierBranch val="init"/>
        </dgm:presLayoutVars>
      </dgm:prSet>
      <dgm:spPr/>
    </dgm:pt>
    <dgm:pt modelId="{6D083DB9-6109-4ABF-B9F4-E026529491E0}" type="pres">
      <dgm:prSet presAssocID="{1FD76E75-C186-45F0-8DB5-9D0864707833}" presName="rootComposite" presStyleCnt="0"/>
      <dgm:spPr/>
    </dgm:pt>
    <dgm:pt modelId="{38372C0D-94BE-4A43-B3E0-CA7AB4F29436}" type="pres">
      <dgm:prSet presAssocID="{1FD76E75-C186-45F0-8DB5-9D0864707833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644C61-3068-434B-BC2A-B2A4E1C0E875}" type="pres">
      <dgm:prSet presAssocID="{1FD76E75-C186-45F0-8DB5-9D0864707833}" presName="rootConnector" presStyleLbl="node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D6BDB8C3-D4A1-4519-A2B3-F852FD5F959D}" type="pres">
      <dgm:prSet presAssocID="{1FD76E75-C186-45F0-8DB5-9D0864707833}" presName="hierChild4" presStyleCnt="0"/>
      <dgm:spPr/>
    </dgm:pt>
    <dgm:pt modelId="{065ED81F-C4FD-49FE-AAFF-FF25B3014A47}" type="pres">
      <dgm:prSet presAssocID="{1FD76E75-C186-45F0-8DB5-9D0864707833}" presName="hierChild5" presStyleCnt="0"/>
      <dgm:spPr/>
    </dgm:pt>
    <dgm:pt modelId="{25F2D04A-8538-4D23-A929-3F34BBB46BEB}" type="pres">
      <dgm:prSet presAssocID="{F818BB83-F6C9-4E99-8EDE-BAFF8138539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41BC1F1-E8CF-4F4E-81F0-D7A21048D823}" type="pres">
      <dgm:prSet presAssocID="{D9B46C46-6AF4-4EF7-A4DF-3EDA6B9965B7}" presName="Name37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9B94824A-060B-46BF-9288-386659497E82}" type="pres">
      <dgm:prSet presAssocID="{71592151-0474-4022-A9BC-061255901D4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B0FA02-A69C-473F-84FC-843C2AD51136}" type="pres">
      <dgm:prSet presAssocID="{71592151-0474-4022-A9BC-061255901D4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8CA811A-8703-4AB4-86FE-9FC7EEDD5D90}" type="pres">
      <dgm:prSet presAssocID="{71592151-0474-4022-A9BC-061255901D4E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3BB494-EF1D-4520-BA6E-66134B54E13D}" type="pres">
      <dgm:prSet presAssocID="{71592151-0474-4022-A9BC-061255901D4E}" presName="rootConnector" presStyleLbl="node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7E1A930A-6DAD-4F2C-A0BD-F2E091E07A65}" type="pres">
      <dgm:prSet presAssocID="{71592151-0474-4022-A9BC-061255901D4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09A529C-540C-463C-A7EA-46DCC33B9D00}" type="pres">
      <dgm:prSet presAssocID="{71592151-0474-4022-A9BC-061255901D4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1583B2E-DCE0-4973-AD37-9B4A948F2519}" type="pres">
      <dgm:prSet presAssocID="{7F578ADD-78D3-4F01-8025-B49C57F48967}" presName="Name37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406737C1-9444-4F68-B5A9-34F5181A7476}" type="pres">
      <dgm:prSet presAssocID="{B59EF0AF-75FC-4868-B6F0-717391FD3A3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532DF7-50BE-4CD3-8E2D-79FA45CD4FE5}" type="pres">
      <dgm:prSet presAssocID="{B59EF0AF-75FC-4868-B6F0-717391FD3A3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A3D926B-8865-47F6-98BA-879C83970AEA}" type="pres">
      <dgm:prSet presAssocID="{B59EF0AF-75FC-4868-B6F0-717391FD3A38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59E8A9-E2B9-417C-A269-7284A9DF18B8}" type="pres">
      <dgm:prSet presAssocID="{B59EF0AF-75FC-4868-B6F0-717391FD3A38}" presName="rootConnector" presStyleLbl="node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983CEB85-CD86-4508-882C-EC39E755FC6F}" type="pres">
      <dgm:prSet presAssocID="{B59EF0AF-75FC-4868-B6F0-717391FD3A3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E8CA181-7CAD-4C96-B40C-51889382F3AB}" type="pres">
      <dgm:prSet presAssocID="{A84BA883-B604-40E0-996B-1C41E5893666}" presName="Name37" presStyleLbl="parChTrans1D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87B54A5C-7027-4368-9766-49EB9A911AC2}" type="pres">
      <dgm:prSet presAssocID="{8FF4F4F7-DD47-44C6-8D60-EBEF9621CA5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E5A92D-EC18-4BFA-BC51-76D47A6FC3B9}" type="pres">
      <dgm:prSet presAssocID="{8FF4F4F7-DD47-44C6-8D60-EBEF9621CA5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568F689-6B93-4670-95C1-C59E1C93C8CE}" type="pres">
      <dgm:prSet presAssocID="{8FF4F4F7-DD47-44C6-8D60-EBEF9621CA58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DF7058-0F13-4CE4-82AD-9C975980A1D3}" type="pres">
      <dgm:prSet presAssocID="{8FF4F4F7-DD47-44C6-8D60-EBEF9621CA58}" presName="rootConnector" presStyleLbl="node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183ADE21-B074-4C1E-A4B2-6B3CE2138CD3}" type="pres">
      <dgm:prSet presAssocID="{8FF4F4F7-DD47-44C6-8D60-EBEF9621CA5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9227ECE-48CA-476B-848F-C44FC3496DB0}" type="pres">
      <dgm:prSet presAssocID="{180EF9D0-27DB-4F15-AFE1-2F0D5CD9D9E9}" presName="Name37" presStyleLbl="parChTrans1D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450CEDB-46E2-4165-8D32-9FEAB6261FC0}" type="pres">
      <dgm:prSet presAssocID="{738229BE-A694-42DD-8D1E-CD3D9E2BD3AA}" presName="hierRoot2" presStyleCnt="0">
        <dgm:presLayoutVars>
          <dgm:hierBranch val="init"/>
        </dgm:presLayoutVars>
      </dgm:prSet>
      <dgm:spPr/>
    </dgm:pt>
    <dgm:pt modelId="{D66608A2-52FD-4045-B505-CD588D5841A4}" type="pres">
      <dgm:prSet presAssocID="{738229BE-A694-42DD-8D1E-CD3D9E2BD3AA}" presName="rootComposite" presStyleCnt="0"/>
      <dgm:spPr/>
    </dgm:pt>
    <dgm:pt modelId="{00124E9A-ADC3-46A1-A611-75E0B4140085}" type="pres">
      <dgm:prSet presAssocID="{738229BE-A694-42DD-8D1E-CD3D9E2BD3AA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093DCE-7169-42C7-A9E8-B7DDB53E9B91}" type="pres">
      <dgm:prSet presAssocID="{738229BE-A694-42DD-8D1E-CD3D9E2BD3AA}" presName="rootConnector" presStyleLbl="node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920FBBB8-5E00-4EFF-9CAD-1D5427F3C97A}" type="pres">
      <dgm:prSet presAssocID="{738229BE-A694-42DD-8D1E-CD3D9E2BD3AA}" presName="hierChild4" presStyleCnt="0"/>
      <dgm:spPr/>
    </dgm:pt>
    <dgm:pt modelId="{732FAF2E-63C9-4594-A3AB-8D434D013122}" type="pres">
      <dgm:prSet presAssocID="{DE2CF4B4-4935-49FB-9711-6718A9BB69B5}" presName="Name37" presStyleLbl="parChTrans1D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28B7408-27CE-408B-AD37-3140D0742D76}" type="pres">
      <dgm:prSet presAssocID="{3D3D390E-18BE-4F09-B471-1E85A7560DD3}" presName="hierRoot2" presStyleCnt="0">
        <dgm:presLayoutVars>
          <dgm:hierBranch val="init"/>
        </dgm:presLayoutVars>
      </dgm:prSet>
      <dgm:spPr/>
    </dgm:pt>
    <dgm:pt modelId="{A50A7483-1F1D-4192-9D87-6AC3E59E2794}" type="pres">
      <dgm:prSet presAssocID="{3D3D390E-18BE-4F09-B471-1E85A7560DD3}" presName="rootComposite" presStyleCnt="0"/>
      <dgm:spPr/>
    </dgm:pt>
    <dgm:pt modelId="{301599A2-D959-44E1-960F-00BE814746E0}" type="pres">
      <dgm:prSet presAssocID="{3D3D390E-18BE-4F09-B471-1E85A7560DD3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D871E0-0B0F-4576-A4A5-43FA5F4F245F}" type="pres">
      <dgm:prSet presAssocID="{3D3D390E-18BE-4F09-B471-1E85A7560DD3}" presName="rootConnector" presStyleLbl="node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A23A1DD-3B6B-49D1-B38A-7D4F2961B22D}" type="pres">
      <dgm:prSet presAssocID="{3D3D390E-18BE-4F09-B471-1E85A7560DD3}" presName="hierChild4" presStyleCnt="0"/>
      <dgm:spPr/>
    </dgm:pt>
    <dgm:pt modelId="{0B603AAC-EBDC-4EE2-99D2-558A96D0C135}" type="pres">
      <dgm:prSet presAssocID="{3D3D390E-18BE-4F09-B471-1E85A7560DD3}" presName="hierChild5" presStyleCnt="0"/>
      <dgm:spPr/>
    </dgm:pt>
    <dgm:pt modelId="{F02232AF-2F4B-49A4-9144-F2B007616D95}" type="pres">
      <dgm:prSet presAssocID="{D45C2D78-FC7F-49B6-92B2-BA949B752C6E}" presName="Name37" presStyleLbl="parChTrans1D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26E92F8-7C28-4959-94E7-E1B05041DEBC}" type="pres">
      <dgm:prSet presAssocID="{EEA97DFE-F0DB-4FEE-9734-F3CB47A62A1E}" presName="hierRoot2" presStyleCnt="0">
        <dgm:presLayoutVars>
          <dgm:hierBranch val="init"/>
        </dgm:presLayoutVars>
      </dgm:prSet>
      <dgm:spPr/>
    </dgm:pt>
    <dgm:pt modelId="{AC85CB4F-6303-46A8-8E00-92B8543F464D}" type="pres">
      <dgm:prSet presAssocID="{EEA97DFE-F0DB-4FEE-9734-F3CB47A62A1E}" presName="rootComposite" presStyleCnt="0"/>
      <dgm:spPr/>
    </dgm:pt>
    <dgm:pt modelId="{B887DDF3-FCDE-464F-9F3C-6F477D8F74C6}" type="pres">
      <dgm:prSet presAssocID="{EEA97DFE-F0DB-4FEE-9734-F3CB47A62A1E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ADDDB6-4A0B-4B0B-9063-67DC16503E5B}" type="pres">
      <dgm:prSet presAssocID="{EEA97DFE-F0DB-4FEE-9734-F3CB47A62A1E}" presName="rootConnector" presStyleLbl="node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0C4E4E3-3062-4F42-9441-0568B975AC6D}" type="pres">
      <dgm:prSet presAssocID="{EEA97DFE-F0DB-4FEE-9734-F3CB47A62A1E}" presName="hierChild4" presStyleCnt="0"/>
      <dgm:spPr/>
    </dgm:pt>
    <dgm:pt modelId="{72AC0CE6-C2F4-455F-AB82-57B31DA0CAE1}" type="pres">
      <dgm:prSet presAssocID="{EEA97DFE-F0DB-4FEE-9734-F3CB47A62A1E}" presName="hierChild5" presStyleCnt="0"/>
      <dgm:spPr/>
    </dgm:pt>
    <dgm:pt modelId="{42F8E08F-AE3A-4E70-B323-221684687A68}" type="pres">
      <dgm:prSet presAssocID="{738229BE-A694-42DD-8D1E-CD3D9E2BD3AA}" presName="hierChild5" presStyleCnt="0"/>
      <dgm:spPr/>
    </dgm:pt>
    <dgm:pt modelId="{49B99296-D50E-40EB-BCCB-35EFC8EBCEDB}" type="pres">
      <dgm:prSet presAssocID="{8FF4F4F7-DD47-44C6-8D60-EBEF9621CA5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864CBAD-0994-4B2C-95F6-0DE073FFF687}" type="pres">
      <dgm:prSet presAssocID="{B88379FA-6AC4-40A1-A733-DF4F614A9D7B}" presName="Name37" presStyleLbl="parChTrans1D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F777A837-403D-4A28-BB08-D11EDBEF7873}" type="pres">
      <dgm:prSet presAssocID="{A5D6D8A0-69BA-49D0-92B5-31B624F3F5F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9D29D-D6CE-4FB8-BBEF-4B566719CFBE}" type="pres">
      <dgm:prSet presAssocID="{A5D6D8A0-69BA-49D0-92B5-31B624F3F5F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4D97C13-85A0-4502-8C7A-DC144C8343B4}" type="pres">
      <dgm:prSet presAssocID="{A5D6D8A0-69BA-49D0-92B5-31B624F3F5F3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0C49BC-2EE4-419E-8C0C-3B5B1F47BB30}" type="pres">
      <dgm:prSet presAssocID="{A5D6D8A0-69BA-49D0-92B5-31B624F3F5F3}" presName="rootConnector" presStyleLbl="node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6EAB4EA6-2019-43C9-9A5B-DDFA8BD971D1}" type="pres">
      <dgm:prSet presAssocID="{A5D6D8A0-69BA-49D0-92B5-31B624F3F5F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567CB88-1F88-4E2D-AF07-A149EF2FA3B6}" type="pres">
      <dgm:prSet presAssocID="{A5D6D8A0-69BA-49D0-92B5-31B624F3F5F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E6ED217-A5BD-4F49-A892-CDBE76C19F21}" type="pres">
      <dgm:prSet presAssocID="{B59EF0AF-75FC-4868-B6F0-717391FD3A3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B481FAC-7DFC-4F1F-9F2E-F0E1BCB8228B}" type="pres">
      <dgm:prSet presAssocID="{DB3F8347-FE63-4EFD-AEDD-366F3C6ECC11}" presName="Name37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A3B7F229-68D5-4069-A265-5FFE1953457F}" type="pres">
      <dgm:prSet presAssocID="{398E30D6-9D73-41B4-9C5C-E5166A1538B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6016FB-80C0-4D40-811F-0DFD6C9F57F3}" type="pres">
      <dgm:prSet presAssocID="{398E30D6-9D73-41B4-9C5C-E5166A1538B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67BE108-DD6D-46CF-AF56-B4F59DAC5687}" type="pres">
      <dgm:prSet presAssocID="{398E30D6-9D73-41B4-9C5C-E5166A1538BC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4C4C49-0EE0-4080-ABEB-329E65AA9A2E}" type="pres">
      <dgm:prSet presAssocID="{398E30D6-9D73-41B4-9C5C-E5166A1538BC}" presName="rootConnector" presStyleLbl="node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3616A63B-5580-4242-85C9-2242DF7F65F4}" type="pres">
      <dgm:prSet presAssocID="{398E30D6-9D73-41B4-9C5C-E5166A1538B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7C8512F-C519-41EA-8950-2CC6DDAB988F}" type="pres">
      <dgm:prSet presAssocID="{378A6675-CE46-48D5-A949-98CED98C8EB4}" presName="Name37" presStyleLbl="parChTrans1D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0BDC9031-A04F-4346-9AAA-0E40D867F6F4}" type="pres">
      <dgm:prSet presAssocID="{6B124AF7-8C78-403F-B95A-FBA7FCD98EE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BC9F6-3547-4248-A272-61C7768BF637}" type="pres">
      <dgm:prSet presAssocID="{6B124AF7-8C78-403F-B95A-FBA7FCD98EE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E2BF55E-C4F4-4F70-873D-B90BC4C00FAC}" type="pres">
      <dgm:prSet presAssocID="{6B124AF7-8C78-403F-B95A-FBA7FCD98EE6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98C399-BE54-4677-B0A0-FA3BFDB9AD24}" type="pres">
      <dgm:prSet presAssocID="{6B124AF7-8C78-403F-B95A-FBA7FCD98EE6}" presName="rootConnector" presStyleLbl="node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CBC3A3ED-7E1A-4615-AF37-5A2033D13188}" type="pres">
      <dgm:prSet presAssocID="{6B124AF7-8C78-403F-B95A-FBA7FCD98EE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8A1EEC5-E79A-46E0-AE3F-0B18853C7C58}" type="pres">
      <dgm:prSet presAssocID="{6B124AF7-8C78-403F-B95A-FBA7FCD98EE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74B12B8-C6D2-45EF-ABF8-6D757545559E}" type="pres">
      <dgm:prSet presAssocID="{9B059F5F-135F-415E-8AE9-23D114727215}" presName="Name37" presStyleLbl="parChTrans1D3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339D4173-7F01-497D-AB27-CC1BA7EEDF1F}" type="pres">
      <dgm:prSet presAssocID="{382C9561-EDFE-413D-9510-3CEFABD02497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F0AE1D-F684-47FE-ADDD-AA6E23882B60}" type="pres">
      <dgm:prSet presAssocID="{382C9561-EDFE-413D-9510-3CEFABD0249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BB3016D-1A5D-498E-B711-1CBEF9EA3BB5}" type="pres">
      <dgm:prSet presAssocID="{382C9561-EDFE-413D-9510-3CEFABD02497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CD12D2-1A98-402A-9F6F-90B58879A682}" type="pres">
      <dgm:prSet presAssocID="{382C9561-EDFE-413D-9510-3CEFABD02497}" presName="rootConnector" presStyleLbl="node3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C3388977-3C11-4DDF-978F-46A30A5FD9BF}" type="pres">
      <dgm:prSet presAssocID="{382C9561-EDFE-413D-9510-3CEFABD02497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29A6B95-727C-4E78-9FFA-E7A65ED70EA4}" type="pres">
      <dgm:prSet presAssocID="{382C9561-EDFE-413D-9510-3CEFABD02497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70ED178-5630-410B-A3E9-DF9460659407}" type="pres">
      <dgm:prSet presAssocID="{1C521EA5-E34A-4436-9C6B-AA0A9A9915F4}" presName="Name37" presStyleLbl="parChTrans1D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A745CC77-CA2E-4D13-B73D-7649DFF8B88B}" type="pres">
      <dgm:prSet presAssocID="{8E6335DC-2B37-42EF-84DD-C0B506672C8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9A8FD-A69F-4063-80E3-B58F4B206632}" type="pres">
      <dgm:prSet presAssocID="{8E6335DC-2B37-42EF-84DD-C0B506672C8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32D99AE-D5EA-41B3-ABFA-09F79A4EA9A8}" type="pres">
      <dgm:prSet presAssocID="{8E6335DC-2B37-42EF-84DD-C0B506672C8B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7FECFE-6087-4570-90A7-49B97F331630}" type="pres">
      <dgm:prSet presAssocID="{8E6335DC-2B37-42EF-84DD-C0B506672C8B}" presName="rootConnector" presStyleLbl="node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57349764-D135-4F35-B9D0-EABA5C45F9E0}" type="pres">
      <dgm:prSet presAssocID="{8E6335DC-2B37-42EF-84DD-C0B506672C8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AD36F86-BF30-4024-84D6-CC0402009F1D}" type="pres">
      <dgm:prSet presAssocID="{8E6335DC-2B37-42EF-84DD-C0B506672C8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E2257E7B-4AAE-4A8C-BEB3-0273D406E81C}" type="pres">
      <dgm:prSet presAssocID="{398E30D6-9D73-41B4-9C5C-E5166A1538B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2872CA1-5901-4FD9-BB73-FD5A21CEEEB4}" type="pres">
      <dgm:prSet presAssocID="{1EC6901E-A613-4D68-8998-34E0F3CE65DD}" presName="Name37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29D9E71-581A-41FE-BEBD-B2223F152C7D}" type="pres">
      <dgm:prSet presAssocID="{F0480D96-9DA5-4B24-B5CD-4142407B067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3689F8-2954-4F46-937A-3455EA5654C4}" type="pres">
      <dgm:prSet presAssocID="{F0480D96-9DA5-4B24-B5CD-4142407B067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6C7F732-4B3A-42ED-BE97-F980493B4CCB}" type="pres">
      <dgm:prSet presAssocID="{F0480D96-9DA5-4B24-B5CD-4142407B067F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9435B6-D6CA-4DC7-98B5-5044116E8618}" type="pres">
      <dgm:prSet presAssocID="{F0480D96-9DA5-4B24-B5CD-4142407B067F}" presName="rootConnector" presStyleLbl="node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CF721DE0-E398-43F0-9FDC-877C3E652E48}" type="pres">
      <dgm:prSet presAssocID="{F0480D96-9DA5-4B24-B5CD-4142407B067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EED8213-2DD1-450A-84BE-15A522F98103}" type="pres">
      <dgm:prSet presAssocID="{2463DA34-35EB-4AA3-A989-8848486B5A09}" presName="Name37" presStyleLbl="parChTrans1D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88F0950F-BCD6-481D-A74B-DF052EA0DEF5}" type="pres">
      <dgm:prSet presAssocID="{C631D022-FEEB-4766-B6A4-4ACF71471D2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6ABD0B-7A3B-4B01-B40F-D7EF52F95CD2}" type="pres">
      <dgm:prSet presAssocID="{C631D022-FEEB-4766-B6A4-4ACF71471D2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D9ED680-61CF-4CF2-ADCD-0CE09A93BDD1}" type="pres">
      <dgm:prSet presAssocID="{C631D022-FEEB-4766-B6A4-4ACF71471D23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A31ED-51EB-42AD-8180-6EFA6146BF24}" type="pres">
      <dgm:prSet presAssocID="{C631D022-FEEB-4766-B6A4-4ACF71471D23}" presName="rootConnector" presStyleLbl="node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6CDCEF63-40C1-4229-948A-3BBD87131968}" type="pres">
      <dgm:prSet presAssocID="{C631D022-FEEB-4766-B6A4-4ACF71471D2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8D7B3DE-5930-4ECB-AA20-3F58AA6908B4}" type="pres">
      <dgm:prSet presAssocID="{C631D022-FEEB-4766-B6A4-4ACF71471D2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C0A80AD-E170-468E-9F19-DD99210B863D}" type="pres">
      <dgm:prSet presAssocID="{F0480D96-9DA5-4B24-B5CD-4142407B067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28C9F40-089B-45F1-9B01-B2189AB8B4A7}" type="pres">
      <dgm:prSet presAssocID="{02124CF8-50F5-4A70-8E09-B21BD1BD7710}" presName="Name37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35C665C1-E726-463F-8BCC-C74E25629DEC}" type="pres">
      <dgm:prSet presAssocID="{92A78FBE-73A1-4A51-995A-4439D4A04571}" presName="hierRoot2" presStyleCnt="0">
        <dgm:presLayoutVars>
          <dgm:hierBranch val="init"/>
        </dgm:presLayoutVars>
      </dgm:prSet>
      <dgm:spPr/>
    </dgm:pt>
    <dgm:pt modelId="{A6271677-A25F-45E1-80B2-7742B4FD4711}" type="pres">
      <dgm:prSet presAssocID="{92A78FBE-73A1-4A51-995A-4439D4A04571}" presName="rootComposite" presStyleCnt="0"/>
      <dgm:spPr/>
    </dgm:pt>
    <dgm:pt modelId="{4D4FAFC8-E596-4054-9449-B8611549CAC8}" type="pres">
      <dgm:prSet presAssocID="{92A78FBE-73A1-4A51-995A-4439D4A04571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DBB92B-E0C0-40CA-8146-C189A80C8B7F}" type="pres">
      <dgm:prSet presAssocID="{92A78FBE-73A1-4A51-995A-4439D4A04571}" presName="rootConnector" presStyleLbl="node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573EA9D0-0254-4741-BD76-3CBF36B8A64A}" type="pres">
      <dgm:prSet presAssocID="{92A78FBE-73A1-4A51-995A-4439D4A04571}" presName="hierChild4" presStyleCnt="0"/>
      <dgm:spPr/>
    </dgm:pt>
    <dgm:pt modelId="{94263488-F4AB-43A3-87B4-870C4831D1BD}" type="pres">
      <dgm:prSet presAssocID="{92A78FBE-73A1-4A51-995A-4439D4A04571}" presName="hierChild5" presStyleCnt="0"/>
      <dgm:spPr/>
    </dgm:pt>
    <dgm:pt modelId="{3C618B58-287B-4F83-B772-971070E916C5}" type="pres">
      <dgm:prSet presAssocID="{A33C46EE-2822-4374-ACBF-341D677CA0FD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87ACD27F-2721-4792-96F0-FF18731F49C2}" type="presOf" srcId="{92A78FBE-73A1-4A51-995A-4439D4A04571}" destId="{5FDBB92B-E0C0-40CA-8146-C189A80C8B7F}" srcOrd="1" destOrd="0" presId="urn:microsoft.com/office/officeart/2005/8/layout/orgChart1"/>
    <dgm:cxn modelId="{DC7FDDD4-52A5-42F7-8B8D-4C018CC34F56}" type="presOf" srcId="{02124CF8-50F5-4A70-8E09-B21BD1BD7710}" destId="{A28C9F40-089B-45F1-9B01-B2189AB8B4A7}" srcOrd="0" destOrd="0" presId="urn:microsoft.com/office/officeart/2005/8/layout/orgChart1"/>
    <dgm:cxn modelId="{9B22E9E9-4685-4E86-995B-07B8E40DF0E4}" type="presOf" srcId="{DAAD5FFE-5FE2-4797-A79A-A03D0C5B9326}" destId="{315B149F-8976-4630-8E3E-EB15B2B94683}" srcOrd="0" destOrd="0" presId="urn:microsoft.com/office/officeart/2005/8/layout/orgChart1"/>
    <dgm:cxn modelId="{ECB2B085-36CC-47DA-984F-CE521D5921F1}" srcId="{A33C46EE-2822-4374-ACBF-341D677CA0FD}" destId="{0DC66B60-1F04-4628-8491-0E2615E39807}" srcOrd="0" destOrd="0" parTransId="{9BE73DFA-08CB-49E1-BC13-416C29B79D10}" sibTransId="{D6C4F598-EB13-45F1-8E8D-74E8D860D402}"/>
    <dgm:cxn modelId="{14BA55AC-9736-4576-BA43-7B9321980E8A}" type="presOf" srcId="{8E6335DC-2B37-42EF-84DD-C0B506672C8B}" destId="{A57FECFE-6087-4570-90A7-49B97F331630}" srcOrd="1" destOrd="0" presId="urn:microsoft.com/office/officeart/2005/8/layout/orgChart1"/>
    <dgm:cxn modelId="{AEDADBC6-8A33-4D66-8797-24421D57E6BF}" type="presOf" srcId="{4BF2D709-9358-4B1A-9A61-D66CCDF7CFE0}" destId="{65FD55B1-6484-4CE8-B8A2-6E674FDAE83D}" srcOrd="0" destOrd="0" presId="urn:microsoft.com/office/officeart/2005/8/layout/orgChart1"/>
    <dgm:cxn modelId="{70C605F1-0109-4621-8200-0E42CD3161EA}" type="presOf" srcId="{67C8F002-48C2-44A7-A5A8-02408E680B54}" destId="{D3FF6F9D-A672-4631-BD7F-F7FAE5126A9F}" srcOrd="0" destOrd="0" presId="urn:microsoft.com/office/officeart/2005/8/layout/orgChart1"/>
    <dgm:cxn modelId="{C30F33B7-C545-4F41-94CC-B9054AAC4307}" type="presOf" srcId="{9B059F5F-135F-415E-8AE9-23D114727215}" destId="{474B12B8-C6D2-45EF-ABF8-6D757545559E}" srcOrd="0" destOrd="0" presId="urn:microsoft.com/office/officeart/2005/8/layout/orgChart1"/>
    <dgm:cxn modelId="{EA2D3166-7B2C-45C5-A2CD-38B1BE667869}" srcId="{398E30D6-9D73-41B4-9C5C-E5166A1538BC}" destId="{382C9561-EDFE-413D-9510-3CEFABD02497}" srcOrd="1" destOrd="0" parTransId="{9B059F5F-135F-415E-8AE9-23D114727215}" sibTransId="{50C2BF25-BBD5-47FC-8E1C-96B3384AAE78}"/>
    <dgm:cxn modelId="{3E11B58F-78BD-4183-A5D2-E0F2DB5895F2}" type="presOf" srcId="{2914105C-CB39-4913-A4D3-CE990C074467}" destId="{052D7E86-9509-4C7A-A360-2492F4D09034}" srcOrd="0" destOrd="0" presId="urn:microsoft.com/office/officeart/2005/8/layout/orgChart1"/>
    <dgm:cxn modelId="{3237ADE3-64D0-4E1D-969B-5A24A5F1D3D1}" type="presOf" srcId="{F0480D96-9DA5-4B24-B5CD-4142407B067F}" destId="{729435B6-D6CA-4DC7-98B5-5044116E8618}" srcOrd="1" destOrd="0" presId="urn:microsoft.com/office/officeart/2005/8/layout/orgChart1"/>
    <dgm:cxn modelId="{A5100B09-4322-4445-B790-77E83BEE58AC}" type="presOf" srcId="{C631D022-FEEB-4766-B6A4-4ACF71471D23}" destId="{3D9ED680-61CF-4CF2-ADCD-0CE09A93BDD1}" srcOrd="0" destOrd="0" presId="urn:microsoft.com/office/officeart/2005/8/layout/orgChart1"/>
    <dgm:cxn modelId="{9F721577-96A4-465A-BC07-E1CBAF90147A}" type="presOf" srcId="{F818BB83-F6C9-4E99-8EDE-BAFF81385392}" destId="{53B8B081-2603-4160-AA3B-0C2BA2BB46AB}" srcOrd="1" destOrd="0" presId="urn:microsoft.com/office/officeart/2005/8/layout/orgChart1"/>
    <dgm:cxn modelId="{3CC53299-821B-41B1-93DF-935D0B8F3165}" srcId="{139ECB5C-D748-4F81-A4D5-0EB4D9CFB71E}" destId="{B16C0D04-E968-409F-B822-5AB6E240948D}" srcOrd="1" destOrd="0" parTransId="{2914105C-CB39-4913-A4D3-CE990C074467}" sibTransId="{63364571-9135-45BA-8AE0-450A5A941AD6}"/>
    <dgm:cxn modelId="{D53A85F4-F559-4AFD-A11C-B89C31939234}" type="presOf" srcId="{1C521EA5-E34A-4436-9C6B-AA0A9A9915F4}" destId="{670ED178-5630-410B-A3E9-DF9460659407}" srcOrd="0" destOrd="0" presId="urn:microsoft.com/office/officeart/2005/8/layout/orgChart1"/>
    <dgm:cxn modelId="{E0F12175-6E3B-4E33-80D7-0ECBBE4DBBF7}" type="presOf" srcId="{D9B46C46-6AF4-4EF7-A4DF-3EDA6B9965B7}" destId="{241BC1F1-E8CF-4F4E-81F0-D7A21048D823}" srcOrd="0" destOrd="0" presId="urn:microsoft.com/office/officeart/2005/8/layout/orgChart1"/>
    <dgm:cxn modelId="{97A164E4-EC94-4FDE-9551-C5A13DF40954}" type="presOf" srcId="{A33C46EE-2822-4374-ACBF-341D677CA0FD}" destId="{6B42253A-100F-42E9-8FBD-12862FF25B14}" srcOrd="0" destOrd="0" presId="urn:microsoft.com/office/officeart/2005/8/layout/orgChart1"/>
    <dgm:cxn modelId="{7A40DBA2-B15C-4531-BB26-F0F53B684EDC}" srcId="{B59EF0AF-75FC-4868-B6F0-717391FD3A38}" destId="{8FF4F4F7-DD47-44C6-8D60-EBEF9621CA58}" srcOrd="0" destOrd="0" parTransId="{A84BA883-B604-40E0-996B-1C41E5893666}" sibTransId="{B6CB216F-8CE4-47EC-B8D8-557A189B2D8C}"/>
    <dgm:cxn modelId="{A857E2EC-3AA5-4831-9840-EF617697D242}" srcId="{738229BE-A694-42DD-8D1E-CD3D9E2BD3AA}" destId="{3D3D390E-18BE-4F09-B471-1E85A7560DD3}" srcOrd="0" destOrd="0" parTransId="{DE2CF4B4-4935-49FB-9711-6718A9BB69B5}" sibTransId="{974712E9-E9C9-44F4-BD4B-300C3E980E53}"/>
    <dgm:cxn modelId="{09916883-CC6F-404A-A2A5-B0D40687959F}" srcId="{139ECB5C-D748-4F81-A4D5-0EB4D9CFB71E}" destId="{4BF2D709-9358-4B1A-9A61-D66CCDF7CFE0}" srcOrd="0" destOrd="0" parTransId="{1A5C817C-6E20-4A19-94CF-C8AD31375E0F}" sibTransId="{BA241C58-FAC0-4E2F-946F-EFBCE0922F19}"/>
    <dgm:cxn modelId="{179496F2-6318-4E34-A5E7-11791F658288}" type="presOf" srcId="{EEA97DFE-F0DB-4FEE-9734-F3CB47A62A1E}" destId="{B887DDF3-FCDE-464F-9F3C-6F477D8F74C6}" srcOrd="0" destOrd="0" presId="urn:microsoft.com/office/officeart/2005/8/layout/orgChart1"/>
    <dgm:cxn modelId="{A3CEDEF8-FE64-4399-A051-6670F72544D9}" srcId="{A33C46EE-2822-4374-ACBF-341D677CA0FD}" destId="{71592151-0474-4022-A9BC-061255901D4E}" srcOrd="3" destOrd="0" parTransId="{D9B46C46-6AF4-4EF7-A4DF-3EDA6B9965B7}" sibTransId="{6FFAB35F-8373-4EEC-A796-F4C63B363554}"/>
    <dgm:cxn modelId="{37AECD6C-2583-408F-BCD7-3A07F4D151CB}" type="presOf" srcId="{738229BE-A694-42DD-8D1E-CD3D9E2BD3AA}" destId="{5F093DCE-7169-42C7-A9E8-B7DDB53E9B91}" srcOrd="1" destOrd="0" presId="urn:microsoft.com/office/officeart/2005/8/layout/orgChart1"/>
    <dgm:cxn modelId="{A108F4C9-9E97-4D71-BD62-2BF25BFB844C}" type="presOf" srcId="{9BE73DFA-08CB-49E1-BC13-416C29B79D10}" destId="{BAE51673-D9DB-4E27-80C7-164FF77874B3}" srcOrd="0" destOrd="0" presId="urn:microsoft.com/office/officeart/2005/8/layout/orgChart1"/>
    <dgm:cxn modelId="{F2AF8C72-486E-4376-8B2C-A375DA9F7449}" srcId="{F818BB83-F6C9-4E99-8EDE-BAFF81385392}" destId="{333872EF-4298-4B1D-A911-91ED770E3B48}" srcOrd="0" destOrd="0" parTransId="{682A34E5-255D-4F41-8461-8BA8961381B2}" sibTransId="{B3BF0820-812D-4787-8422-6294AAC83974}"/>
    <dgm:cxn modelId="{6393CFCE-6119-4B57-8815-C829FA8843AE}" srcId="{398E30D6-9D73-41B4-9C5C-E5166A1538BC}" destId="{8E6335DC-2B37-42EF-84DD-C0B506672C8B}" srcOrd="2" destOrd="0" parTransId="{1C521EA5-E34A-4436-9C6B-AA0A9A9915F4}" sibTransId="{10BB79FB-15E1-435C-A791-B6AB2D179826}"/>
    <dgm:cxn modelId="{63A064B3-44AA-4EB6-A510-9FD752DCA4D4}" srcId="{738229BE-A694-42DD-8D1E-CD3D9E2BD3AA}" destId="{EEA97DFE-F0DB-4FEE-9734-F3CB47A62A1E}" srcOrd="1" destOrd="0" parTransId="{D45C2D78-FC7F-49B6-92B2-BA949B752C6E}" sibTransId="{A7D991D1-8065-4177-8EC4-17C0A4402E40}"/>
    <dgm:cxn modelId="{096D595B-52E4-4D0C-A177-1C6EEAE35B43}" type="presOf" srcId="{B16C0D04-E968-409F-B822-5AB6E240948D}" destId="{850ACC49-6A03-4C27-911C-7055AA9BAE3C}" srcOrd="0" destOrd="0" presId="urn:microsoft.com/office/officeart/2005/8/layout/orgChart1"/>
    <dgm:cxn modelId="{B0D0B956-638B-45EC-9A9D-1195D5A5E692}" type="presOf" srcId="{2B4CAE53-5937-4C52-8140-E7C831E1189A}" destId="{EA940EC8-1F40-4182-8770-D53BDC6BD79F}" srcOrd="0" destOrd="0" presId="urn:microsoft.com/office/officeart/2005/8/layout/orgChart1"/>
    <dgm:cxn modelId="{FA7967B7-5B35-4A68-84BA-B44BE2CC9716}" type="presOf" srcId="{8E6335DC-2B37-42EF-84DD-C0B506672C8B}" destId="{032D99AE-D5EA-41B3-ABFA-09F79A4EA9A8}" srcOrd="0" destOrd="0" presId="urn:microsoft.com/office/officeart/2005/8/layout/orgChart1"/>
    <dgm:cxn modelId="{872E2C2C-CD53-407F-9171-47BBB1EE05EB}" type="presOf" srcId="{D44526BE-9C4C-4D16-A042-A49A72516AE6}" destId="{31423032-BB43-457D-A1F1-19D5C666535F}" srcOrd="0" destOrd="0" presId="urn:microsoft.com/office/officeart/2005/8/layout/orgChart1"/>
    <dgm:cxn modelId="{D7264A46-0355-4468-B1A1-1CBF44C9985C}" type="presOf" srcId="{A5D6D8A0-69BA-49D0-92B5-31B624F3F5F3}" destId="{A4D97C13-85A0-4502-8C7A-DC144C8343B4}" srcOrd="0" destOrd="0" presId="urn:microsoft.com/office/officeart/2005/8/layout/orgChart1"/>
    <dgm:cxn modelId="{8AC61C51-C4D0-4E89-949B-2A82045F64EB}" type="presOf" srcId="{9D24DDFE-20B1-4C80-BB8D-43B741C0CD37}" destId="{CEEE5BBD-3DAE-4282-9524-329BB10DDDAA}" srcOrd="0" destOrd="0" presId="urn:microsoft.com/office/officeart/2005/8/layout/orgChart1"/>
    <dgm:cxn modelId="{DF3732D4-9926-4A68-B054-AE8B9E6E63DE}" srcId="{F0480D96-9DA5-4B24-B5CD-4142407B067F}" destId="{C631D022-FEEB-4766-B6A4-4ACF71471D23}" srcOrd="0" destOrd="0" parTransId="{2463DA34-35EB-4AA3-A989-8848486B5A09}" sibTransId="{FBDA28F1-3906-4B56-AB94-2274455738FF}"/>
    <dgm:cxn modelId="{6626171D-6A37-4A96-8F2C-47EE44D90415}" type="presOf" srcId="{C631D022-FEEB-4766-B6A4-4ACF71471D23}" destId="{3F2A31ED-51EB-42AD-8180-6EFA6146BF24}" srcOrd="1" destOrd="0" presId="urn:microsoft.com/office/officeart/2005/8/layout/orgChart1"/>
    <dgm:cxn modelId="{D8ED3C48-1CA2-4BEE-83D5-830FAA415E01}" srcId="{4BF2D709-9358-4B1A-9A61-D66CCDF7CFE0}" destId="{9A952AC7-3644-4953-8EC6-3867380006D8}" srcOrd="1" destOrd="0" parTransId="{D44526BE-9C4C-4D16-A042-A49A72516AE6}" sibTransId="{715B96AE-53A9-4FC7-8446-F55EB165F6A5}"/>
    <dgm:cxn modelId="{06E27125-6D74-42BC-8F29-6C098DEE26F2}" type="presOf" srcId="{D45C2D78-FC7F-49B6-92B2-BA949B752C6E}" destId="{F02232AF-2F4B-49A4-9144-F2B007616D95}" srcOrd="0" destOrd="0" presId="urn:microsoft.com/office/officeart/2005/8/layout/orgChart1"/>
    <dgm:cxn modelId="{5B219F32-7404-46A7-A11D-44F35FA04422}" srcId="{A33C46EE-2822-4374-ACBF-341D677CA0FD}" destId="{139ECB5C-D748-4F81-A4D5-0EB4D9CFB71E}" srcOrd="1" destOrd="0" parTransId="{DAAD5FFE-5FE2-4797-A79A-A03D0C5B9326}" sibTransId="{B58CA995-E546-4E25-9AC2-DE18AD16611E}"/>
    <dgm:cxn modelId="{C4124E29-8E17-4E94-B778-29473CE21430}" type="presOf" srcId="{B59EF0AF-75FC-4868-B6F0-717391FD3A38}" destId="{DA3D926B-8865-47F6-98BA-879C83970AEA}" srcOrd="0" destOrd="0" presId="urn:microsoft.com/office/officeart/2005/8/layout/orgChart1"/>
    <dgm:cxn modelId="{D6EB6EEA-4807-492E-A917-A698004F78D7}" type="presOf" srcId="{333872EF-4298-4B1D-A911-91ED770E3B48}" destId="{B5560FE0-5573-405F-99A6-B3187E32F636}" srcOrd="0" destOrd="0" presId="urn:microsoft.com/office/officeart/2005/8/layout/orgChart1"/>
    <dgm:cxn modelId="{57CD328F-61A0-448C-96F8-37FE9FEBD100}" type="presOf" srcId="{9A952AC7-3644-4953-8EC6-3867380006D8}" destId="{EA4508F6-F4DA-4CEA-8CD2-8506F1F2D10C}" srcOrd="1" destOrd="0" presId="urn:microsoft.com/office/officeart/2005/8/layout/orgChart1"/>
    <dgm:cxn modelId="{EAAFFA74-EB46-424E-80AA-7FAD9044738B}" srcId="{A33C46EE-2822-4374-ACBF-341D677CA0FD}" destId="{92A78FBE-73A1-4A51-995A-4439D4A04571}" srcOrd="7" destOrd="0" parTransId="{02124CF8-50F5-4A70-8E09-B21BD1BD7710}" sibTransId="{E4089837-35F1-447F-8EC9-7B9E0FB024F9}"/>
    <dgm:cxn modelId="{26F4AAAF-2FDB-45EF-B1E2-AC4016D8D090}" srcId="{F818BB83-F6C9-4E99-8EDE-BAFF81385392}" destId="{9D24DDFE-20B1-4C80-BB8D-43B741C0CD37}" srcOrd="1" destOrd="0" parTransId="{67C8F002-48C2-44A7-A5A8-02408E680B54}" sibTransId="{29A03F97-9387-44F0-BBF3-FB930FD7F560}"/>
    <dgm:cxn modelId="{FE6C4917-DD8D-43FB-8C45-EF91D5EEAB45}" type="presOf" srcId="{0DC66B60-1F04-4628-8491-0E2615E39807}" destId="{839E519A-2DFE-49F6-A248-5F9EFD05FFCB}" srcOrd="1" destOrd="0" presId="urn:microsoft.com/office/officeart/2005/8/layout/orgChart1"/>
    <dgm:cxn modelId="{AEAECB63-3583-4FBE-A52C-B786D474B1B3}" type="presOf" srcId="{682A34E5-255D-4F41-8461-8BA8961381B2}" destId="{A4677A78-575D-4E7D-A0B3-B3DC1086E80D}" srcOrd="0" destOrd="0" presId="urn:microsoft.com/office/officeart/2005/8/layout/orgChart1"/>
    <dgm:cxn modelId="{90B64003-E6FE-494F-9663-30C133298890}" type="presOf" srcId="{3D3D390E-18BE-4F09-B471-1E85A7560DD3}" destId="{301599A2-D959-44E1-960F-00BE814746E0}" srcOrd="0" destOrd="0" presId="urn:microsoft.com/office/officeart/2005/8/layout/orgChart1"/>
    <dgm:cxn modelId="{74F59A95-6A5B-4380-9E4E-D576F40161F3}" srcId="{A33C46EE-2822-4374-ACBF-341D677CA0FD}" destId="{B59EF0AF-75FC-4868-B6F0-717391FD3A38}" srcOrd="4" destOrd="0" parTransId="{7F578ADD-78D3-4F01-8025-B49C57F48967}" sibTransId="{3E02D6F0-6DFA-4E77-B65D-53A42F8E1D4E}"/>
    <dgm:cxn modelId="{458F6465-EAB6-4639-8F0F-E3448AEBD3A3}" srcId="{4BF2D709-9358-4B1A-9A61-D66CCDF7CFE0}" destId="{AAD1BF46-DDBB-4188-B784-86A8B2DC3FA0}" srcOrd="0" destOrd="0" parTransId="{6737924D-232A-4109-B586-04EE46EBEC7E}" sibTransId="{1A2480BA-0B3E-4784-A213-96EB5BB743A8}"/>
    <dgm:cxn modelId="{20529BA6-71F4-4A1A-B063-A0C84B53588A}" type="presOf" srcId="{DB3F8347-FE63-4EFD-AEDD-366F3C6ECC11}" destId="{8B481FAC-7DFC-4F1F-9F2E-F0E1BCB8228B}" srcOrd="0" destOrd="0" presId="urn:microsoft.com/office/officeart/2005/8/layout/orgChart1"/>
    <dgm:cxn modelId="{1906FC3E-AC7E-4649-91A1-F80D3785C361}" type="presOf" srcId="{6737924D-232A-4109-B586-04EE46EBEC7E}" destId="{2E245CF6-C1B3-450D-9AB5-A8DB8DA97D3F}" srcOrd="0" destOrd="0" presId="urn:microsoft.com/office/officeart/2005/8/layout/orgChart1"/>
    <dgm:cxn modelId="{75522311-9D35-4C54-896A-C52186A7FEEC}" srcId="{8FF4F4F7-DD47-44C6-8D60-EBEF9621CA58}" destId="{738229BE-A694-42DD-8D1E-CD3D9E2BD3AA}" srcOrd="0" destOrd="0" parTransId="{180EF9D0-27DB-4F15-AFE1-2F0D5CD9D9E9}" sibTransId="{C7F22E57-1ACE-4216-8B39-28084A0EE38F}"/>
    <dgm:cxn modelId="{8777D595-3EDD-4DB9-BA08-B8BDA11F57E4}" type="presOf" srcId="{8FF4F4F7-DD47-44C6-8D60-EBEF9621CA58}" destId="{E8DF7058-0F13-4CE4-82AD-9C975980A1D3}" srcOrd="1" destOrd="0" presId="urn:microsoft.com/office/officeart/2005/8/layout/orgChart1"/>
    <dgm:cxn modelId="{49051E3A-E101-48A7-85DE-51A0E0DECEAF}" type="presOf" srcId="{180EF9D0-27DB-4F15-AFE1-2F0D5CD9D9E9}" destId="{E9227ECE-48CA-476B-848F-C44FC3496DB0}" srcOrd="0" destOrd="0" presId="urn:microsoft.com/office/officeart/2005/8/layout/orgChart1"/>
    <dgm:cxn modelId="{02DA9B40-EA13-4BB7-9CA9-6680DF9D6AE7}" type="presOf" srcId="{B59EF0AF-75FC-4868-B6F0-717391FD3A38}" destId="{AA59E8A9-E2B9-417C-A269-7284A9DF18B8}" srcOrd="1" destOrd="0" presId="urn:microsoft.com/office/officeart/2005/8/layout/orgChart1"/>
    <dgm:cxn modelId="{E85EDAF1-7D6E-4013-8139-19579B60CB6C}" type="presOf" srcId="{F0480D96-9DA5-4B24-B5CD-4142407B067F}" destId="{76C7F732-4B3A-42ED-BE97-F980493B4CCB}" srcOrd="0" destOrd="0" presId="urn:microsoft.com/office/officeart/2005/8/layout/orgChart1"/>
    <dgm:cxn modelId="{4142B375-5E63-432E-837C-4E7C3AD10C1C}" type="presOf" srcId="{DE2CF4B4-4935-49FB-9711-6718A9BB69B5}" destId="{732FAF2E-63C9-4594-A3AB-8D434D013122}" srcOrd="0" destOrd="0" presId="urn:microsoft.com/office/officeart/2005/8/layout/orgChart1"/>
    <dgm:cxn modelId="{56A19CDB-F233-4ECC-9453-D36732C4FD43}" type="presOf" srcId="{2463DA34-35EB-4AA3-A989-8848486B5A09}" destId="{EEED8213-2DD1-450A-84BE-15A522F98103}" srcOrd="0" destOrd="0" presId="urn:microsoft.com/office/officeart/2005/8/layout/orgChart1"/>
    <dgm:cxn modelId="{498668EA-D832-4FCD-8DC6-4CBEAF3862F3}" srcId="{F818BB83-F6C9-4E99-8EDE-BAFF81385392}" destId="{1FD76E75-C186-45F0-8DB5-9D0864707833}" srcOrd="2" destOrd="0" parTransId="{2B4CAE53-5937-4C52-8140-E7C831E1189A}" sibTransId="{3522198C-1586-4C19-B734-56E038D82BD8}"/>
    <dgm:cxn modelId="{E91C4F0E-15DF-4F8F-9F51-F38CC5242BA2}" type="presOf" srcId="{9A952AC7-3644-4953-8EC6-3867380006D8}" destId="{047BF44E-9C15-4D3B-A1BA-4CEACACF815B}" srcOrd="0" destOrd="0" presId="urn:microsoft.com/office/officeart/2005/8/layout/orgChart1"/>
    <dgm:cxn modelId="{4EAB73EE-59F5-46BA-B5CF-F04620522135}" type="presOf" srcId="{4BF2D709-9358-4B1A-9A61-D66CCDF7CFE0}" destId="{B0627B06-6D8E-4274-9E28-161FBE2B2978}" srcOrd="1" destOrd="0" presId="urn:microsoft.com/office/officeart/2005/8/layout/orgChart1"/>
    <dgm:cxn modelId="{1B7ADD66-1030-4838-B0DF-91C0C0A621C4}" srcId="{F450A82B-44CB-49ED-8C01-1FB41B8C9D8C}" destId="{A33C46EE-2822-4374-ACBF-341D677CA0FD}" srcOrd="0" destOrd="0" parTransId="{3A75CB70-2C61-4075-A655-30A6B8B99CC5}" sibTransId="{632B6154-EE85-4A75-ABAC-F4C412D2FDD2}"/>
    <dgm:cxn modelId="{34D9A183-EAE7-459A-995F-DDA003555C62}" type="presOf" srcId="{398E30D6-9D73-41B4-9C5C-E5166A1538BC}" destId="{274C4C49-0EE0-4080-ABEB-329E65AA9A2E}" srcOrd="1" destOrd="0" presId="urn:microsoft.com/office/officeart/2005/8/layout/orgChart1"/>
    <dgm:cxn modelId="{C0A63F80-E6FE-465D-8A45-080FB7DEF67F}" type="presOf" srcId="{333872EF-4298-4B1D-A911-91ED770E3B48}" destId="{CC253A78-C7D7-4E9A-9780-CFE0E7093E3C}" srcOrd="1" destOrd="0" presId="urn:microsoft.com/office/officeart/2005/8/layout/orgChart1"/>
    <dgm:cxn modelId="{33D8E523-BF87-4A20-921A-870A5E47B2E5}" type="presOf" srcId="{71592151-0474-4022-A9BC-061255901D4E}" destId="{1E3BB494-EF1D-4520-BA6E-66134B54E13D}" srcOrd="1" destOrd="0" presId="urn:microsoft.com/office/officeart/2005/8/layout/orgChart1"/>
    <dgm:cxn modelId="{7E4A4CF0-E856-436F-802F-8785D66259FC}" srcId="{A33C46EE-2822-4374-ACBF-341D677CA0FD}" destId="{F818BB83-F6C9-4E99-8EDE-BAFF81385392}" srcOrd="2" destOrd="0" parTransId="{54F1D2D4-EE6A-4317-89DE-8AB2F50EAFE2}" sibTransId="{EF3C718A-5513-4C39-AFCE-1A87DBC56BD9}"/>
    <dgm:cxn modelId="{86DD3641-DFA5-41DD-B663-8BB959CCC7F9}" type="presOf" srcId="{1FD76E75-C186-45F0-8DB5-9D0864707833}" destId="{14644C61-3068-434B-BC2A-B2A4E1C0E875}" srcOrd="1" destOrd="0" presId="urn:microsoft.com/office/officeart/2005/8/layout/orgChart1"/>
    <dgm:cxn modelId="{CE404245-1CF6-480D-B7DD-1DC7FFB115DC}" type="presOf" srcId="{738229BE-A694-42DD-8D1E-CD3D9E2BD3AA}" destId="{00124E9A-ADC3-46A1-A611-75E0B4140085}" srcOrd="0" destOrd="0" presId="urn:microsoft.com/office/officeart/2005/8/layout/orgChart1"/>
    <dgm:cxn modelId="{4354AE30-6DFB-4486-9E65-2BDD21DB1B96}" type="presOf" srcId="{F450A82B-44CB-49ED-8C01-1FB41B8C9D8C}" destId="{8166F88D-0EB7-4489-9C76-A112FC79F330}" srcOrd="0" destOrd="0" presId="urn:microsoft.com/office/officeart/2005/8/layout/orgChart1"/>
    <dgm:cxn modelId="{667521E1-4DDA-4BF5-B172-AA8AAF5945BF}" srcId="{398E30D6-9D73-41B4-9C5C-E5166A1538BC}" destId="{6B124AF7-8C78-403F-B95A-FBA7FCD98EE6}" srcOrd="0" destOrd="0" parTransId="{378A6675-CE46-48D5-A949-98CED98C8EB4}" sibTransId="{15C79839-723F-42A1-9E88-C80539D8E992}"/>
    <dgm:cxn modelId="{0B4EAB8A-0EEC-4F25-9FB0-9A6694AB597D}" type="presOf" srcId="{AAD1BF46-DDBB-4188-B784-86A8B2DC3FA0}" destId="{0A63B931-1B10-4B99-8488-E8B1EEDAE98A}" srcOrd="0" destOrd="0" presId="urn:microsoft.com/office/officeart/2005/8/layout/orgChart1"/>
    <dgm:cxn modelId="{FD295DDF-85DC-4BBC-96AF-702AE6278975}" type="presOf" srcId="{3D3D390E-18BE-4F09-B471-1E85A7560DD3}" destId="{B9D871E0-0B0F-4576-A4A5-43FA5F4F245F}" srcOrd="1" destOrd="0" presId="urn:microsoft.com/office/officeart/2005/8/layout/orgChart1"/>
    <dgm:cxn modelId="{A3A4B43B-84D6-4E5A-9E8E-11F68717BFA7}" type="presOf" srcId="{378A6675-CE46-48D5-A949-98CED98C8EB4}" destId="{57C8512F-C519-41EA-8950-2CC6DDAB988F}" srcOrd="0" destOrd="0" presId="urn:microsoft.com/office/officeart/2005/8/layout/orgChart1"/>
    <dgm:cxn modelId="{5A1A98CD-B155-42BA-8AF4-CAE3021AEBD2}" type="presOf" srcId="{A33C46EE-2822-4374-ACBF-341D677CA0FD}" destId="{F512043B-B857-4DDD-9A81-4C893A2DC465}" srcOrd="1" destOrd="0" presId="urn:microsoft.com/office/officeart/2005/8/layout/orgChart1"/>
    <dgm:cxn modelId="{3BA5B420-5E1F-4BEA-8D78-89C32ED32C28}" type="presOf" srcId="{1FD76E75-C186-45F0-8DB5-9D0864707833}" destId="{38372C0D-94BE-4A43-B3E0-CA7AB4F29436}" srcOrd="0" destOrd="0" presId="urn:microsoft.com/office/officeart/2005/8/layout/orgChart1"/>
    <dgm:cxn modelId="{27C63129-253F-4FA5-9434-21861F5EC563}" type="presOf" srcId="{EEA97DFE-F0DB-4FEE-9734-F3CB47A62A1E}" destId="{09ADDDB6-4A0B-4B0B-9063-67DC16503E5B}" srcOrd="1" destOrd="0" presId="urn:microsoft.com/office/officeart/2005/8/layout/orgChart1"/>
    <dgm:cxn modelId="{788C6378-54F1-4501-A16D-85BEEE5EE159}" type="presOf" srcId="{A84BA883-B604-40E0-996B-1C41E5893666}" destId="{3E8CA181-7CAD-4C96-B40C-51889382F3AB}" srcOrd="0" destOrd="0" presId="urn:microsoft.com/office/officeart/2005/8/layout/orgChart1"/>
    <dgm:cxn modelId="{D20ECF91-D16A-42FD-8A26-C5385FB54F04}" srcId="{A33C46EE-2822-4374-ACBF-341D677CA0FD}" destId="{F0480D96-9DA5-4B24-B5CD-4142407B067F}" srcOrd="6" destOrd="0" parTransId="{1EC6901E-A613-4D68-8998-34E0F3CE65DD}" sibTransId="{2F19B496-59B8-4DAE-A390-B50DA1DFED3E}"/>
    <dgm:cxn modelId="{F21E487E-6125-4E14-8531-0BF89292E7E2}" type="presOf" srcId="{7F578ADD-78D3-4F01-8025-B49C57F48967}" destId="{71583B2E-DCE0-4973-AD37-9B4A948F2519}" srcOrd="0" destOrd="0" presId="urn:microsoft.com/office/officeart/2005/8/layout/orgChart1"/>
    <dgm:cxn modelId="{5F98C737-BA1A-4035-ACC3-28A446565986}" srcId="{B59EF0AF-75FC-4868-B6F0-717391FD3A38}" destId="{A5D6D8A0-69BA-49D0-92B5-31B624F3F5F3}" srcOrd="1" destOrd="0" parTransId="{B88379FA-6AC4-40A1-A733-DF4F614A9D7B}" sibTransId="{C5CB5E7D-7EC4-41C7-8A8D-99A13C0C5004}"/>
    <dgm:cxn modelId="{2C05AC13-46B4-46DF-92A4-BE8750725DDC}" type="presOf" srcId="{398E30D6-9D73-41B4-9C5C-E5166A1538BC}" destId="{667BE108-DD6D-46CF-AF56-B4F59DAC5687}" srcOrd="0" destOrd="0" presId="urn:microsoft.com/office/officeart/2005/8/layout/orgChart1"/>
    <dgm:cxn modelId="{7C53AEBC-9DF9-4B59-BEF3-D62E5DBAB334}" type="presOf" srcId="{0DC66B60-1F04-4628-8491-0E2615E39807}" destId="{DE686F34-571D-4461-A78F-9590B75A8C52}" srcOrd="0" destOrd="0" presId="urn:microsoft.com/office/officeart/2005/8/layout/orgChart1"/>
    <dgm:cxn modelId="{2D289540-4C30-408E-B38C-6B2E1611C2BE}" type="presOf" srcId="{382C9561-EDFE-413D-9510-3CEFABD02497}" destId="{31CD12D2-1A98-402A-9F6F-90B58879A682}" srcOrd="1" destOrd="0" presId="urn:microsoft.com/office/officeart/2005/8/layout/orgChart1"/>
    <dgm:cxn modelId="{E2C49930-75AA-4A9A-81E7-CBF935B054E0}" type="presOf" srcId="{A5D6D8A0-69BA-49D0-92B5-31B624F3F5F3}" destId="{170C49BC-2EE4-419E-8C0C-3B5B1F47BB30}" srcOrd="1" destOrd="0" presId="urn:microsoft.com/office/officeart/2005/8/layout/orgChart1"/>
    <dgm:cxn modelId="{7BAE7805-3EA2-4E8D-AEFA-BE24FBE44956}" type="presOf" srcId="{54F1D2D4-EE6A-4317-89DE-8AB2F50EAFE2}" destId="{B3411318-B0CB-4B04-BB69-54CC4AF23A5B}" srcOrd="0" destOrd="0" presId="urn:microsoft.com/office/officeart/2005/8/layout/orgChart1"/>
    <dgm:cxn modelId="{6865A93F-BBCB-4345-A55C-C81DA41B0332}" type="presOf" srcId="{139ECB5C-D748-4F81-A4D5-0EB4D9CFB71E}" destId="{3F0E6D97-F9A6-4394-A255-7F162871808C}" srcOrd="1" destOrd="0" presId="urn:microsoft.com/office/officeart/2005/8/layout/orgChart1"/>
    <dgm:cxn modelId="{B7126F01-E171-4884-9546-563AAA674E7B}" type="presOf" srcId="{B16C0D04-E968-409F-B822-5AB6E240948D}" destId="{D8C2B859-67BA-40EA-B8CC-D4D4C744AA89}" srcOrd="1" destOrd="0" presId="urn:microsoft.com/office/officeart/2005/8/layout/orgChart1"/>
    <dgm:cxn modelId="{32054B7B-F666-49D7-A0C6-A1811B35D3B9}" type="presOf" srcId="{6B124AF7-8C78-403F-B95A-FBA7FCD98EE6}" destId="{5198C399-BE54-4677-B0A0-FA3BFDB9AD24}" srcOrd="1" destOrd="0" presId="urn:microsoft.com/office/officeart/2005/8/layout/orgChart1"/>
    <dgm:cxn modelId="{A1033FD2-A1E7-4C84-BB95-CFF9EAB2D055}" type="presOf" srcId="{139ECB5C-D748-4F81-A4D5-0EB4D9CFB71E}" destId="{101EF72B-3559-4D58-B1A6-E752CB7B9999}" srcOrd="0" destOrd="0" presId="urn:microsoft.com/office/officeart/2005/8/layout/orgChart1"/>
    <dgm:cxn modelId="{ED14CCEF-978C-456E-8D03-807E29567B4E}" type="presOf" srcId="{B88379FA-6AC4-40A1-A733-DF4F614A9D7B}" destId="{2864CBAD-0994-4B2C-95F6-0DE073FFF687}" srcOrd="0" destOrd="0" presId="urn:microsoft.com/office/officeart/2005/8/layout/orgChart1"/>
    <dgm:cxn modelId="{D6A9486C-B9B6-4770-9154-6A111818E7C5}" type="presOf" srcId="{6B124AF7-8C78-403F-B95A-FBA7FCD98EE6}" destId="{DE2BF55E-C4F4-4F70-873D-B90BC4C00FAC}" srcOrd="0" destOrd="0" presId="urn:microsoft.com/office/officeart/2005/8/layout/orgChart1"/>
    <dgm:cxn modelId="{FE55DA28-12D0-4D37-90A4-1EAA56E2949B}" type="presOf" srcId="{AAD1BF46-DDBB-4188-B784-86A8B2DC3FA0}" destId="{6F42B09F-290F-4A9D-8A9D-22DBC0C6C543}" srcOrd="1" destOrd="0" presId="urn:microsoft.com/office/officeart/2005/8/layout/orgChart1"/>
    <dgm:cxn modelId="{FA0BDB5B-A59A-4477-A449-33C3B08510E2}" type="presOf" srcId="{382C9561-EDFE-413D-9510-3CEFABD02497}" destId="{7BB3016D-1A5D-498E-B711-1CBEF9EA3BB5}" srcOrd="0" destOrd="0" presId="urn:microsoft.com/office/officeart/2005/8/layout/orgChart1"/>
    <dgm:cxn modelId="{58864DCB-A386-4163-B999-7CD887D8A2BF}" type="presOf" srcId="{F818BB83-F6C9-4E99-8EDE-BAFF81385392}" destId="{66330BA2-E334-4B93-B03D-83DAA9513C15}" srcOrd="0" destOrd="0" presId="urn:microsoft.com/office/officeart/2005/8/layout/orgChart1"/>
    <dgm:cxn modelId="{5C732141-0A6A-4F4F-8D9D-F11139259771}" type="presOf" srcId="{71592151-0474-4022-A9BC-061255901D4E}" destId="{D8CA811A-8703-4AB4-86FE-9FC7EEDD5D90}" srcOrd="0" destOrd="0" presId="urn:microsoft.com/office/officeart/2005/8/layout/orgChart1"/>
    <dgm:cxn modelId="{FB905183-963E-44E9-9979-9AC64118B2F7}" type="presOf" srcId="{1EC6901E-A613-4D68-8998-34E0F3CE65DD}" destId="{52872CA1-5901-4FD9-BB73-FD5A21CEEEB4}" srcOrd="0" destOrd="0" presId="urn:microsoft.com/office/officeart/2005/8/layout/orgChart1"/>
    <dgm:cxn modelId="{2897BC7D-6409-42DC-9AA3-9595B5A23116}" type="presOf" srcId="{9D24DDFE-20B1-4C80-BB8D-43B741C0CD37}" destId="{47A67616-BA5F-4D28-B6B2-A0624CC83F16}" srcOrd="1" destOrd="0" presId="urn:microsoft.com/office/officeart/2005/8/layout/orgChart1"/>
    <dgm:cxn modelId="{33F0D64B-E17F-4AB0-9ECE-12F80AB62E94}" srcId="{A33C46EE-2822-4374-ACBF-341D677CA0FD}" destId="{398E30D6-9D73-41B4-9C5C-E5166A1538BC}" srcOrd="5" destOrd="0" parTransId="{DB3F8347-FE63-4EFD-AEDD-366F3C6ECC11}" sibTransId="{F962972A-0057-4F77-AC9B-C98A089D7609}"/>
    <dgm:cxn modelId="{F3F2777A-7A24-436A-800A-BD429A61C5AE}" type="presOf" srcId="{92A78FBE-73A1-4A51-995A-4439D4A04571}" destId="{4D4FAFC8-E596-4054-9449-B8611549CAC8}" srcOrd="0" destOrd="0" presId="urn:microsoft.com/office/officeart/2005/8/layout/orgChart1"/>
    <dgm:cxn modelId="{A2103CA9-41A1-4EC6-9007-51E6FB8173F4}" type="presOf" srcId="{8FF4F4F7-DD47-44C6-8D60-EBEF9621CA58}" destId="{9568F689-6B93-4670-95C1-C59E1C93C8CE}" srcOrd="0" destOrd="0" presId="urn:microsoft.com/office/officeart/2005/8/layout/orgChart1"/>
    <dgm:cxn modelId="{E9D2ECC0-1246-4451-9AA8-3C85A40ACB68}" type="presOf" srcId="{1A5C817C-6E20-4A19-94CF-C8AD31375E0F}" destId="{7938A8DD-6E37-4621-95DD-ACF6CFA55ED6}" srcOrd="0" destOrd="0" presId="urn:microsoft.com/office/officeart/2005/8/layout/orgChart1"/>
    <dgm:cxn modelId="{88C5CA75-B2D5-43AD-B560-82134865DA52}" type="presParOf" srcId="{8166F88D-0EB7-4489-9C76-A112FC79F330}" destId="{452528FF-F2E4-4341-8839-2A28F6870BD1}" srcOrd="0" destOrd="0" presId="urn:microsoft.com/office/officeart/2005/8/layout/orgChart1"/>
    <dgm:cxn modelId="{1B657E8F-120A-4384-A11F-D2F16C604BA4}" type="presParOf" srcId="{452528FF-F2E4-4341-8839-2A28F6870BD1}" destId="{9067A6E2-34C4-4796-A78F-8536D293593F}" srcOrd="0" destOrd="0" presId="urn:microsoft.com/office/officeart/2005/8/layout/orgChart1"/>
    <dgm:cxn modelId="{0AA28648-0DE3-46BA-AF37-942C46BFB81D}" type="presParOf" srcId="{9067A6E2-34C4-4796-A78F-8536D293593F}" destId="{6B42253A-100F-42E9-8FBD-12862FF25B14}" srcOrd="0" destOrd="0" presId="urn:microsoft.com/office/officeart/2005/8/layout/orgChart1"/>
    <dgm:cxn modelId="{3F78D165-32FF-4A1F-A5C0-33789A7F0B35}" type="presParOf" srcId="{9067A6E2-34C4-4796-A78F-8536D293593F}" destId="{F512043B-B857-4DDD-9A81-4C893A2DC465}" srcOrd="1" destOrd="0" presId="urn:microsoft.com/office/officeart/2005/8/layout/orgChart1"/>
    <dgm:cxn modelId="{0C886FF1-5CB5-44A3-B62A-2289E4A0B8C3}" type="presParOf" srcId="{452528FF-F2E4-4341-8839-2A28F6870BD1}" destId="{64CE4457-609A-44AA-B0F5-1CD298DB399E}" srcOrd="1" destOrd="0" presId="urn:microsoft.com/office/officeart/2005/8/layout/orgChart1"/>
    <dgm:cxn modelId="{5B044582-DA42-4025-8D56-C8D8C3A6D8AA}" type="presParOf" srcId="{64CE4457-609A-44AA-B0F5-1CD298DB399E}" destId="{BAE51673-D9DB-4E27-80C7-164FF77874B3}" srcOrd="0" destOrd="0" presId="urn:microsoft.com/office/officeart/2005/8/layout/orgChart1"/>
    <dgm:cxn modelId="{57F5BB9B-ECDC-44D0-813F-662A72231574}" type="presParOf" srcId="{64CE4457-609A-44AA-B0F5-1CD298DB399E}" destId="{D75CA206-FDDA-4C49-BC35-BF6E14A84327}" srcOrd="1" destOrd="0" presId="urn:microsoft.com/office/officeart/2005/8/layout/orgChart1"/>
    <dgm:cxn modelId="{2F817861-AF97-4048-A28A-845E5624FC57}" type="presParOf" srcId="{D75CA206-FDDA-4C49-BC35-BF6E14A84327}" destId="{7D854725-D215-4E36-95A5-17A57530AF4A}" srcOrd="0" destOrd="0" presId="urn:microsoft.com/office/officeart/2005/8/layout/orgChart1"/>
    <dgm:cxn modelId="{F1C3F331-67D1-4AD7-8E79-58909AFFBAA7}" type="presParOf" srcId="{7D854725-D215-4E36-95A5-17A57530AF4A}" destId="{DE686F34-571D-4461-A78F-9590B75A8C52}" srcOrd="0" destOrd="0" presId="urn:microsoft.com/office/officeart/2005/8/layout/orgChart1"/>
    <dgm:cxn modelId="{76355354-2B72-4C24-A90C-BD829B7D78FA}" type="presParOf" srcId="{7D854725-D215-4E36-95A5-17A57530AF4A}" destId="{839E519A-2DFE-49F6-A248-5F9EFD05FFCB}" srcOrd="1" destOrd="0" presId="urn:microsoft.com/office/officeart/2005/8/layout/orgChart1"/>
    <dgm:cxn modelId="{6A804950-E27F-4B07-A99F-075DB17DB9A5}" type="presParOf" srcId="{D75CA206-FDDA-4C49-BC35-BF6E14A84327}" destId="{B9AB2940-4C84-4821-9755-0341C57B5BEC}" srcOrd="1" destOrd="0" presId="urn:microsoft.com/office/officeart/2005/8/layout/orgChart1"/>
    <dgm:cxn modelId="{E2F4A601-035D-4592-94F0-D96AD4619DE3}" type="presParOf" srcId="{D75CA206-FDDA-4C49-BC35-BF6E14A84327}" destId="{1E1F1E86-F219-4D00-95AE-95FA3D0C47D3}" srcOrd="2" destOrd="0" presId="urn:microsoft.com/office/officeart/2005/8/layout/orgChart1"/>
    <dgm:cxn modelId="{6F5B48F0-8178-4AC1-B1E7-CFC701044C72}" type="presParOf" srcId="{64CE4457-609A-44AA-B0F5-1CD298DB399E}" destId="{315B149F-8976-4630-8E3E-EB15B2B94683}" srcOrd="2" destOrd="0" presId="urn:microsoft.com/office/officeart/2005/8/layout/orgChart1"/>
    <dgm:cxn modelId="{4F0E98B3-E65D-4A27-8018-5E0F3F983359}" type="presParOf" srcId="{64CE4457-609A-44AA-B0F5-1CD298DB399E}" destId="{86B2F4C7-B5CA-49E3-9F03-40E712629980}" srcOrd="3" destOrd="0" presId="urn:microsoft.com/office/officeart/2005/8/layout/orgChart1"/>
    <dgm:cxn modelId="{7F3ABE18-EE67-4FA7-A208-C0F2834F6D75}" type="presParOf" srcId="{86B2F4C7-B5CA-49E3-9F03-40E712629980}" destId="{79F1A06B-4D9B-4BD8-A992-2150B25A99FD}" srcOrd="0" destOrd="0" presId="urn:microsoft.com/office/officeart/2005/8/layout/orgChart1"/>
    <dgm:cxn modelId="{550362A6-ECCE-4DAC-9C01-EE4593021686}" type="presParOf" srcId="{79F1A06B-4D9B-4BD8-A992-2150B25A99FD}" destId="{101EF72B-3559-4D58-B1A6-E752CB7B9999}" srcOrd="0" destOrd="0" presId="urn:microsoft.com/office/officeart/2005/8/layout/orgChart1"/>
    <dgm:cxn modelId="{338B0667-F179-44DC-9BE2-4C83AC74B0E0}" type="presParOf" srcId="{79F1A06B-4D9B-4BD8-A992-2150B25A99FD}" destId="{3F0E6D97-F9A6-4394-A255-7F162871808C}" srcOrd="1" destOrd="0" presId="urn:microsoft.com/office/officeart/2005/8/layout/orgChart1"/>
    <dgm:cxn modelId="{8D42D5A8-3916-4B2D-BED7-D5D4C4C3193B}" type="presParOf" srcId="{86B2F4C7-B5CA-49E3-9F03-40E712629980}" destId="{A74E2976-13EA-4CA8-9A00-594CC5B3A3B9}" srcOrd="1" destOrd="0" presId="urn:microsoft.com/office/officeart/2005/8/layout/orgChart1"/>
    <dgm:cxn modelId="{1B4CCD55-0263-4090-A1D7-2D338BF5303C}" type="presParOf" srcId="{A74E2976-13EA-4CA8-9A00-594CC5B3A3B9}" destId="{7938A8DD-6E37-4621-95DD-ACF6CFA55ED6}" srcOrd="0" destOrd="0" presId="urn:microsoft.com/office/officeart/2005/8/layout/orgChart1"/>
    <dgm:cxn modelId="{AB3DCE59-0F96-4357-A9CD-A94FC3901A18}" type="presParOf" srcId="{A74E2976-13EA-4CA8-9A00-594CC5B3A3B9}" destId="{A4442FB5-381F-4052-89BC-D46359956AB8}" srcOrd="1" destOrd="0" presId="urn:microsoft.com/office/officeart/2005/8/layout/orgChart1"/>
    <dgm:cxn modelId="{D97DA3DD-56DB-4AE1-9281-12A7EA4ACC86}" type="presParOf" srcId="{A4442FB5-381F-4052-89BC-D46359956AB8}" destId="{3D10DF89-54FB-409B-A2EC-E6480AA896EA}" srcOrd="0" destOrd="0" presId="urn:microsoft.com/office/officeart/2005/8/layout/orgChart1"/>
    <dgm:cxn modelId="{87DB3938-B807-458F-98B0-5053099A3DE4}" type="presParOf" srcId="{3D10DF89-54FB-409B-A2EC-E6480AA896EA}" destId="{65FD55B1-6484-4CE8-B8A2-6E674FDAE83D}" srcOrd="0" destOrd="0" presId="urn:microsoft.com/office/officeart/2005/8/layout/orgChart1"/>
    <dgm:cxn modelId="{A959B61C-FE60-43C5-AC66-B7F9147E98E0}" type="presParOf" srcId="{3D10DF89-54FB-409B-A2EC-E6480AA896EA}" destId="{B0627B06-6D8E-4274-9E28-161FBE2B2978}" srcOrd="1" destOrd="0" presId="urn:microsoft.com/office/officeart/2005/8/layout/orgChart1"/>
    <dgm:cxn modelId="{0C68913D-AFC1-4545-9F1D-2BFCBCE3BA82}" type="presParOf" srcId="{A4442FB5-381F-4052-89BC-D46359956AB8}" destId="{EF34CEDC-7B77-4224-B4A8-3205D826A1C8}" srcOrd="1" destOrd="0" presId="urn:microsoft.com/office/officeart/2005/8/layout/orgChart1"/>
    <dgm:cxn modelId="{8ADA52BC-BFF0-4DAC-A1B4-ADAD9441FAFB}" type="presParOf" srcId="{EF34CEDC-7B77-4224-B4A8-3205D826A1C8}" destId="{2E245CF6-C1B3-450D-9AB5-A8DB8DA97D3F}" srcOrd="0" destOrd="0" presId="urn:microsoft.com/office/officeart/2005/8/layout/orgChart1"/>
    <dgm:cxn modelId="{C3383C13-8413-4D6D-8A1D-613898EB6593}" type="presParOf" srcId="{EF34CEDC-7B77-4224-B4A8-3205D826A1C8}" destId="{E8B97D08-0C62-4632-A875-153D0E5283A8}" srcOrd="1" destOrd="0" presId="urn:microsoft.com/office/officeart/2005/8/layout/orgChart1"/>
    <dgm:cxn modelId="{D49B8E25-046F-470A-93A6-0153CCEB6E34}" type="presParOf" srcId="{E8B97D08-0C62-4632-A875-153D0E5283A8}" destId="{30C8148D-5653-47AF-8AF2-2C5631E56818}" srcOrd="0" destOrd="0" presId="urn:microsoft.com/office/officeart/2005/8/layout/orgChart1"/>
    <dgm:cxn modelId="{734F0013-A7B3-4BF0-8E48-D07926179126}" type="presParOf" srcId="{30C8148D-5653-47AF-8AF2-2C5631E56818}" destId="{0A63B931-1B10-4B99-8488-E8B1EEDAE98A}" srcOrd="0" destOrd="0" presId="urn:microsoft.com/office/officeart/2005/8/layout/orgChart1"/>
    <dgm:cxn modelId="{3931F1D5-7853-4D60-99F2-5FDA4ACC53A2}" type="presParOf" srcId="{30C8148D-5653-47AF-8AF2-2C5631E56818}" destId="{6F42B09F-290F-4A9D-8A9D-22DBC0C6C543}" srcOrd="1" destOrd="0" presId="urn:microsoft.com/office/officeart/2005/8/layout/orgChart1"/>
    <dgm:cxn modelId="{01E5E183-5EFA-4EDC-9BCC-9943F3FCD29E}" type="presParOf" srcId="{E8B97D08-0C62-4632-A875-153D0E5283A8}" destId="{5A91FE1F-45BC-4321-8408-563383CEE8D8}" srcOrd="1" destOrd="0" presId="urn:microsoft.com/office/officeart/2005/8/layout/orgChart1"/>
    <dgm:cxn modelId="{E1763CA7-59FD-4753-B327-4E32EB65DE33}" type="presParOf" srcId="{E8B97D08-0C62-4632-A875-153D0E5283A8}" destId="{E1508975-AD10-43EA-9AE6-C6894A0633B1}" srcOrd="2" destOrd="0" presId="urn:microsoft.com/office/officeart/2005/8/layout/orgChart1"/>
    <dgm:cxn modelId="{B14E6D8A-596E-49CD-8989-36D57EF462F8}" type="presParOf" srcId="{EF34CEDC-7B77-4224-B4A8-3205D826A1C8}" destId="{31423032-BB43-457D-A1F1-19D5C666535F}" srcOrd="2" destOrd="0" presId="urn:microsoft.com/office/officeart/2005/8/layout/orgChart1"/>
    <dgm:cxn modelId="{E6C3F622-8B55-40D3-A0B9-FCF41C27B448}" type="presParOf" srcId="{EF34CEDC-7B77-4224-B4A8-3205D826A1C8}" destId="{491131CE-55D6-4BC6-99F0-A030CEE50124}" srcOrd="3" destOrd="0" presId="urn:microsoft.com/office/officeart/2005/8/layout/orgChart1"/>
    <dgm:cxn modelId="{CE7EC54F-9BE6-4CD0-BD3D-BFE6AD5F2901}" type="presParOf" srcId="{491131CE-55D6-4BC6-99F0-A030CEE50124}" destId="{8A1027FB-EAC7-494B-A90F-0E65F1A22D9E}" srcOrd="0" destOrd="0" presId="urn:microsoft.com/office/officeart/2005/8/layout/orgChart1"/>
    <dgm:cxn modelId="{50A9F6EB-FA36-40AF-8F0B-DBDC9B339723}" type="presParOf" srcId="{8A1027FB-EAC7-494B-A90F-0E65F1A22D9E}" destId="{047BF44E-9C15-4D3B-A1BA-4CEACACF815B}" srcOrd="0" destOrd="0" presId="urn:microsoft.com/office/officeart/2005/8/layout/orgChart1"/>
    <dgm:cxn modelId="{C4BAC93A-7779-487C-A027-DEE347E63B2A}" type="presParOf" srcId="{8A1027FB-EAC7-494B-A90F-0E65F1A22D9E}" destId="{EA4508F6-F4DA-4CEA-8CD2-8506F1F2D10C}" srcOrd="1" destOrd="0" presId="urn:microsoft.com/office/officeart/2005/8/layout/orgChart1"/>
    <dgm:cxn modelId="{7AABE998-0ED2-40DC-BC4A-8E7A36203C88}" type="presParOf" srcId="{491131CE-55D6-4BC6-99F0-A030CEE50124}" destId="{2CB7994F-D9D2-4BB4-943D-86892CCCB50C}" srcOrd="1" destOrd="0" presId="urn:microsoft.com/office/officeart/2005/8/layout/orgChart1"/>
    <dgm:cxn modelId="{748966C0-D9EE-4629-9C52-2D29C29AEDFC}" type="presParOf" srcId="{491131CE-55D6-4BC6-99F0-A030CEE50124}" destId="{4379863F-1465-45F5-A37E-97113E9694F8}" srcOrd="2" destOrd="0" presId="urn:microsoft.com/office/officeart/2005/8/layout/orgChart1"/>
    <dgm:cxn modelId="{CECB8C18-1320-41E5-8667-7E9BBFBDC6AB}" type="presParOf" srcId="{A4442FB5-381F-4052-89BC-D46359956AB8}" destId="{8F270CCB-D4B6-45D2-99F3-39EDBDCAA5DF}" srcOrd="2" destOrd="0" presId="urn:microsoft.com/office/officeart/2005/8/layout/orgChart1"/>
    <dgm:cxn modelId="{24A06258-12EF-41B4-BBA7-F300B0BFB073}" type="presParOf" srcId="{A74E2976-13EA-4CA8-9A00-594CC5B3A3B9}" destId="{052D7E86-9509-4C7A-A360-2492F4D09034}" srcOrd="2" destOrd="0" presId="urn:microsoft.com/office/officeart/2005/8/layout/orgChart1"/>
    <dgm:cxn modelId="{6C9E1B4E-5610-4E38-8D0B-E1FCABEC6B1B}" type="presParOf" srcId="{A74E2976-13EA-4CA8-9A00-594CC5B3A3B9}" destId="{B66570A4-D9E9-46CC-914A-5AB29D7A3C4D}" srcOrd="3" destOrd="0" presId="urn:microsoft.com/office/officeart/2005/8/layout/orgChart1"/>
    <dgm:cxn modelId="{A6E97400-E3BE-4B46-93B6-B421F88DAD25}" type="presParOf" srcId="{B66570A4-D9E9-46CC-914A-5AB29D7A3C4D}" destId="{293C8E01-7E44-496C-843A-A1D144AD310F}" srcOrd="0" destOrd="0" presId="urn:microsoft.com/office/officeart/2005/8/layout/orgChart1"/>
    <dgm:cxn modelId="{6858D2E0-5871-45AA-9DE8-7F5C9C8DD71E}" type="presParOf" srcId="{293C8E01-7E44-496C-843A-A1D144AD310F}" destId="{850ACC49-6A03-4C27-911C-7055AA9BAE3C}" srcOrd="0" destOrd="0" presId="urn:microsoft.com/office/officeart/2005/8/layout/orgChart1"/>
    <dgm:cxn modelId="{28B9225E-28CE-4C8C-BC5E-2B7B666A3C2F}" type="presParOf" srcId="{293C8E01-7E44-496C-843A-A1D144AD310F}" destId="{D8C2B859-67BA-40EA-B8CC-D4D4C744AA89}" srcOrd="1" destOrd="0" presId="urn:microsoft.com/office/officeart/2005/8/layout/orgChart1"/>
    <dgm:cxn modelId="{BD865C2A-F157-49C1-AC4C-E370EFC94310}" type="presParOf" srcId="{B66570A4-D9E9-46CC-914A-5AB29D7A3C4D}" destId="{C44C60AE-DACC-4DF0-A53C-B55ABA675425}" srcOrd="1" destOrd="0" presId="urn:microsoft.com/office/officeart/2005/8/layout/orgChart1"/>
    <dgm:cxn modelId="{23A62394-BE67-4B5C-A907-42D1AE2BF296}" type="presParOf" srcId="{B66570A4-D9E9-46CC-914A-5AB29D7A3C4D}" destId="{F73AE486-D911-457B-BC78-4F692748DB6C}" srcOrd="2" destOrd="0" presId="urn:microsoft.com/office/officeart/2005/8/layout/orgChart1"/>
    <dgm:cxn modelId="{D813BC02-67C4-450E-94BE-CB904CF915EB}" type="presParOf" srcId="{86B2F4C7-B5CA-49E3-9F03-40E712629980}" destId="{49A94F53-8BA4-4A0C-9424-C04FBEED1D9A}" srcOrd="2" destOrd="0" presId="urn:microsoft.com/office/officeart/2005/8/layout/orgChart1"/>
    <dgm:cxn modelId="{3736332B-C31A-469C-9C6B-73CB40EFBBBE}" type="presParOf" srcId="{64CE4457-609A-44AA-B0F5-1CD298DB399E}" destId="{B3411318-B0CB-4B04-BB69-54CC4AF23A5B}" srcOrd="4" destOrd="0" presId="urn:microsoft.com/office/officeart/2005/8/layout/orgChart1"/>
    <dgm:cxn modelId="{B02A7C7C-AAED-4BAC-81D3-CFCC0A569DF9}" type="presParOf" srcId="{64CE4457-609A-44AA-B0F5-1CD298DB399E}" destId="{DB632253-8C7F-4B9F-B793-AA07CE903B56}" srcOrd="5" destOrd="0" presId="urn:microsoft.com/office/officeart/2005/8/layout/orgChart1"/>
    <dgm:cxn modelId="{E79E763D-4091-47D0-8972-9B521C9FBF26}" type="presParOf" srcId="{DB632253-8C7F-4B9F-B793-AA07CE903B56}" destId="{6A4B251A-FCBB-438E-B9DC-7F54D5FBB092}" srcOrd="0" destOrd="0" presId="urn:microsoft.com/office/officeart/2005/8/layout/orgChart1"/>
    <dgm:cxn modelId="{06DDF035-C255-41EF-8FF6-6D8482064B7A}" type="presParOf" srcId="{6A4B251A-FCBB-438E-B9DC-7F54D5FBB092}" destId="{66330BA2-E334-4B93-B03D-83DAA9513C15}" srcOrd="0" destOrd="0" presId="urn:microsoft.com/office/officeart/2005/8/layout/orgChart1"/>
    <dgm:cxn modelId="{34A375DE-6EC4-4EBB-A710-BE8710CDAFFB}" type="presParOf" srcId="{6A4B251A-FCBB-438E-B9DC-7F54D5FBB092}" destId="{53B8B081-2603-4160-AA3B-0C2BA2BB46AB}" srcOrd="1" destOrd="0" presId="urn:microsoft.com/office/officeart/2005/8/layout/orgChart1"/>
    <dgm:cxn modelId="{FE6CE0D6-EE8A-42DA-8294-1A15F940FE16}" type="presParOf" srcId="{DB632253-8C7F-4B9F-B793-AA07CE903B56}" destId="{0CD841E2-F0C7-4337-B187-E73056062A03}" srcOrd="1" destOrd="0" presId="urn:microsoft.com/office/officeart/2005/8/layout/orgChart1"/>
    <dgm:cxn modelId="{F2051FE1-334B-4FC3-BE63-46A6EACD897B}" type="presParOf" srcId="{0CD841E2-F0C7-4337-B187-E73056062A03}" destId="{A4677A78-575D-4E7D-A0B3-B3DC1086E80D}" srcOrd="0" destOrd="0" presId="urn:microsoft.com/office/officeart/2005/8/layout/orgChart1"/>
    <dgm:cxn modelId="{6593D4AC-4B90-43F4-8529-AC746A6ED969}" type="presParOf" srcId="{0CD841E2-F0C7-4337-B187-E73056062A03}" destId="{7696C2B9-8C58-49FC-B3E8-16DD94C90707}" srcOrd="1" destOrd="0" presId="urn:microsoft.com/office/officeart/2005/8/layout/orgChart1"/>
    <dgm:cxn modelId="{032ED85A-1CA9-468D-9D77-AA3409BC6C57}" type="presParOf" srcId="{7696C2B9-8C58-49FC-B3E8-16DD94C90707}" destId="{5CFF6AC3-C763-4FF2-B096-D056834D65C7}" srcOrd="0" destOrd="0" presId="urn:microsoft.com/office/officeart/2005/8/layout/orgChart1"/>
    <dgm:cxn modelId="{2D5E8CB6-F8C4-4FE8-B7A1-C517154A94C4}" type="presParOf" srcId="{5CFF6AC3-C763-4FF2-B096-D056834D65C7}" destId="{B5560FE0-5573-405F-99A6-B3187E32F636}" srcOrd="0" destOrd="0" presId="urn:microsoft.com/office/officeart/2005/8/layout/orgChart1"/>
    <dgm:cxn modelId="{5BCBD0D6-FACD-4B0F-9630-EBBED3B4B43E}" type="presParOf" srcId="{5CFF6AC3-C763-4FF2-B096-D056834D65C7}" destId="{CC253A78-C7D7-4E9A-9780-CFE0E7093E3C}" srcOrd="1" destOrd="0" presId="urn:microsoft.com/office/officeart/2005/8/layout/orgChart1"/>
    <dgm:cxn modelId="{CBF11ECC-6019-451C-851E-9806169CAEC0}" type="presParOf" srcId="{7696C2B9-8C58-49FC-B3E8-16DD94C90707}" destId="{0E1C40EA-4BD4-45DE-A808-E53B4773F417}" srcOrd="1" destOrd="0" presId="urn:microsoft.com/office/officeart/2005/8/layout/orgChart1"/>
    <dgm:cxn modelId="{61315D2C-3052-453B-9039-11133FEF89DF}" type="presParOf" srcId="{7696C2B9-8C58-49FC-B3E8-16DD94C90707}" destId="{EC06D67D-A1D6-4615-B03F-86C7AF0E3648}" srcOrd="2" destOrd="0" presId="urn:microsoft.com/office/officeart/2005/8/layout/orgChart1"/>
    <dgm:cxn modelId="{00145CA5-5F95-4DEE-ADDC-5FFA5EFD4DE2}" type="presParOf" srcId="{0CD841E2-F0C7-4337-B187-E73056062A03}" destId="{D3FF6F9D-A672-4631-BD7F-F7FAE5126A9F}" srcOrd="2" destOrd="0" presId="urn:microsoft.com/office/officeart/2005/8/layout/orgChart1"/>
    <dgm:cxn modelId="{E9E0CF5C-0639-43CA-A275-5208CEBE8DDB}" type="presParOf" srcId="{0CD841E2-F0C7-4337-B187-E73056062A03}" destId="{CF336645-5D46-40A1-8ECD-83C7993C330D}" srcOrd="3" destOrd="0" presId="urn:microsoft.com/office/officeart/2005/8/layout/orgChart1"/>
    <dgm:cxn modelId="{7F98A715-82AC-419D-A3F4-B5B235C697BC}" type="presParOf" srcId="{CF336645-5D46-40A1-8ECD-83C7993C330D}" destId="{08BA17CD-7263-4131-9EB4-A16AC2E87019}" srcOrd="0" destOrd="0" presId="urn:microsoft.com/office/officeart/2005/8/layout/orgChart1"/>
    <dgm:cxn modelId="{51D243DB-7433-46FA-B9B0-A6B6C95746E4}" type="presParOf" srcId="{08BA17CD-7263-4131-9EB4-A16AC2E87019}" destId="{CEEE5BBD-3DAE-4282-9524-329BB10DDDAA}" srcOrd="0" destOrd="0" presId="urn:microsoft.com/office/officeart/2005/8/layout/orgChart1"/>
    <dgm:cxn modelId="{5F813329-9423-4EBC-A024-EEF8AC701192}" type="presParOf" srcId="{08BA17CD-7263-4131-9EB4-A16AC2E87019}" destId="{47A67616-BA5F-4D28-B6B2-A0624CC83F16}" srcOrd="1" destOrd="0" presId="urn:microsoft.com/office/officeart/2005/8/layout/orgChart1"/>
    <dgm:cxn modelId="{EBF9890B-5343-47DF-92B4-BBB0A5D7E080}" type="presParOf" srcId="{CF336645-5D46-40A1-8ECD-83C7993C330D}" destId="{73A28302-E8A4-48C5-A14A-2AF8218B2BCD}" srcOrd="1" destOrd="0" presId="urn:microsoft.com/office/officeart/2005/8/layout/orgChart1"/>
    <dgm:cxn modelId="{FDCB5B84-ADEE-43A0-B09D-869E1570E440}" type="presParOf" srcId="{CF336645-5D46-40A1-8ECD-83C7993C330D}" destId="{00965D09-0ABA-4927-819F-52600995F718}" srcOrd="2" destOrd="0" presId="urn:microsoft.com/office/officeart/2005/8/layout/orgChart1"/>
    <dgm:cxn modelId="{E762E163-3A8F-4D97-949C-6829AD46B5EB}" type="presParOf" srcId="{0CD841E2-F0C7-4337-B187-E73056062A03}" destId="{EA940EC8-1F40-4182-8770-D53BDC6BD79F}" srcOrd="4" destOrd="0" presId="urn:microsoft.com/office/officeart/2005/8/layout/orgChart1"/>
    <dgm:cxn modelId="{855EADAA-8BA4-4BB0-996B-48B273D8DF21}" type="presParOf" srcId="{0CD841E2-F0C7-4337-B187-E73056062A03}" destId="{DCAC42AC-0D71-45E1-8627-AF8342706B92}" srcOrd="5" destOrd="0" presId="urn:microsoft.com/office/officeart/2005/8/layout/orgChart1"/>
    <dgm:cxn modelId="{B724234F-A036-497A-B20F-DA6F6653F3C8}" type="presParOf" srcId="{DCAC42AC-0D71-45E1-8627-AF8342706B92}" destId="{6D083DB9-6109-4ABF-B9F4-E026529491E0}" srcOrd="0" destOrd="0" presId="urn:microsoft.com/office/officeart/2005/8/layout/orgChart1"/>
    <dgm:cxn modelId="{6E09ED03-5DC4-4AA9-8932-54B003AE1272}" type="presParOf" srcId="{6D083DB9-6109-4ABF-B9F4-E026529491E0}" destId="{38372C0D-94BE-4A43-B3E0-CA7AB4F29436}" srcOrd="0" destOrd="0" presId="urn:microsoft.com/office/officeart/2005/8/layout/orgChart1"/>
    <dgm:cxn modelId="{ECC04F88-2365-475A-846A-A36836FFB8C0}" type="presParOf" srcId="{6D083DB9-6109-4ABF-B9F4-E026529491E0}" destId="{14644C61-3068-434B-BC2A-B2A4E1C0E875}" srcOrd="1" destOrd="0" presId="urn:microsoft.com/office/officeart/2005/8/layout/orgChart1"/>
    <dgm:cxn modelId="{DF7CAC58-3A4C-4864-A5DA-3AC03516E6E7}" type="presParOf" srcId="{DCAC42AC-0D71-45E1-8627-AF8342706B92}" destId="{D6BDB8C3-D4A1-4519-A2B3-F852FD5F959D}" srcOrd="1" destOrd="0" presId="urn:microsoft.com/office/officeart/2005/8/layout/orgChart1"/>
    <dgm:cxn modelId="{AA4EFD5B-BD54-4CBB-8D31-4EB59EFE20AD}" type="presParOf" srcId="{DCAC42AC-0D71-45E1-8627-AF8342706B92}" destId="{065ED81F-C4FD-49FE-AAFF-FF25B3014A47}" srcOrd="2" destOrd="0" presId="urn:microsoft.com/office/officeart/2005/8/layout/orgChart1"/>
    <dgm:cxn modelId="{9B648848-4689-4B32-BAD8-A68FCBD4BE29}" type="presParOf" srcId="{DB632253-8C7F-4B9F-B793-AA07CE903B56}" destId="{25F2D04A-8538-4D23-A929-3F34BBB46BEB}" srcOrd="2" destOrd="0" presId="urn:microsoft.com/office/officeart/2005/8/layout/orgChart1"/>
    <dgm:cxn modelId="{EE973259-D71B-49C8-A19E-7C9952D2E3C9}" type="presParOf" srcId="{64CE4457-609A-44AA-B0F5-1CD298DB399E}" destId="{241BC1F1-E8CF-4F4E-81F0-D7A21048D823}" srcOrd="6" destOrd="0" presId="urn:microsoft.com/office/officeart/2005/8/layout/orgChart1"/>
    <dgm:cxn modelId="{E36B1B25-8B40-43CB-9834-0388820E2E57}" type="presParOf" srcId="{64CE4457-609A-44AA-B0F5-1CD298DB399E}" destId="{9B94824A-060B-46BF-9288-386659497E82}" srcOrd="7" destOrd="0" presId="urn:microsoft.com/office/officeart/2005/8/layout/orgChart1"/>
    <dgm:cxn modelId="{032709AC-AAC1-473C-B049-2FB83EEC58D0}" type="presParOf" srcId="{9B94824A-060B-46BF-9288-386659497E82}" destId="{E8B0FA02-A69C-473F-84FC-843C2AD51136}" srcOrd="0" destOrd="0" presId="urn:microsoft.com/office/officeart/2005/8/layout/orgChart1"/>
    <dgm:cxn modelId="{5E8371CB-5673-49D0-8A14-3CB9BB6D8908}" type="presParOf" srcId="{E8B0FA02-A69C-473F-84FC-843C2AD51136}" destId="{D8CA811A-8703-4AB4-86FE-9FC7EEDD5D90}" srcOrd="0" destOrd="0" presId="urn:microsoft.com/office/officeart/2005/8/layout/orgChart1"/>
    <dgm:cxn modelId="{DF1AE131-E5F8-46A1-867F-F3D43BC97630}" type="presParOf" srcId="{E8B0FA02-A69C-473F-84FC-843C2AD51136}" destId="{1E3BB494-EF1D-4520-BA6E-66134B54E13D}" srcOrd="1" destOrd="0" presId="urn:microsoft.com/office/officeart/2005/8/layout/orgChart1"/>
    <dgm:cxn modelId="{9B43DAC2-6A20-4BE1-8B9D-A83A690ADC43}" type="presParOf" srcId="{9B94824A-060B-46BF-9288-386659497E82}" destId="{7E1A930A-6DAD-4F2C-A0BD-F2E091E07A65}" srcOrd="1" destOrd="0" presId="urn:microsoft.com/office/officeart/2005/8/layout/orgChart1"/>
    <dgm:cxn modelId="{5F251C0D-4C43-4C17-AFD8-C4135751E823}" type="presParOf" srcId="{9B94824A-060B-46BF-9288-386659497E82}" destId="{509A529C-540C-463C-A7EA-46DCC33B9D00}" srcOrd="2" destOrd="0" presId="urn:microsoft.com/office/officeart/2005/8/layout/orgChart1"/>
    <dgm:cxn modelId="{7D77BDF8-8239-4808-92E1-35C4B3A0F09A}" type="presParOf" srcId="{64CE4457-609A-44AA-B0F5-1CD298DB399E}" destId="{71583B2E-DCE0-4973-AD37-9B4A948F2519}" srcOrd="8" destOrd="0" presId="urn:microsoft.com/office/officeart/2005/8/layout/orgChart1"/>
    <dgm:cxn modelId="{08D0696F-77D4-4EFC-B860-1B9E62AD8E61}" type="presParOf" srcId="{64CE4457-609A-44AA-B0F5-1CD298DB399E}" destId="{406737C1-9444-4F68-B5A9-34F5181A7476}" srcOrd="9" destOrd="0" presId="urn:microsoft.com/office/officeart/2005/8/layout/orgChart1"/>
    <dgm:cxn modelId="{EC3F99CE-131A-42E5-8659-A0BB165FC2E5}" type="presParOf" srcId="{406737C1-9444-4F68-B5A9-34F5181A7476}" destId="{90532DF7-50BE-4CD3-8E2D-79FA45CD4FE5}" srcOrd="0" destOrd="0" presId="urn:microsoft.com/office/officeart/2005/8/layout/orgChart1"/>
    <dgm:cxn modelId="{4F4EDB2F-6442-483D-8820-1194D7EBAC0B}" type="presParOf" srcId="{90532DF7-50BE-4CD3-8E2D-79FA45CD4FE5}" destId="{DA3D926B-8865-47F6-98BA-879C83970AEA}" srcOrd="0" destOrd="0" presId="urn:microsoft.com/office/officeart/2005/8/layout/orgChart1"/>
    <dgm:cxn modelId="{C63E3EC1-A62B-4421-899F-DF5958EE6C3F}" type="presParOf" srcId="{90532DF7-50BE-4CD3-8E2D-79FA45CD4FE5}" destId="{AA59E8A9-E2B9-417C-A269-7284A9DF18B8}" srcOrd="1" destOrd="0" presId="urn:microsoft.com/office/officeart/2005/8/layout/orgChart1"/>
    <dgm:cxn modelId="{C9945F66-7BC2-46C2-A9E2-E3542CD1A8FC}" type="presParOf" srcId="{406737C1-9444-4F68-B5A9-34F5181A7476}" destId="{983CEB85-CD86-4508-882C-EC39E755FC6F}" srcOrd="1" destOrd="0" presId="urn:microsoft.com/office/officeart/2005/8/layout/orgChart1"/>
    <dgm:cxn modelId="{0DBF9A80-AB70-4C37-A16D-0C70A9CE0218}" type="presParOf" srcId="{983CEB85-CD86-4508-882C-EC39E755FC6F}" destId="{3E8CA181-7CAD-4C96-B40C-51889382F3AB}" srcOrd="0" destOrd="0" presId="urn:microsoft.com/office/officeart/2005/8/layout/orgChart1"/>
    <dgm:cxn modelId="{C7147940-BE46-47D7-BAF5-B1EEDB3D7B95}" type="presParOf" srcId="{983CEB85-CD86-4508-882C-EC39E755FC6F}" destId="{87B54A5C-7027-4368-9766-49EB9A911AC2}" srcOrd="1" destOrd="0" presId="urn:microsoft.com/office/officeart/2005/8/layout/orgChart1"/>
    <dgm:cxn modelId="{575C5612-FDE5-4A2C-AAFC-41D39E615F90}" type="presParOf" srcId="{87B54A5C-7027-4368-9766-49EB9A911AC2}" destId="{5BE5A92D-EC18-4BFA-BC51-76D47A6FC3B9}" srcOrd="0" destOrd="0" presId="urn:microsoft.com/office/officeart/2005/8/layout/orgChart1"/>
    <dgm:cxn modelId="{C1D9D0FA-7698-45BA-9A75-936403F7A88F}" type="presParOf" srcId="{5BE5A92D-EC18-4BFA-BC51-76D47A6FC3B9}" destId="{9568F689-6B93-4670-95C1-C59E1C93C8CE}" srcOrd="0" destOrd="0" presId="urn:microsoft.com/office/officeart/2005/8/layout/orgChart1"/>
    <dgm:cxn modelId="{99234E97-7507-4F0E-9FD5-E85309F497F1}" type="presParOf" srcId="{5BE5A92D-EC18-4BFA-BC51-76D47A6FC3B9}" destId="{E8DF7058-0F13-4CE4-82AD-9C975980A1D3}" srcOrd="1" destOrd="0" presId="urn:microsoft.com/office/officeart/2005/8/layout/orgChart1"/>
    <dgm:cxn modelId="{E18818B8-CFA5-47EC-82B2-A24C75CAD5ED}" type="presParOf" srcId="{87B54A5C-7027-4368-9766-49EB9A911AC2}" destId="{183ADE21-B074-4C1E-A4B2-6B3CE2138CD3}" srcOrd="1" destOrd="0" presId="urn:microsoft.com/office/officeart/2005/8/layout/orgChart1"/>
    <dgm:cxn modelId="{B5E352BC-6CBC-4CD3-B5D5-32289D69B709}" type="presParOf" srcId="{183ADE21-B074-4C1E-A4B2-6B3CE2138CD3}" destId="{E9227ECE-48CA-476B-848F-C44FC3496DB0}" srcOrd="0" destOrd="0" presId="urn:microsoft.com/office/officeart/2005/8/layout/orgChart1"/>
    <dgm:cxn modelId="{3634B1DB-2AC6-4821-B038-053B65774206}" type="presParOf" srcId="{183ADE21-B074-4C1E-A4B2-6B3CE2138CD3}" destId="{C450CEDB-46E2-4165-8D32-9FEAB6261FC0}" srcOrd="1" destOrd="0" presId="urn:microsoft.com/office/officeart/2005/8/layout/orgChart1"/>
    <dgm:cxn modelId="{35A55B60-7797-4161-A15A-80A77186E0A1}" type="presParOf" srcId="{C450CEDB-46E2-4165-8D32-9FEAB6261FC0}" destId="{D66608A2-52FD-4045-B505-CD588D5841A4}" srcOrd="0" destOrd="0" presId="urn:microsoft.com/office/officeart/2005/8/layout/orgChart1"/>
    <dgm:cxn modelId="{0B871CFD-4E28-4EF5-951F-6891D13D77AA}" type="presParOf" srcId="{D66608A2-52FD-4045-B505-CD588D5841A4}" destId="{00124E9A-ADC3-46A1-A611-75E0B4140085}" srcOrd="0" destOrd="0" presId="urn:microsoft.com/office/officeart/2005/8/layout/orgChart1"/>
    <dgm:cxn modelId="{FCB5896D-FEDE-4A20-85EC-BF2F312D7C40}" type="presParOf" srcId="{D66608A2-52FD-4045-B505-CD588D5841A4}" destId="{5F093DCE-7169-42C7-A9E8-B7DDB53E9B91}" srcOrd="1" destOrd="0" presId="urn:microsoft.com/office/officeart/2005/8/layout/orgChart1"/>
    <dgm:cxn modelId="{8DB35C42-DF57-4390-8E9E-35F7AF7FF7A4}" type="presParOf" srcId="{C450CEDB-46E2-4165-8D32-9FEAB6261FC0}" destId="{920FBBB8-5E00-4EFF-9CAD-1D5427F3C97A}" srcOrd="1" destOrd="0" presId="urn:microsoft.com/office/officeart/2005/8/layout/orgChart1"/>
    <dgm:cxn modelId="{FABC3461-B6E3-4C86-94E9-F9C52FED4824}" type="presParOf" srcId="{920FBBB8-5E00-4EFF-9CAD-1D5427F3C97A}" destId="{732FAF2E-63C9-4594-A3AB-8D434D013122}" srcOrd="0" destOrd="0" presId="urn:microsoft.com/office/officeart/2005/8/layout/orgChart1"/>
    <dgm:cxn modelId="{53C733E4-8DB6-48E6-AA2B-D071A7AB8287}" type="presParOf" srcId="{920FBBB8-5E00-4EFF-9CAD-1D5427F3C97A}" destId="{928B7408-27CE-408B-AD37-3140D0742D76}" srcOrd="1" destOrd="0" presId="urn:microsoft.com/office/officeart/2005/8/layout/orgChart1"/>
    <dgm:cxn modelId="{61D47749-E985-42F8-8698-B6AB16C92EBF}" type="presParOf" srcId="{928B7408-27CE-408B-AD37-3140D0742D76}" destId="{A50A7483-1F1D-4192-9D87-6AC3E59E2794}" srcOrd="0" destOrd="0" presId="urn:microsoft.com/office/officeart/2005/8/layout/orgChart1"/>
    <dgm:cxn modelId="{8B7BF1EA-2B26-4DAE-88CA-EC67BDDFD759}" type="presParOf" srcId="{A50A7483-1F1D-4192-9D87-6AC3E59E2794}" destId="{301599A2-D959-44E1-960F-00BE814746E0}" srcOrd="0" destOrd="0" presId="urn:microsoft.com/office/officeart/2005/8/layout/orgChart1"/>
    <dgm:cxn modelId="{45B5E315-08B4-4678-9D24-ADC7ADBFA378}" type="presParOf" srcId="{A50A7483-1F1D-4192-9D87-6AC3E59E2794}" destId="{B9D871E0-0B0F-4576-A4A5-43FA5F4F245F}" srcOrd="1" destOrd="0" presId="urn:microsoft.com/office/officeart/2005/8/layout/orgChart1"/>
    <dgm:cxn modelId="{609C2426-9557-4E2A-8BC4-5A8B3B750B61}" type="presParOf" srcId="{928B7408-27CE-408B-AD37-3140D0742D76}" destId="{2A23A1DD-3B6B-49D1-B38A-7D4F2961B22D}" srcOrd="1" destOrd="0" presId="urn:microsoft.com/office/officeart/2005/8/layout/orgChart1"/>
    <dgm:cxn modelId="{86C206F1-9E0C-4188-A063-40C92C0439AF}" type="presParOf" srcId="{928B7408-27CE-408B-AD37-3140D0742D76}" destId="{0B603AAC-EBDC-4EE2-99D2-558A96D0C135}" srcOrd="2" destOrd="0" presId="urn:microsoft.com/office/officeart/2005/8/layout/orgChart1"/>
    <dgm:cxn modelId="{34669786-A487-4D77-9D3D-3A917FDD108E}" type="presParOf" srcId="{920FBBB8-5E00-4EFF-9CAD-1D5427F3C97A}" destId="{F02232AF-2F4B-49A4-9144-F2B007616D95}" srcOrd="2" destOrd="0" presId="urn:microsoft.com/office/officeart/2005/8/layout/orgChart1"/>
    <dgm:cxn modelId="{8435329C-52AC-4970-BFEE-E4E209074A3A}" type="presParOf" srcId="{920FBBB8-5E00-4EFF-9CAD-1D5427F3C97A}" destId="{726E92F8-7C28-4959-94E7-E1B05041DEBC}" srcOrd="3" destOrd="0" presId="urn:microsoft.com/office/officeart/2005/8/layout/orgChart1"/>
    <dgm:cxn modelId="{19F9F1C2-E2DB-4EC7-9ACC-5915C5600FD0}" type="presParOf" srcId="{726E92F8-7C28-4959-94E7-E1B05041DEBC}" destId="{AC85CB4F-6303-46A8-8E00-92B8543F464D}" srcOrd="0" destOrd="0" presId="urn:microsoft.com/office/officeart/2005/8/layout/orgChart1"/>
    <dgm:cxn modelId="{B7A0189B-8B0E-479A-ABA0-5ADECCF9C171}" type="presParOf" srcId="{AC85CB4F-6303-46A8-8E00-92B8543F464D}" destId="{B887DDF3-FCDE-464F-9F3C-6F477D8F74C6}" srcOrd="0" destOrd="0" presId="urn:microsoft.com/office/officeart/2005/8/layout/orgChart1"/>
    <dgm:cxn modelId="{85161180-086E-4E2D-B8CA-08792EB023E8}" type="presParOf" srcId="{AC85CB4F-6303-46A8-8E00-92B8543F464D}" destId="{09ADDDB6-4A0B-4B0B-9063-67DC16503E5B}" srcOrd="1" destOrd="0" presId="urn:microsoft.com/office/officeart/2005/8/layout/orgChart1"/>
    <dgm:cxn modelId="{F33117AD-9621-4DD7-BE3B-B5A5786F8928}" type="presParOf" srcId="{726E92F8-7C28-4959-94E7-E1B05041DEBC}" destId="{40C4E4E3-3062-4F42-9441-0568B975AC6D}" srcOrd="1" destOrd="0" presId="urn:microsoft.com/office/officeart/2005/8/layout/orgChart1"/>
    <dgm:cxn modelId="{31205101-7392-4446-8395-AD86EDE32A79}" type="presParOf" srcId="{726E92F8-7C28-4959-94E7-E1B05041DEBC}" destId="{72AC0CE6-C2F4-455F-AB82-57B31DA0CAE1}" srcOrd="2" destOrd="0" presId="urn:microsoft.com/office/officeart/2005/8/layout/orgChart1"/>
    <dgm:cxn modelId="{C04346B3-63D6-443D-BBC4-D55FA54F2505}" type="presParOf" srcId="{C450CEDB-46E2-4165-8D32-9FEAB6261FC0}" destId="{42F8E08F-AE3A-4E70-B323-221684687A68}" srcOrd="2" destOrd="0" presId="urn:microsoft.com/office/officeart/2005/8/layout/orgChart1"/>
    <dgm:cxn modelId="{C3897FA3-714A-499E-BF3C-0481D3F702D3}" type="presParOf" srcId="{87B54A5C-7027-4368-9766-49EB9A911AC2}" destId="{49B99296-D50E-40EB-BCCB-35EFC8EBCEDB}" srcOrd="2" destOrd="0" presId="urn:microsoft.com/office/officeart/2005/8/layout/orgChart1"/>
    <dgm:cxn modelId="{2770978A-D681-49CC-B9C6-EDB47DF5CB42}" type="presParOf" srcId="{983CEB85-CD86-4508-882C-EC39E755FC6F}" destId="{2864CBAD-0994-4B2C-95F6-0DE073FFF687}" srcOrd="2" destOrd="0" presId="urn:microsoft.com/office/officeart/2005/8/layout/orgChart1"/>
    <dgm:cxn modelId="{9CFA8399-5953-456F-AB20-2780D8D7A132}" type="presParOf" srcId="{983CEB85-CD86-4508-882C-EC39E755FC6F}" destId="{F777A837-403D-4A28-BB08-D11EDBEF7873}" srcOrd="3" destOrd="0" presId="urn:microsoft.com/office/officeart/2005/8/layout/orgChart1"/>
    <dgm:cxn modelId="{F7FA56AD-F94C-4266-BEE0-94E6A4D022CC}" type="presParOf" srcId="{F777A837-403D-4A28-BB08-D11EDBEF7873}" destId="{F0E9D29D-D6CE-4FB8-BBEF-4B566719CFBE}" srcOrd="0" destOrd="0" presId="urn:microsoft.com/office/officeart/2005/8/layout/orgChart1"/>
    <dgm:cxn modelId="{9142A50A-A058-4BFB-8E57-BE58F24F94B5}" type="presParOf" srcId="{F0E9D29D-D6CE-4FB8-BBEF-4B566719CFBE}" destId="{A4D97C13-85A0-4502-8C7A-DC144C8343B4}" srcOrd="0" destOrd="0" presId="urn:microsoft.com/office/officeart/2005/8/layout/orgChart1"/>
    <dgm:cxn modelId="{74E37FE2-9545-4B0A-A611-933FAEE9AE8B}" type="presParOf" srcId="{F0E9D29D-D6CE-4FB8-BBEF-4B566719CFBE}" destId="{170C49BC-2EE4-419E-8C0C-3B5B1F47BB30}" srcOrd="1" destOrd="0" presId="urn:microsoft.com/office/officeart/2005/8/layout/orgChart1"/>
    <dgm:cxn modelId="{05A00C8B-666F-424C-8BC1-657B388C69D1}" type="presParOf" srcId="{F777A837-403D-4A28-BB08-D11EDBEF7873}" destId="{6EAB4EA6-2019-43C9-9A5B-DDFA8BD971D1}" srcOrd="1" destOrd="0" presId="urn:microsoft.com/office/officeart/2005/8/layout/orgChart1"/>
    <dgm:cxn modelId="{1DCB2B4C-373E-4FFF-B483-B51851014DA9}" type="presParOf" srcId="{F777A837-403D-4A28-BB08-D11EDBEF7873}" destId="{F567CB88-1F88-4E2D-AF07-A149EF2FA3B6}" srcOrd="2" destOrd="0" presId="urn:microsoft.com/office/officeart/2005/8/layout/orgChart1"/>
    <dgm:cxn modelId="{DAAF6AC3-2753-4A9C-8EBE-389D00824240}" type="presParOf" srcId="{406737C1-9444-4F68-B5A9-34F5181A7476}" destId="{2E6ED217-A5BD-4F49-A892-CDBE76C19F21}" srcOrd="2" destOrd="0" presId="urn:microsoft.com/office/officeart/2005/8/layout/orgChart1"/>
    <dgm:cxn modelId="{08D41C97-5B51-4A63-93BE-3415239237B9}" type="presParOf" srcId="{64CE4457-609A-44AA-B0F5-1CD298DB399E}" destId="{8B481FAC-7DFC-4F1F-9F2E-F0E1BCB8228B}" srcOrd="10" destOrd="0" presId="urn:microsoft.com/office/officeart/2005/8/layout/orgChart1"/>
    <dgm:cxn modelId="{3C89AF4F-5BA2-4247-8106-971636314CF0}" type="presParOf" srcId="{64CE4457-609A-44AA-B0F5-1CD298DB399E}" destId="{A3B7F229-68D5-4069-A265-5FFE1953457F}" srcOrd="11" destOrd="0" presId="urn:microsoft.com/office/officeart/2005/8/layout/orgChart1"/>
    <dgm:cxn modelId="{780E512B-8B43-419F-B593-BF368FC7B09A}" type="presParOf" srcId="{A3B7F229-68D5-4069-A265-5FFE1953457F}" destId="{E16016FB-80C0-4D40-811F-0DFD6C9F57F3}" srcOrd="0" destOrd="0" presId="urn:microsoft.com/office/officeart/2005/8/layout/orgChart1"/>
    <dgm:cxn modelId="{2189D0AA-215F-499F-911D-BBC5B2E5BD34}" type="presParOf" srcId="{E16016FB-80C0-4D40-811F-0DFD6C9F57F3}" destId="{667BE108-DD6D-46CF-AF56-B4F59DAC5687}" srcOrd="0" destOrd="0" presId="urn:microsoft.com/office/officeart/2005/8/layout/orgChart1"/>
    <dgm:cxn modelId="{91B44BA2-C02B-4604-A351-5654E782D2CE}" type="presParOf" srcId="{E16016FB-80C0-4D40-811F-0DFD6C9F57F3}" destId="{274C4C49-0EE0-4080-ABEB-329E65AA9A2E}" srcOrd="1" destOrd="0" presId="urn:microsoft.com/office/officeart/2005/8/layout/orgChart1"/>
    <dgm:cxn modelId="{8C522F14-6691-4F61-8BDE-923BBF09D047}" type="presParOf" srcId="{A3B7F229-68D5-4069-A265-5FFE1953457F}" destId="{3616A63B-5580-4242-85C9-2242DF7F65F4}" srcOrd="1" destOrd="0" presId="urn:microsoft.com/office/officeart/2005/8/layout/orgChart1"/>
    <dgm:cxn modelId="{0EC65387-6F92-4D7B-BA06-A1B9C59087B8}" type="presParOf" srcId="{3616A63B-5580-4242-85C9-2242DF7F65F4}" destId="{57C8512F-C519-41EA-8950-2CC6DDAB988F}" srcOrd="0" destOrd="0" presId="urn:microsoft.com/office/officeart/2005/8/layout/orgChart1"/>
    <dgm:cxn modelId="{742BC4E0-6178-4291-A410-AA48B4CEC520}" type="presParOf" srcId="{3616A63B-5580-4242-85C9-2242DF7F65F4}" destId="{0BDC9031-A04F-4346-9AAA-0E40D867F6F4}" srcOrd="1" destOrd="0" presId="urn:microsoft.com/office/officeart/2005/8/layout/orgChart1"/>
    <dgm:cxn modelId="{D7C6A9CE-D63C-4128-881A-0A75C3641E89}" type="presParOf" srcId="{0BDC9031-A04F-4346-9AAA-0E40D867F6F4}" destId="{B87BC9F6-3547-4248-A272-61C7768BF637}" srcOrd="0" destOrd="0" presId="urn:microsoft.com/office/officeart/2005/8/layout/orgChart1"/>
    <dgm:cxn modelId="{7587C7E3-1FE3-4141-A2A9-551E52DE44C7}" type="presParOf" srcId="{B87BC9F6-3547-4248-A272-61C7768BF637}" destId="{DE2BF55E-C4F4-4F70-873D-B90BC4C00FAC}" srcOrd="0" destOrd="0" presId="urn:microsoft.com/office/officeart/2005/8/layout/orgChart1"/>
    <dgm:cxn modelId="{EC1179EA-0A9A-4403-817D-1C401ABEB8EE}" type="presParOf" srcId="{B87BC9F6-3547-4248-A272-61C7768BF637}" destId="{5198C399-BE54-4677-B0A0-FA3BFDB9AD24}" srcOrd="1" destOrd="0" presId="urn:microsoft.com/office/officeart/2005/8/layout/orgChart1"/>
    <dgm:cxn modelId="{E1619FFF-9BE2-4C54-8AB8-DA4CA122F365}" type="presParOf" srcId="{0BDC9031-A04F-4346-9AAA-0E40D867F6F4}" destId="{CBC3A3ED-7E1A-4615-AF37-5A2033D13188}" srcOrd="1" destOrd="0" presId="urn:microsoft.com/office/officeart/2005/8/layout/orgChart1"/>
    <dgm:cxn modelId="{C5B8C599-4F99-4362-803C-4551C58BB9EE}" type="presParOf" srcId="{0BDC9031-A04F-4346-9AAA-0E40D867F6F4}" destId="{68A1EEC5-E79A-46E0-AE3F-0B18853C7C58}" srcOrd="2" destOrd="0" presId="urn:microsoft.com/office/officeart/2005/8/layout/orgChart1"/>
    <dgm:cxn modelId="{BFB9B122-5A09-4DCC-AD40-5C4549A56716}" type="presParOf" srcId="{3616A63B-5580-4242-85C9-2242DF7F65F4}" destId="{474B12B8-C6D2-45EF-ABF8-6D757545559E}" srcOrd="2" destOrd="0" presId="urn:microsoft.com/office/officeart/2005/8/layout/orgChart1"/>
    <dgm:cxn modelId="{93168ACB-C51A-495D-BFBC-E8C4D0F1081D}" type="presParOf" srcId="{3616A63B-5580-4242-85C9-2242DF7F65F4}" destId="{339D4173-7F01-497D-AB27-CC1BA7EEDF1F}" srcOrd="3" destOrd="0" presId="urn:microsoft.com/office/officeart/2005/8/layout/orgChart1"/>
    <dgm:cxn modelId="{87C8D36C-025E-44A5-95D5-AA3B21301057}" type="presParOf" srcId="{339D4173-7F01-497D-AB27-CC1BA7EEDF1F}" destId="{D0F0AE1D-F684-47FE-ADDD-AA6E23882B60}" srcOrd="0" destOrd="0" presId="urn:microsoft.com/office/officeart/2005/8/layout/orgChart1"/>
    <dgm:cxn modelId="{DEF6F2E6-6EC9-4E07-A66A-E4B98D346807}" type="presParOf" srcId="{D0F0AE1D-F684-47FE-ADDD-AA6E23882B60}" destId="{7BB3016D-1A5D-498E-B711-1CBEF9EA3BB5}" srcOrd="0" destOrd="0" presId="urn:microsoft.com/office/officeart/2005/8/layout/orgChart1"/>
    <dgm:cxn modelId="{2ABDFDC3-D5E8-47F3-ACCA-B787277808A0}" type="presParOf" srcId="{D0F0AE1D-F684-47FE-ADDD-AA6E23882B60}" destId="{31CD12D2-1A98-402A-9F6F-90B58879A682}" srcOrd="1" destOrd="0" presId="urn:microsoft.com/office/officeart/2005/8/layout/orgChart1"/>
    <dgm:cxn modelId="{50DFFF37-7954-4E52-BD59-D6FF9F609069}" type="presParOf" srcId="{339D4173-7F01-497D-AB27-CC1BA7EEDF1F}" destId="{C3388977-3C11-4DDF-978F-46A30A5FD9BF}" srcOrd="1" destOrd="0" presId="urn:microsoft.com/office/officeart/2005/8/layout/orgChart1"/>
    <dgm:cxn modelId="{36D53D7E-2AAA-41F9-98C9-AC49DEBF55DC}" type="presParOf" srcId="{339D4173-7F01-497D-AB27-CC1BA7EEDF1F}" destId="{C29A6B95-727C-4E78-9FFA-E7A65ED70EA4}" srcOrd="2" destOrd="0" presId="urn:microsoft.com/office/officeart/2005/8/layout/orgChart1"/>
    <dgm:cxn modelId="{C095D308-E30A-40A1-B4B7-FD556FDCA505}" type="presParOf" srcId="{3616A63B-5580-4242-85C9-2242DF7F65F4}" destId="{670ED178-5630-410B-A3E9-DF9460659407}" srcOrd="4" destOrd="0" presId="urn:microsoft.com/office/officeart/2005/8/layout/orgChart1"/>
    <dgm:cxn modelId="{8E084109-29CB-4F93-83F4-E600F6FAA28A}" type="presParOf" srcId="{3616A63B-5580-4242-85C9-2242DF7F65F4}" destId="{A745CC77-CA2E-4D13-B73D-7649DFF8B88B}" srcOrd="5" destOrd="0" presId="urn:microsoft.com/office/officeart/2005/8/layout/orgChart1"/>
    <dgm:cxn modelId="{F00BD980-3E4E-42DD-B4D0-7D7CD0F373B0}" type="presParOf" srcId="{A745CC77-CA2E-4D13-B73D-7649DFF8B88B}" destId="{FBA9A8FD-A69F-4063-80E3-B58F4B206632}" srcOrd="0" destOrd="0" presId="urn:microsoft.com/office/officeart/2005/8/layout/orgChart1"/>
    <dgm:cxn modelId="{AB994100-521D-4BC0-BBB2-CEED30B096D8}" type="presParOf" srcId="{FBA9A8FD-A69F-4063-80E3-B58F4B206632}" destId="{032D99AE-D5EA-41B3-ABFA-09F79A4EA9A8}" srcOrd="0" destOrd="0" presId="urn:microsoft.com/office/officeart/2005/8/layout/orgChart1"/>
    <dgm:cxn modelId="{2107C811-04EE-4FE5-A6B5-E60C3DDA689A}" type="presParOf" srcId="{FBA9A8FD-A69F-4063-80E3-B58F4B206632}" destId="{A57FECFE-6087-4570-90A7-49B97F331630}" srcOrd="1" destOrd="0" presId="urn:microsoft.com/office/officeart/2005/8/layout/orgChart1"/>
    <dgm:cxn modelId="{9B99F551-0156-416D-8864-6D6094C2E597}" type="presParOf" srcId="{A745CC77-CA2E-4D13-B73D-7649DFF8B88B}" destId="{57349764-D135-4F35-B9D0-EABA5C45F9E0}" srcOrd="1" destOrd="0" presId="urn:microsoft.com/office/officeart/2005/8/layout/orgChart1"/>
    <dgm:cxn modelId="{A750809A-EF9E-49E6-ADB1-2B211B02B095}" type="presParOf" srcId="{A745CC77-CA2E-4D13-B73D-7649DFF8B88B}" destId="{AAD36F86-BF30-4024-84D6-CC0402009F1D}" srcOrd="2" destOrd="0" presId="urn:microsoft.com/office/officeart/2005/8/layout/orgChart1"/>
    <dgm:cxn modelId="{6E47F5DF-17EC-4D73-B90F-569A5EC5D3D5}" type="presParOf" srcId="{A3B7F229-68D5-4069-A265-5FFE1953457F}" destId="{E2257E7B-4AAE-4A8C-BEB3-0273D406E81C}" srcOrd="2" destOrd="0" presId="urn:microsoft.com/office/officeart/2005/8/layout/orgChart1"/>
    <dgm:cxn modelId="{E78524C1-D99E-48D7-9B8C-F24AE04FE70C}" type="presParOf" srcId="{64CE4457-609A-44AA-B0F5-1CD298DB399E}" destId="{52872CA1-5901-4FD9-BB73-FD5A21CEEEB4}" srcOrd="12" destOrd="0" presId="urn:microsoft.com/office/officeart/2005/8/layout/orgChart1"/>
    <dgm:cxn modelId="{D137EB6D-AC74-46EB-81A5-3A4EBD159562}" type="presParOf" srcId="{64CE4457-609A-44AA-B0F5-1CD298DB399E}" destId="{D29D9E71-581A-41FE-BEBD-B2223F152C7D}" srcOrd="13" destOrd="0" presId="urn:microsoft.com/office/officeart/2005/8/layout/orgChart1"/>
    <dgm:cxn modelId="{45C7361C-DFE1-4EF6-AC73-90F6BEA3911E}" type="presParOf" srcId="{D29D9E71-581A-41FE-BEBD-B2223F152C7D}" destId="{973689F8-2954-4F46-937A-3455EA5654C4}" srcOrd="0" destOrd="0" presId="urn:microsoft.com/office/officeart/2005/8/layout/orgChart1"/>
    <dgm:cxn modelId="{D31D96D7-055F-48D8-847B-172A4787CA0E}" type="presParOf" srcId="{973689F8-2954-4F46-937A-3455EA5654C4}" destId="{76C7F732-4B3A-42ED-BE97-F980493B4CCB}" srcOrd="0" destOrd="0" presId="urn:microsoft.com/office/officeart/2005/8/layout/orgChart1"/>
    <dgm:cxn modelId="{CDE95EA8-A7B1-4667-B0AF-C2FBE3EF9CE1}" type="presParOf" srcId="{973689F8-2954-4F46-937A-3455EA5654C4}" destId="{729435B6-D6CA-4DC7-98B5-5044116E8618}" srcOrd="1" destOrd="0" presId="urn:microsoft.com/office/officeart/2005/8/layout/orgChart1"/>
    <dgm:cxn modelId="{B78C8CCE-E849-413B-BF9B-A8F284CDEEEF}" type="presParOf" srcId="{D29D9E71-581A-41FE-BEBD-B2223F152C7D}" destId="{CF721DE0-E398-43F0-9FDC-877C3E652E48}" srcOrd="1" destOrd="0" presId="urn:microsoft.com/office/officeart/2005/8/layout/orgChart1"/>
    <dgm:cxn modelId="{6CDBD862-2B8D-4B7B-BBB3-9B5841AC8FD1}" type="presParOf" srcId="{CF721DE0-E398-43F0-9FDC-877C3E652E48}" destId="{EEED8213-2DD1-450A-84BE-15A522F98103}" srcOrd="0" destOrd="0" presId="urn:microsoft.com/office/officeart/2005/8/layout/orgChart1"/>
    <dgm:cxn modelId="{F238AD3B-82C2-4229-BBBC-4A6205F7F0D2}" type="presParOf" srcId="{CF721DE0-E398-43F0-9FDC-877C3E652E48}" destId="{88F0950F-BCD6-481D-A74B-DF052EA0DEF5}" srcOrd="1" destOrd="0" presId="urn:microsoft.com/office/officeart/2005/8/layout/orgChart1"/>
    <dgm:cxn modelId="{72A3A40B-743A-447F-8EE7-6CBFFCBA287F}" type="presParOf" srcId="{88F0950F-BCD6-481D-A74B-DF052EA0DEF5}" destId="{4D6ABD0B-7A3B-4B01-B40F-D7EF52F95CD2}" srcOrd="0" destOrd="0" presId="urn:microsoft.com/office/officeart/2005/8/layout/orgChart1"/>
    <dgm:cxn modelId="{2D8E7C29-0CF3-42F9-965F-4B7A250DC74A}" type="presParOf" srcId="{4D6ABD0B-7A3B-4B01-B40F-D7EF52F95CD2}" destId="{3D9ED680-61CF-4CF2-ADCD-0CE09A93BDD1}" srcOrd="0" destOrd="0" presId="urn:microsoft.com/office/officeart/2005/8/layout/orgChart1"/>
    <dgm:cxn modelId="{BFDBF4E4-38F3-4B66-A7F0-61E48BDABB8C}" type="presParOf" srcId="{4D6ABD0B-7A3B-4B01-B40F-D7EF52F95CD2}" destId="{3F2A31ED-51EB-42AD-8180-6EFA6146BF24}" srcOrd="1" destOrd="0" presId="urn:microsoft.com/office/officeart/2005/8/layout/orgChart1"/>
    <dgm:cxn modelId="{2A1EA528-79FD-4E89-BF5A-27E3041FF265}" type="presParOf" srcId="{88F0950F-BCD6-481D-A74B-DF052EA0DEF5}" destId="{6CDCEF63-40C1-4229-948A-3BBD87131968}" srcOrd="1" destOrd="0" presId="urn:microsoft.com/office/officeart/2005/8/layout/orgChart1"/>
    <dgm:cxn modelId="{E71B5E6F-6AEA-4AAC-8688-2974D386464B}" type="presParOf" srcId="{88F0950F-BCD6-481D-A74B-DF052EA0DEF5}" destId="{C8D7B3DE-5930-4ECB-AA20-3F58AA6908B4}" srcOrd="2" destOrd="0" presId="urn:microsoft.com/office/officeart/2005/8/layout/orgChart1"/>
    <dgm:cxn modelId="{6008C823-93FB-4AED-B13E-430FF37B461F}" type="presParOf" srcId="{D29D9E71-581A-41FE-BEBD-B2223F152C7D}" destId="{3C0A80AD-E170-468E-9F19-DD99210B863D}" srcOrd="2" destOrd="0" presId="urn:microsoft.com/office/officeart/2005/8/layout/orgChart1"/>
    <dgm:cxn modelId="{1796135F-021D-4994-8F91-0572DFA71E9A}" type="presParOf" srcId="{64CE4457-609A-44AA-B0F5-1CD298DB399E}" destId="{A28C9F40-089B-45F1-9B01-B2189AB8B4A7}" srcOrd="14" destOrd="0" presId="urn:microsoft.com/office/officeart/2005/8/layout/orgChart1"/>
    <dgm:cxn modelId="{BCF3EB1F-26F7-4218-96FF-D88577CF1671}" type="presParOf" srcId="{64CE4457-609A-44AA-B0F5-1CD298DB399E}" destId="{35C665C1-E726-463F-8BCC-C74E25629DEC}" srcOrd="15" destOrd="0" presId="urn:microsoft.com/office/officeart/2005/8/layout/orgChart1"/>
    <dgm:cxn modelId="{75AEF965-71BC-455F-9C29-1A278F9223C6}" type="presParOf" srcId="{35C665C1-E726-463F-8BCC-C74E25629DEC}" destId="{A6271677-A25F-45E1-80B2-7742B4FD4711}" srcOrd="0" destOrd="0" presId="urn:microsoft.com/office/officeart/2005/8/layout/orgChart1"/>
    <dgm:cxn modelId="{7C0652B2-6F45-4EEC-8574-49FF310ACA4E}" type="presParOf" srcId="{A6271677-A25F-45E1-80B2-7742B4FD4711}" destId="{4D4FAFC8-E596-4054-9449-B8611549CAC8}" srcOrd="0" destOrd="0" presId="urn:microsoft.com/office/officeart/2005/8/layout/orgChart1"/>
    <dgm:cxn modelId="{24E0D776-4723-4D59-B8C4-861FFDFC1ABD}" type="presParOf" srcId="{A6271677-A25F-45E1-80B2-7742B4FD4711}" destId="{5FDBB92B-E0C0-40CA-8146-C189A80C8B7F}" srcOrd="1" destOrd="0" presId="urn:microsoft.com/office/officeart/2005/8/layout/orgChart1"/>
    <dgm:cxn modelId="{0F38E621-EAEB-4F8E-9DE2-1E7A7D1C6F13}" type="presParOf" srcId="{35C665C1-E726-463F-8BCC-C74E25629DEC}" destId="{573EA9D0-0254-4741-BD76-3CBF36B8A64A}" srcOrd="1" destOrd="0" presId="urn:microsoft.com/office/officeart/2005/8/layout/orgChart1"/>
    <dgm:cxn modelId="{B1D3DBDD-2405-4DC5-9CC6-644F3F1FDA5D}" type="presParOf" srcId="{35C665C1-E726-463F-8BCC-C74E25629DEC}" destId="{94263488-F4AB-43A3-87B4-870C4831D1BD}" srcOrd="2" destOrd="0" presId="urn:microsoft.com/office/officeart/2005/8/layout/orgChart1"/>
    <dgm:cxn modelId="{343E9883-D635-4E5B-AA54-A9BA97D7EE05}" type="presParOf" srcId="{452528FF-F2E4-4341-8839-2A28F6870BD1}" destId="{3C618B58-287B-4F83-B772-971070E916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2A206-5980-4325-B804-61B29CB84D6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8707A-8C9C-488F-9FAC-2CBA6973A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3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8707A-8C9C-488F-9FAC-2CBA6973A0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7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3102-AD23-4BFF-87AE-61567A0BE8E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0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B90A-5AB2-4BF4-8147-F4CADCC03FE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6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1F1C62-8F5A-4581-84EA-8C88B3391AE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BB6B48-E8B6-492E-B5F2-B7A73A7469AD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086897" y="4539590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086896" y="230485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" y="93500"/>
            <a:ext cx="7010400" cy="4095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99160" y="3941540"/>
            <a:ext cx="10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  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04664"/>
              </p:ext>
            </p:extLst>
          </p:nvPr>
        </p:nvGraphicFramePr>
        <p:xfrm>
          <a:off x="2049463" y="1166813"/>
          <a:ext cx="8093486" cy="452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248"/>
                <a:gridCol w="1312937"/>
                <a:gridCol w="1147341"/>
                <a:gridCol w="4754960"/>
              </a:tblGrid>
              <a:tr h="2041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세부기능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523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로그인하면 메인 화면으로 이동한다</a:t>
                      </a:r>
                      <a:r>
                        <a:rPr lang="en-US" altLang="ko-KR" sz="1000" u="none" strike="noStrike">
                          <a:effectLst/>
                        </a:rPr>
                        <a:t>.(</a:t>
                      </a:r>
                      <a:r>
                        <a:rPr lang="ko-KR" altLang="en-US" sz="1000" u="none" strike="noStrike">
                          <a:effectLst/>
                        </a:rPr>
                        <a:t>아이디가 없거나 비밀번호가 틀리면 뒤로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로그아웃하면 메인화면으로 이동한다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정보를 판매자</a:t>
                      </a:r>
                      <a:r>
                        <a:rPr lang="en-US" altLang="ko-KR" sz="1000" u="none" strike="noStrike">
                          <a:effectLst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</a:rPr>
                        <a:t>구매자로 구분하여 등록한다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이름과 연락처를 확인하여 아이디를 출력한다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아이디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전화번호를 확인하여 인증 메일을 전송한다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게시글 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작성한 게시글 목록을 보여준다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비밀번호를 확인 후 회원정보를 수정한다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회원탈퇴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회원정보를 삭제한다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삭제하기 전 중복 확인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즐겨찾기한 매물을 보여준다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관리자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 정보를 조회 및 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 정보를 등록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문의사항에 댓글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게시판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게시글을 조회 및 삭제하고 공지사항을 관리한다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고객센터 문의사항에 댓글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수정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삭제를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매물 리스트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매물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목록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등록된 매물 목록을 보여준다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내용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등록된 매물의 정보를 보여준다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매물을 검색한다</a:t>
                      </a:r>
                      <a:r>
                        <a:rPr lang="en-US" altLang="ko-KR" sz="1000" u="none" strike="noStrike">
                          <a:effectLst/>
                        </a:rPr>
                        <a:t>.(</a:t>
                      </a:r>
                      <a:r>
                        <a:rPr lang="ko-KR" altLang="en-US" sz="1000" u="none" strike="noStrike">
                          <a:effectLst/>
                        </a:rPr>
                        <a:t>필터를 씌워 가격별로 검색이 가능하다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조회수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게시글 조회수를 카운트한다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등록된 매물의 위치를 보여준다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매물 평가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평점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회원들이 매물에 대한 평점을 부여한다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195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리뷰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회원들이 매물에 대한 후기를 작성한다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  <a:tr h="204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즐겨찾기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회원들이 원하는 매물을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즐겨찾기</a:t>
                      </a:r>
                      <a:r>
                        <a:rPr lang="ko-KR" altLang="en-US" sz="1000" u="none" strike="noStrike" dirty="0">
                          <a:effectLst/>
                        </a:rPr>
                        <a:t> 할 수 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74" marR="8874" marT="887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464" y="34734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기능 분해도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A2CFB2-E287-459A-B71C-6BCB9DB9E942}"/>
              </a:ext>
            </a:extLst>
          </p:cNvPr>
          <p:cNvSpPr txBox="1"/>
          <p:nvPr/>
        </p:nvSpPr>
        <p:spPr>
          <a:xfrm>
            <a:off x="6244416" y="-6355"/>
            <a:ext cx="594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프로젝트소개            업무분장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ko-KR" altLang="en-US" sz="800" dirty="0">
                <a:solidFill>
                  <a:schemeClr val="tx2">
                    <a:lumMod val="75000"/>
                  </a:schemeClr>
                </a:solidFill>
              </a:rPr>
              <a:t>개발일정 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          개발환경            </a:t>
            </a:r>
            <a:r>
              <a:rPr lang="ko-KR" altLang="en-US" sz="800" dirty="0" err="1" smtClean="0">
                <a:solidFill>
                  <a:srgbClr val="8A8686">
                    <a:lumMod val="75000"/>
                  </a:srgbClr>
                </a:solidFill>
              </a:rPr>
              <a:t>메뉴트리</a:t>
            </a:r>
            <a:r>
              <a:rPr lang="ko-KR" altLang="en-US" sz="1000" b="1" dirty="0" smtClean="0">
                <a:solidFill>
                  <a:srgbClr val="F1B64D"/>
                </a:solidFill>
              </a:rPr>
              <a:t>        </a:t>
            </a:r>
            <a:r>
              <a:rPr lang="ko-KR" altLang="en-US" sz="1000" b="1" dirty="0" smtClean="0"/>
              <a:t>기능분해도</a:t>
            </a:r>
            <a:r>
              <a:rPr lang="en-US" altLang="ko-KR" sz="800" dirty="0" smtClean="0">
                <a:solidFill>
                  <a:srgbClr val="8A8686">
                    <a:lumMod val="75000"/>
                  </a:srgbClr>
                </a:solidFill>
              </a:rPr>
              <a:t>         ERD</a:t>
            </a:r>
            <a:r>
              <a:rPr lang="ko-KR" altLang="en-US" sz="800" dirty="0" smtClean="0">
                <a:solidFill>
                  <a:srgbClr val="8A8686">
                    <a:lumMod val="75000"/>
                  </a:srgbClr>
                </a:solidFill>
              </a:rPr>
              <a:t>          화면구성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464" y="34734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기능 분해도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A2CFB2-E287-459A-B71C-6BCB9DB9E942}"/>
              </a:ext>
            </a:extLst>
          </p:cNvPr>
          <p:cNvSpPr txBox="1"/>
          <p:nvPr/>
        </p:nvSpPr>
        <p:spPr>
          <a:xfrm>
            <a:off x="6244416" y="-6355"/>
            <a:ext cx="594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프로젝트소개            업무분장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ko-KR" altLang="en-US" sz="800" dirty="0">
                <a:solidFill>
                  <a:schemeClr val="tx2">
                    <a:lumMod val="75000"/>
                  </a:schemeClr>
                </a:solidFill>
              </a:rPr>
              <a:t>개발일정 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          개발환경            </a:t>
            </a:r>
            <a:r>
              <a:rPr lang="ko-KR" altLang="en-US" sz="800" dirty="0" err="1" smtClean="0">
                <a:solidFill>
                  <a:srgbClr val="8A8686">
                    <a:lumMod val="75000"/>
                  </a:srgbClr>
                </a:solidFill>
              </a:rPr>
              <a:t>메뉴트리</a:t>
            </a:r>
            <a:r>
              <a:rPr lang="ko-KR" altLang="en-US" sz="1000" b="1" dirty="0" smtClean="0">
                <a:solidFill>
                  <a:srgbClr val="F1B64D"/>
                </a:solidFill>
              </a:rPr>
              <a:t>        </a:t>
            </a:r>
            <a:r>
              <a:rPr lang="ko-KR" altLang="en-US" sz="1000" b="1" dirty="0" smtClean="0"/>
              <a:t>기능분해도</a:t>
            </a:r>
            <a:r>
              <a:rPr lang="en-US" altLang="ko-KR" sz="800" dirty="0" smtClean="0">
                <a:solidFill>
                  <a:srgbClr val="8A8686">
                    <a:lumMod val="75000"/>
                  </a:srgbClr>
                </a:solidFill>
              </a:rPr>
              <a:t>         ERD</a:t>
            </a:r>
            <a:r>
              <a:rPr lang="ko-KR" altLang="en-US" sz="800" dirty="0" smtClean="0">
                <a:solidFill>
                  <a:srgbClr val="8A8686">
                    <a:lumMod val="75000"/>
                  </a:srgbClr>
                </a:solidFill>
              </a:rPr>
              <a:t>          화면구성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81459"/>
              </p:ext>
            </p:extLst>
          </p:nvPr>
        </p:nvGraphicFramePr>
        <p:xfrm>
          <a:off x="1752600" y="1847850"/>
          <a:ext cx="8686800" cy="316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630"/>
                <a:gridCol w="1409185"/>
                <a:gridCol w="1231450"/>
                <a:gridCol w="5103535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세부기능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55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게시판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게시글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등록된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게시글</a:t>
                      </a:r>
                      <a:r>
                        <a:rPr lang="ko-KR" altLang="en-US" sz="1100" u="none" strike="noStrike" dirty="0">
                          <a:effectLst/>
                        </a:rPr>
                        <a:t> 목록을 보여준다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내용 확인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등록된 게시글의 내용을 확인한다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게시글을 검색한다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 조회수를 카운트한다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 개인이 작성한 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 개인이 작성한 글을 삭제한다</a:t>
                      </a:r>
                      <a:r>
                        <a:rPr lang="en-US" altLang="ko-KR" sz="1100" u="none" strike="noStrike">
                          <a:effectLst/>
                        </a:rPr>
                        <a:t>.(</a:t>
                      </a:r>
                      <a:r>
                        <a:rPr lang="ko-KR" altLang="en-US" sz="1100" u="none" strike="noStrike">
                          <a:effectLst/>
                        </a:rPr>
                        <a:t>삭제 전 중복 확인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공지사항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관리자가 공지사항을 관리한다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댓글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댓글을 삭제한다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댓글에 답글을 작성한다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게시글의 댓글에 답글을 수정한다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답글 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게시글의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댓글에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답글을</a:t>
                      </a:r>
                      <a:r>
                        <a:rPr lang="ko-KR" altLang="en-US" sz="1100" u="none" strike="noStrike" dirty="0">
                          <a:effectLst/>
                        </a:rPr>
                        <a:t> 삭제한다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7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상세 테이블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19" y="1401216"/>
            <a:ext cx="95173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상세 테이블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4" y="4639135"/>
            <a:ext cx="9532620" cy="922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4" y="1136813"/>
            <a:ext cx="9525000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상세 테이블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59" y="5222459"/>
            <a:ext cx="9532620" cy="9220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9" y="3917659"/>
            <a:ext cx="9547860" cy="9220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9" y="1002719"/>
            <a:ext cx="948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상세 테이블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69" y="905980"/>
            <a:ext cx="9525000" cy="27609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69" y="3965510"/>
            <a:ext cx="9532620" cy="18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상세 테이블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0" y="1136813"/>
            <a:ext cx="9525000" cy="2628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0" y="4607604"/>
            <a:ext cx="9525000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09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시연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80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83101" y="4479852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262841" y="-57807"/>
            <a:ext cx="2028441" cy="6463308"/>
            <a:chOff x="1602021" y="-133213"/>
            <a:chExt cx="2028441" cy="6463308"/>
          </a:xfrm>
        </p:grpSpPr>
        <p:sp>
          <p:nvSpPr>
            <p:cNvPr id="18" name="TextBox 17"/>
            <p:cNvSpPr txBox="1"/>
            <p:nvPr/>
          </p:nvSpPr>
          <p:spPr>
            <a:xfrm>
              <a:off x="1602021" y="-133213"/>
              <a:ext cx="511679" cy="64633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01</a:t>
              </a:r>
              <a:endParaRPr lang="en-US" altLang="ko-KR" sz="23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02</a:t>
              </a:r>
              <a:endParaRPr lang="en-US" altLang="ko-KR" sz="23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04</a:t>
              </a:r>
              <a:endParaRPr lang="en-US" altLang="ko-KR" sz="23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05</a:t>
              </a: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700" y="657952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프로젝트 소개</a:t>
              </a:r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700" y="1932904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업무 분장</a:t>
              </a:r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700" y="323129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개발 일정</a:t>
              </a:r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700" y="573654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메뉴 트리</a:t>
              </a:r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17846" y="122783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4520" y="453121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139951" y="-52476"/>
            <a:ext cx="1704511" cy="7737503"/>
            <a:chOff x="1630812" y="-770310"/>
            <a:chExt cx="1704511" cy="7737503"/>
          </a:xfrm>
        </p:grpSpPr>
        <p:sp>
          <p:nvSpPr>
            <p:cNvPr id="15" name="TextBox 14"/>
            <p:cNvSpPr txBox="1"/>
            <p:nvPr/>
          </p:nvSpPr>
          <p:spPr>
            <a:xfrm>
              <a:off x="1630812" y="-770310"/>
              <a:ext cx="482888" cy="773750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06</a:t>
              </a:r>
              <a:endParaRPr lang="en-US" altLang="ko-KR" sz="23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07</a:t>
              </a:r>
              <a:endParaRPr lang="en-US" altLang="ko-KR" sz="23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08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09</a:t>
              </a:r>
            </a:p>
            <a:p>
              <a:pPr algn="r">
                <a:lnSpc>
                  <a:spcPct val="360000"/>
                </a:lnSpc>
              </a:pPr>
              <a:endParaRPr lang="en-US" altLang="ko-KR" sz="23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360000"/>
                </a:lnSpc>
              </a:pPr>
              <a:endParaRPr lang="en-US" altLang="ko-KR" sz="2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34967" y="128548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기능 분해도</a:t>
              </a:r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700" y="323129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700" y="573654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25791" y="4531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시연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2839" y="330669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상세 테이블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7775" y="73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ERD	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6012561" y="197206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accent4">
                    <a:lumMod val="25000"/>
                  </a:schemeClr>
                </a:solidFill>
              </a:rPr>
              <a:t>기대 효과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프로젝트 소개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906518" y="1959917"/>
            <a:ext cx="5728526" cy="3529010"/>
            <a:chOff x="642777" y="2143125"/>
            <a:chExt cx="5453224" cy="3529010"/>
          </a:xfrm>
          <a:solidFill>
            <a:schemeClr val="bg2">
              <a:lumMod val="75000"/>
            </a:schemeClr>
          </a:solidFill>
        </p:grpSpPr>
        <p:grpSp>
          <p:nvGrpSpPr>
            <p:cNvPr id="53" name="그룹 52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  <a:grpFill/>
          </p:grpSpPr>
          <p:sp>
            <p:nvSpPr>
              <p:cNvPr id="75" name="직사각형 74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930069" y="3333750"/>
                <a:ext cx="361950" cy="3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  <a:grpFill/>
          </p:grpSpPr>
          <p:sp>
            <p:nvSpPr>
              <p:cNvPr id="73" name="직사각형 72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429001" y="3333750"/>
                <a:ext cx="361950" cy="3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42777" y="3967160"/>
              <a:ext cx="2657475" cy="1704975"/>
              <a:chOff x="642777" y="3795710"/>
              <a:chExt cx="2657475" cy="1704975"/>
            </a:xfrm>
            <a:grpFill/>
          </p:grpSpPr>
          <p:sp>
            <p:nvSpPr>
              <p:cNvPr id="71" name="직사각형 70"/>
              <p:cNvSpPr/>
              <p:nvPr/>
            </p:nvSpPr>
            <p:spPr>
              <a:xfrm>
                <a:off x="642777" y="3795710"/>
                <a:ext cx="2657475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938302" y="3802348"/>
                <a:ext cx="361950" cy="3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429000" y="3967159"/>
              <a:ext cx="2657475" cy="1704975"/>
              <a:chOff x="3429000" y="3795709"/>
              <a:chExt cx="2657475" cy="1704975"/>
            </a:xfrm>
            <a:grpFill/>
          </p:grpSpPr>
          <p:sp>
            <p:nvSpPr>
              <p:cNvPr id="61" name="직사각형 60"/>
              <p:cNvSpPr/>
              <p:nvPr/>
            </p:nvSpPr>
            <p:spPr>
              <a:xfrm>
                <a:off x="3429000" y="3795709"/>
                <a:ext cx="2657475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429000" y="3796933"/>
                <a:ext cx="361950" cy="3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440325" y="2520231"/>
              <a:ext cx="1062378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내가 원하는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좋은 방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!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43766" y="2696022"/>
              <a:ext cx="203747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친구들이 동네에 많아요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!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59646" y="4326957"/>
              <a:ext cx="2023736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리뷰 평가를 통해 인증된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방을 구할 수 있다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6328" y="4542400"/>
              <a:ext cx="97234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안심해요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~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8997" y="18963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accent4">
                    <a:lumMod val="25000"/>
                  </a:schemeClr>
                </a:solidFill>
              </a:rPr>
              <a:t>목적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8997" y="2814077"/>
            <a:ext cx="50148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2200" dirty="0" smtClean="0"/>
              <a:t>학교 별로 자취방을 구하는 대학생들의 목적에 적합한 매물만 빠르게 보여주어 쉬운 거래를 제공</a:t>
            </a:r>
            <a:endParaRPr lang="en-US" altLang="ko-KR" sz="22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5635249" y="1959918"/>
            <a:ext cx="0" cy="3529009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2BA2CFB2-E287-459A-B71C-6BCB9DB9E942}"/>
              </a:ext>
            </a:extLst>
          </p:cNvPr>
          <p:cNvSpPr txBox="1"/>
          <p:nvPr/>
        </p:nvSpPr>
        <p:spPr>
          <a:xfrm>
            <a:off x="8991562" y="-1"/>
            <a:ext cx="32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프로젝트 소개          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업무분장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ko-KR" altLang="en-US" sz="800" dirty="0">
                <a:solidFill>
                  <a:schemeClr val="tx2">
                    <a:lumMod val="75000"/>
                  </a:schemeClr>
                </a:solidFill>
              </a:rPr>
              <a:t>개발일정          개발환경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          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프로젝트 소개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기능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BA2CFB2-E287-459A-B71C-6BCB9DB9E942}"/>
              </a:ext>
            </a:extLst>
          </p:cNvPr>
          <p:cNvSpPr txBox="1"/>
          <p:nvPr/>
        </p:nvSpPr>
        <p:spPr>
          <a:xfrm>
            <a:off x="8991562" y="-1"/>
            <a:ext cx="32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프로젝트 소개          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업무분장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개발일정          개발환경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3230003740"/>
              </p:ext>
            </p:extLst>
          </p:nvPr>
        </p:nvGraphicFramePr>
        <p:xfrm>
          <a:off x="1552418" y="4757342"/>
          <a:ext cx="9384842" cy="7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600239682"/>
              </p:ext>
            </p:extLst>
          </p:nvPr>
        </p:nvGraphicFramePr>
        <p:xfrm>
          <a:off x="1563051" y="3077399"/>
          <a:ext cx="9384842" cy="7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883889260"/>
              </p:ext>
            </p:extLst>
          </p:nvPr>
        </p:nvGraphicFramePr>
        <p:xfrm>
          <a:off x="1563051" y="1429353"/>
          <a:ext cx="9384842" cy="7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53963" y="3456842"/>
            <a:ext cx="2864433" cy="278303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로그인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로그아웃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19233" y="1111967"/>
            <a:ext cx="2004521" cy="1661779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업무 분장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3931" y="1600706"/>
            <a:ext cx="1967024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4">
                    <a:lumMod val="25000"/>
                  </a:schemeClr>
                </a:solidFill>
                <a:latin typeface="+mn-ea"/>
              </a:rPr>
              <a:t>매물검색</a:t>
            </a:r>
            <a:r>
              <a:rPr lang="en-US" altLang="ko-KR" sz="2000" dirty="0" smtClean="0">
                <a:solidFill>
                  <a:schemeClr val="accent4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accent4">
                    <a:lumMod val="25000"/>
                  </a:schemeClr>
                </a:solidFill>
                <a:latin typeface="+mn-ea"/>
              </a:rPr>
              <a:t>기획 및 설계</a:t>
            </a:r>
            <a:endParaRPr lang="ko-KR" altLang="en-US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925843" y="675148"/>
            <a:ext cx="6485466" cy="2449052"/>
            <a:chOff x="10302269" y="-1008132"/>
            <a:chExt cx="3514725" cy="3514725"/>
          </a:xfrm>
          <a:solidFill>
            <a:schemeClr val="bg1"/>
          </a:solidFill>
        </p:grpSpPr>
        <p:sp>
          <p:nvSpPr>
            <p:cNvPr id="42" name="타원 41"/>
            <p:cNvSpPr/>
            <p:nvPr/>
          </p:nvSpPr>
          <p:spPr>
            <a:xfrm>
              <a:off x="10302269" y="-1008132"/>
              <a:ext cx="3514725" cy="3514725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814995" y="-636678"/>
              <a:ext cx="489269" cy="7508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공동</a:t>
              </a:r>
              <a:endParaRPr lang="ko-KR" altLang="en-US" sz="2800" b="1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BA2CFB2-E287-459A-B71C-6BCB9DB9E942}"/>
              </a:ext>
            </a:extLst>
          </p:cNvPr>
          <p:cNvSpPr txBox="1"/>
          <p:nvPr/>
        </p:nvSpPr>
        <p:spPr>
          <a:xfrm>
            <a:off x="8991562" y="-1"/>
            <a:ext cx="32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프로젝트 소개          </a:t>
            </a:r>
            <a:r>
              <a:rPr lang="ko-KR" altLang="en-US" sz="1000" b="1" dirty="0" smtClean="0"/>
              <a:t>업무분장</a:t>
            </a:r>
            <a:r>
              <a:rPr lang="en-US" altLang="ko-KR" sz="800" dirty="0" smtClean="0"/>
              <a:t>         </a:t>
            </a:r>
            <a:r>
              <a:rPr lang="ko-KR" altLang="en-US" sz="800" dirty="0">
                <a:solidFill>
                  <a:schemeClr val="tx2">
                    <a:lumMod val="75000"/>
                  </a:schemeClr>
                </a:solidFill>
              </a:rPr>
              <a:t>개발일정          개발환경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          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36355" y="3456842"/>
            <a:ext cx="2864433" cy="278303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데이터 입력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기획 및 설계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관리자 페이지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916229" y="3516494"/>
            <a:ext cx="2864433" cy="278303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매물등록 페이지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디자인 설계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58385" y="1672358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기획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 메인 화면 설계</a:t>
            </a:r>
            <a:endParaRPr lang="en-US" altLang="ko-KR" sz="2400" b="1" dirty="0"/>
          </a:p>
          <a:p>
            <a:pPr algn="ctr"/>
            <a:r>
              <a:rPr lang="en-US" altLang="ko-KR" sz="2400" b="1" dirty="0">
                <a:latin typeface="+mn-ea"/>
              </a:rPr>
              <a:t>DB </a:t>
            </a:r>
            <a:r>
              <a:rPr lang="ko-KR" altLang="en-US" sz="2400" b="1" dirty="0">
                <a:latin typeface="+mn-ea"/>
              </a:rPr>
              <a:t>관리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354" y="295140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1719" y="3703518"/>
            <a:ext cx="124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4">
                    <a:lumMod val="25000"/>
                  </a:schemeClr>
                </a:solidFill>
              </a:rPr>
              <a:t>하인</a:t>
            </a:r>
            <a:r>
              <a:rPr lang="ko-KR" altLang="en-US" sz="2800" b="1" dirty="0">
                <a:solidFill>
                  <a:schemeClr val="accent4">
                    <a:lumMod val="25000"/>
                  </a:schemeClr>
                </a:solidFill>
              </a:rPr>
              <a:t>호</a:t>
            </a:r>
          </a:p>
        </p:txBody>
      </p:sp>
      <p:sp>
        <p:nvSpPr>
          <p:cNvPr id="19" name="타원 18"/>
          <p:cNvSpPr/>
          <p:nvPr/>
        </p:nvSpPr>
        <p:spPr>
          <a:xfrm>
            <a:off x="9948635" y="1237704"/>
            <a:ext cx="1748743" cy="1700303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문의사항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게시판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760" y="1237704"/>
            <a:ext cx="124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4">
                    <a:lumMod val="25000"/>
                  </a:schemeClr>
                </a:solidFill>
              </a:rPr>
              <a:t>이상혁</a:t>
            </a:r>
            <a:endParaRPr lang="ko-KR" altLang="en-US" sz="28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7248" y="3940842"/>
            <a:ext cx="124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4">
                    <a:lumMod val="25000"/>
                  </a:schemeClr>
                </a:solidFill>
              </a:rPr>
              <a:t>유인</a:t>
            </a:r>
            <a:r>
              <a:rPr lang="ko-KR" altLang="en-US" sz="2800" b="1" dirty="0">
                <a:solidFill>
                  <a:schemeClr val="accent4">
                    <a:lumMod val="25000"/>
                  </a:schemeClr>
                </a:solidFill>
              </a:rPr>
              <a:t>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7121" y="3772921"/>
            <a:ext cx="124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4">
                    <a:lumMod val="25000"/>
                  </a:schemeClr>
                </a:solidFill>
              </a:rPr>
              <a:t>신동하</a:t>
            </a:r>
            <a:endParaRPr lang="ko-KR" altLang="en-US" sz="28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01681" y="1339096"/>
            <a:ext cx="124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4">
                    <a:lumMod val="25000"/>
                  </a:schemeClr>
                </a:solidFill>
              </a:rPr>
              <a:t>박기범</a:t>
            </a:r>
          </a:p>
        </p:txBody>
      </p:sp>
    </p:spTree>
    <p:extLst>
      <p:ext uri="{BB962C8B-B14F-4D97-AF65-F5344CB8AC3E}">
        <p14:creationId xmlns:p14="http://schemas.microsoft.com/office/powerpoint/2010/main" val="19530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개발일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BA2CFB2-E287-459A-B71C-6BCB9DB9E942}"/>
              </a:ext>
            </a:extLst>
          </p:cNvPr>
          <p:cNvSpPr txBox="1"/>
          <p:nvPr/>
        </p:nvSpPr>
        <p:spPr>
          <a:xfrm>
            <a:off x="8991562" y="-1"/>
            <a:ext cx="32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프로젝트 소개          </a:t>
            </a:r>
            <a:r>
              <a:rPr lang="ko-KR" altLang="en-US" sz="800" dirty="0" smtClean="0"/>
              <a:t>업무분장</a:t>
            </a:r>
            <a:r>
              <a:rPr lang="en-US" altLang="ko-KR" sz="800" dirty="0" smtClean="0">
                <a:solidFill>
                  <a:srgbClr val="F1B64D"/>
                </a:solidFill>
              </a:rPr>
              <a:t> 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ko-KR" altLang="en-US" sz="1000" b="1" dirty="0" smtClean="0">
                <a:latin typeface="+mn-ea"/>
              </a:rPr>
              <a:t>개발일정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ko-KR" altLang="en-US" sz="800" dirty="0">
                <a:solidFill>
                  <a:schemeClr val="tx2">
                    <a:lumMod val="75000"/>
                  </a:schemeClr>
                </a:solidFill>
              </a:rPr>
              <a:t>개발환경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          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7" name="표 16">
            <a:extLst>
              <a:ext uri="{FF2B5EF4-FFF2-40B4-BE49-F238E27FC236}">
                <a16:creationId xmlns="" xmlns:a16="http://schemas.microsoft.com/office/drawing/2014/main" id="{30FE7ECD-F544-4049-B2EC-6D887223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82400"/>
              </p:ext>
            </p:extLst>
          </p:nvPr>
        </p:nvGraphicFramePr>
        <p:xfrm>
          <a:off x="557352" y="906786"/>
          <a:ext cx="11133216" cy="5084489"/>
        </p:xfrm>
        <a:graphic>
          <a:graphicData uri="http://schemas.openxmlformats.org/drawingml/2006/table">
            <a:tbl>
              <a:tblPr firstRow="1" bandRow="1"/>
              <a:tblGrid>
                <a:gridCol w="1841591">
                  <a:extLst>
                    <a:ext uri="{9D8B030D-6E8A-4147-A177-3AD203B41FA5}">
                      <a16:colId xmlns="" xmlns:a16="http://schemas.microsoft.com/office/drawing/2014/main" val="2853458623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2201114205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511464865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545735373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1775585274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3501353507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1724155799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3040276255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4222303298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3313080996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629378081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564691968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1001473461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3374438060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624772752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3385845657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90498297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3557510245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1317570739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2284306498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669541904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3442709837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2601429233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798769002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541502197"/>
                    </a:ext>
                  </a:extLst>
                </a:gridCol>
                <a:gridCol w="371665">
                  <a:extLst>
                    <a:ext uri="{9D8B030D-6E8A-4147-A177-3AD203B41FA5}">
                      <a16:colId xmlns="" xmlns:a16="http://schemas.microsoft.com/office/drawing/2014/main" val="3120139417"/>
                    </a:ext>
                  </a:extLst>
                </a:gridCol>
              </a:tblGrid>
              <a:tr h="21563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상세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  9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                                                                                                                                                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8151207"/>
                  </a:ext>
                </a:extLst>
              </a:tr>
              <a:tr h="20766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457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프로젝트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6295364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프로젝트 주제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589099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목록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943746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메뉴 트리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154937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주요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974288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업무 분담 및 일정표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0505630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425041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테이블 설계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명세서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3550538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상세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345929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정의서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573431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프로그램 목록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3538082"/>
                  </a:ext>
                </a:extLst>
              </a:tr>
              <a:tr h="251130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5234490"/>
                  </a:ext>
                </a:extLst>
              </a:tr>
              <a:tr h="2053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595180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공통 모듈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342926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추가 기능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545366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928304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디버깅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오류 수정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807979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5608843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417561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보고서 작성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3" name="표 4">
            <a:extLst>
              <a:ext uri="{FF2B5EF4-FFF2-40B4-BE49-F238E27FC236}">
                <a16:creationId xmlns="" xmlns:a16="http://schemas.microsoft.com/office/drawing/2014/main" id="{9A64D895-C56A-4D07-8D0B-0CEB9A6D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89795"/>
              </p:ext>
            </p:extLst>
          </p:nvPr>
        </p:nvGraphicFramePr>
        <p:xfrm>
          <a:off x="1198177" y="1446108"/>
          <a:ext cx="9900746" cy="415014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950373">
                  <a:extLst>
                    <a:ext uri="{9D8B030D-6E8A-4147-A177-3AD203B41FA5}">
                      <a16:colId xmlns="" xmlns:a16="http://schemas.microsoft.com/office/drawing/2014/main" val="3952721809"/>
                    </a:ext>
                  </a:extLst>
                </a:gridCol>
                <a:gridCol w="4950373">
                  <a:extLst>
                    <a:ext uri="{9D8B030D-6E8A-4147-A177-3AD203B41FA5}">
                      <a16:colId xmlns="" xmlns:a16="http://schemas.microsoft.com/office/drawing/2014/main" val="1890352139"/>
                    </a:ext>
                  </a:extLst>
                </a:gridCol>
              </a:tblGrid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활용도구 및 기술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2709091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운영체제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MS window 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61597565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데이터베이스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Oracle 11g </a:t>
                      </a:r>
                      <a:r>
                        <a:rPr lang="en-US" altLang="ko-KR" sz="1400" dirty="0" smtClean="0"/>
                        <a:t>XE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0791788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 어플리케이션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Apache Tomcat v9.0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63001739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통합개발환경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Eclipse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79597833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Java/</a:t>
                      </a:r>
                      <a:r>
                        <a:rPr lang="en-US" altLang="ko-KR" sz="1400" dirty="0" err="1" smtClean="0"/>
                        <a:t>JSP&amp;Servlet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javaScript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/>
                        <a:t>HTML5/CSS3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28425002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프레임워크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err="1" smtClean="0"/>
                        <a:t>jQuery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MyBatis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4687494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BA2CFB2-E287-459A-B71C-6BCB9DB9E942}"/>
              </a:ext>
            </a:extLst>
          </p:cNvPr>
          <p:cNvSpPr txBox="1"/>
          <p:nvPr/>
        </p:nvSpPr>
        <p:spPr>
          <a:xfrm>
            <a:off x="8991562" y="-1"/>
            <a:ext cx="32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프로젝트 소개          </a:t>
            </a:r>
            <a:r>
              <a:rPr lang="ko-KR" altLang="en-US" sz="800" dirty="0" smtClean="0"/>
              <a:t>업무분장</a:t>
            </a:r>
            <a:r>
              <a:rPr lang="en-US" altLang="ko-KR" sz="800" dirty="0" smtClean="0">
                <a:solidFill>
                  <a:srgbClr val="F1B64D"/>
                </a:solidFill>
              </a:rPr>
              <a:t> 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ko-KR" altLang="en-US" sz="800" dirty="0" smtClean="0">
                <a:latin typeface="+mn-ea"/>
              </a:rPr>
              <a:t>개발일정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ko-KR" altLang="en-US" sz="1000" b="1" dirty="0"/>
              <a:t>개발환경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          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메뉴 트리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xmlns="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040725"/>
              </p:ext>
            </p:extLst>
          </p:nvPr>
        </p:nvGraphicFramePr>
        <p:xfrm>
          <a:off x="1240971" y="1023191"/>
          <a:ext cx="9710058" cy="513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A2CFB2-E287-459A-B71C-6BCB9DB9E942}"/>
              </a:ext>
            </a:extLst>
          </p:cNvPr>
          <p:cNvSpPr txBox="1"/>
          <p:nvPr/>
        </p:nvSpPr>
        <p:spPr>
          <a:xfrm>
            <a:off x="6244416" y="-6355"/>
            <a:ext cx="594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프로젝트소개            업무분장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ko-KR" altLang="en-US" sz="800" dirty="0">
                <a:solidFill>
                  <a:schemeClr val="tx2">
                    <a:lumMod val="75000"/>
                  </a:schemeClr>
                </a:solidFill>
              </a:rPr>
              <a:t>개발일정 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         개발환경          </a:t>
            </a:r>
            <a:r>
              <a:rPr lang="ko-KR" altLang="en-US" sz="1000" b="1" dirty="0" err="1" smtClean="0"/>
              <a:t>메뉴트리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rgbClr val="F1B64D"/>
                </a:solidFill>
              </a:rPr>
              <a:t>       </a:t>
            </a:r>
            <a:r>
              <a:rPr lang="ko-KR" altLang="en-US" sz="800" dirty="0" smtClean="0">
                <a:solidFill>
                  <a:srgbClr val="8A8686">
                    <a:lumMod val="75000"/>
                  </a:srgbClr>
                </a:solidFill>
              </a:rPr>
              <a:t>기능분해도</a:t>
            </a:r>
            <a:r>
              <a:rPr lang="en-US" altLang="ko-KR" sz="800" dirty="0" smtClean="0">
                <a:solidFill>
                  <a:srgbClr val="8A8686">
                    <a:lumMod val="75000"/>
                  </a:srgbClr>
                </a:solidFill>
              </a:rPr>
              <a:t>          ERD</a:t>
            </a:r>
            <a:r>
              <a:rPr lang="ko-KR" altLang="en-US" sz="800" dirty="0" smtClean="0">
                <a:solidFill>
                  <a:srgbClr val="8A8686">
                    <a:lumMod val="75000"/>
                  </a:srgbClr>
                </a:solidFill>
              </a:rPr>
              <a:t>          화면구성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464" y="3473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06 ERD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A2CFB2-E287-459A-B71C-6BCB9DB9E942}"/>
              </a:ext>
            </a:extLst>
          </p:cNvPr>
          <p:cNvSpPr txBox="1"/>
          <p:nvPr/>
        </p:nvSpPr>
        <p:spPr>
          <a:xfrm>
            <a:off x="6244416" y="-6355"/>
            <a:ext cx="594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프로젝트소개            업무분장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ko-KR" altLang="en-US" sz="800" dirty="0">
                <a:solidFill>
                  <a:schemeClr val="tx2">
                    <a:lumMod val="75000"/>
                  </a:schemeClr>
                </a:solidFill>
              </a:rPr>
              <a:t>개발일정 </a:t>
            </a:r>
            <a:r>
              <a:rPr lang="ko-KR" altLang="en-US" sz="800" dirty="0" smtClean="0">
                <a:solidFill>
                  <a:schemeClr val="tx2">
                    <a:lumMod val="75000"/>
                  </a:schemeClr>
                </a:solidFill>
              </a:rPr>
              <a:t>          개발환경            </a:t>
            </a:r>
            <a:r>
              <a:rPr lang="ko-KR" altLang="en-US" sz="800" dirty="0" err="1" smtClean="0">
                <a:solidFill>
                  <a:srgbClr val="8A8686">
                    <a:lumMod val="75000"/>
                  </a:srgbClr>
                </a:solidFill>
              </a:rPr>
              <a:t>메뉴트리</a:t>
            </a:r>
            <a:r>
              <a:rPr lang="ko-KR" altLang="en-US" sz="1000" b="1" dirty="0" smtClean="0">
                <a:solidFill>
                  <a:srgbClr val="F1B64D"/>
                </a:solidFill>
              </a:rPr>
              <a:t>        </a:t>
            </a:r>
            <a:r>
              <a:rPr lang="ko-KR" altLang="en-US" sz="800" dirty="0" smtClean="0">
                <a:solidFill>
                  <a:schemeClr val="tx2">
                    <a:lumMod val="90000"/>
                  </a:schemeClr>
                </a:solidFill>
              </a:rPr>
              <a:t>기능분해도</a:t>
            </a:r>
            <a:r>
              <a:rPr lang="en-US" altLang="ko-KR" sz="800" dirty="0" smtClean="0">
                <a:solidFill>
                  <a:srgbClr val="8A8686">
                    <a:lumMod val="75000"/>
                  </a:srgbClr>
                </a:solidFill>
              </a:rPr>
              <a:t>         </a:t>
            </a:r>
            <a:r>
              <a:rPr lang="en-US" altLang="ko-KR" sz="1000" b="1" dirty="0" smtClean="0"/>
              <a:t>ERD</a:t>
            </a:r>
            <a:r>
              <a:rPr lang="ko-KR" altLang="en-US" sz="800" dirty="0" smtClean="0">
                <a:solidFill>
                  <a:srgbClr val="8A8686">
                    <a:lumMod val="75000"/>
                  </a:srgbClr>
                </a:solidFill>
              </a:rPr>
              <a:t>          화면구성</a:t>
            </a:r>
            <a:r>
              <a:rPr lang="en-US" altLang="ko-KR" sz="8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ko-KR" sz="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ko-KR" alt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" y="716679"/>
            <a:ext cx="10067730" cy="53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1721</TotalTime>
  <Words>705</Words>
  <Application>Microsoft Office PowerPoint</Application>
  <PresentationFormat>와이드스크린</PresentationFormat>
  <Paragraphs>263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나눔바른고딕</vt:lpstr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PC</cp:lastModifiedBy>
  <cp:revision>222</cp:revision>
  <dcterms:created xsi:type="dcterms:W3CDTF">2015-04-14T11:49:33Z</dcterms:created>
  <dcterms:modified xsi:type="dcterms:W3CDTF">2022-10-04T05:17:13Z</dcterms:modified>
</cp:coreProperties>
</file>