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Varela Round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VarelaRou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fa115d1f0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fa115d1f0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f08ab7d53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f08ab7d53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312a5595458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312a5595458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f624c15a07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f624c15a07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f9ce3f3c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f9ce3f3c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fa115d1f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fa115d1f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cc7f71d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cc7f71d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f9ce3f3c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f9ce3f3c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f624c15a0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f624c15a0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624c15a0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624c15a0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f08ab7d53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f08ab7d53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fa115d1f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fa115d1f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f624c15a0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f624c15a0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f624c15a0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f624c15a0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312a559545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312a559545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695509" y="1264742"/>
            <a:ext cx="3627900" cy="18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200"/>
              <a:buNone/>
              <a:defRPr b="1" sz="4500">
                <a:solidFill>
                  <a:srgbClr val="A685E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95509" y="3093358"/>
            <a:ext cx="2367000" cy="7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733530" y="3646634"/>
            <a:ext cx="249568" cy="249984"/>
          </a:xfrm>
          <a:custGeom>
            <a:rect b="b" l="l" r="r" t="t"/>
            <a:pathLst>
              <a:path extrusionOk="0" h="7812" w="7799">
                <a:moveTo>
                  <a:pt x="3893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3" y="7061"/>
                </a:cubicBezTo>
                <a:cubicBezTo>
                  <a:pt x="2155" y="7061"/>
                  <a:pt x="738" y="5644"/>
                  <a:pt x="738" y="3906"/>
                </a:cubicBezTo>
                <a:cubicBezTo>
                  <a:pt x="738" y="2168"/>
                  <a:pt x="2155" y="751"/>
                  <a:pt x="3893" y="751"/>
                </a:cubicBezTo>
                <a:close/>
                <a:moveTo>
                  <a:pt x="3893" y="1"/>
                </a:moveTo>
                <a:cubicBezTo>
                  <a:pt x="1750" y="1"/>
                  <a:pt x="0" y="1751"/>
                  <a:pt x="0" y="3906"/>
                </a:cubicBezTo>
                <a:cubicBezTo>
                  <a:pt x="0" y="6061"/>
                  <a:pt x="1750" y="7811"/>
                  <a:pt x="3893" y="7811"/>
                </a:cubicBezTo>
                <a:cubicBezTo>
                  <a:pt x="6048" y="7811"/>
                  <a:pt x="7799" y="6061"/>
                  <a:pt x="7799" y="3906"/>
                </a:cubicBezTo>
                <a:cubicBezTo>
                  <a:pt x="7799" y="1751"/>
                  <a:pt x="6048" y="1"/>
                  <a:pt x="3893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357" y="3405871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1"/>
                </a:moveTo>
                <a:cubicBezTo>
                  <a:pt x="8001" y="5942"/>
                  <a:pt x="10061" y="7132"/>
                  <a:pt x="11680" y="7656"/>
                </a:cubicBezTo>
                <a:cubicBezTo>
                  <a:pt x="10061" y="8180"/>
                  <a:pt x="8001" y="9359"/>
                  <a:pt x="7156" y="12121"/>
                </a:cubicBezTo>
                <a:cubicBezTo>
                  <a:pt x="6323" y="9371"/>
                  <a:pt x="4263" y="8180"/>
                  <a:pt x="2632" y="7656"/>
                </a:cubicBezTo>
                <a:cubicBezTo>
                  <a:pt x="4263" y="7132"/>
                  <a:pt x="6323" y="5942"/>
                  <a:pt x="7156" y="3191"/>
                </a:cubicBezTo>
                <a:close/>
                <a:moveTo>
                  <a:pt x="7156" y="0"/>
                </a:moveTo>
                <a:cubicBezTo>
                  <a:pt x="6954" y="0"/>
                  <a:pt x="6787" y="179"/>
                  <a:pt x="6787" y="381"/>
                </a:cubicBezTo>
                <a:cubicBezTo>
                  <a:pt x="6787" y="7049"/>
                  <a:pt x="1036" y="7275"/>
                  <a:pt x="405" y="7275"/>
                </a:cubicBezTo>
                <a:cubicBezTo>
                  <a:pt x="322" y="7275"/>
                  <a:pt x="227" y="7311"/>
                  <a:pt x="167" y="7358"/>
                </a:cubicBezTo>
                <a:cubicBezTo>
                  <a:pt x="119" y="7394"/>
                  <a:pt x="84" y="7454"/>
                  <a:pt x="60" y="7477"/>
                </a:cubicBezTo>
                <a:cubicBezTo>
                  <a:pt x="0" y="7597"/>
                  <a:pt x="0" y="7739"/>
                  <a:pt x="60" y="7858"/>
                </a:cubicBezTo>
                <a:cubicBezTo>
                  <a:pt x="119" y="7978"/>
                  <a:pt x="262" y="8061"/>
                  <a:pt x="405" y="8061"/>
                </a:cubicBezTo>
                <a:lnTo>
                  <a:pt x="429" y="8061"/>
                </a:lnTo>
                <a:cubicBezTo>
                  <a:pt x="1096" y="8061"/>
                  <a:pt x="6811" y="8287"/>
                  <a:pt x="6811" y="14955"/>
                </a:cubicBezTo>
                <a:cubicBezTo>
                  <a:pt x="6811" y="15157"/>
                  <a:pt x="6989" y="15336"/>
                  <a:pt x="7192" y="15336"/>
                </a:cubicBezTo>
                <a:cubicBezTo>
                  <a:pt x="7394" y="15336"/>
                  <a:pt x="7561" y="15157"/>
                  <a:pt x="7561" y="14955"/>
                </a:cubicBezTo>
                <a:cubicBezTo>
                  <a:pt x="7561" y="8323"/>
                  <a:pt x="13276" y="8061"/>
                  <a:pt x="13943" y="8061"/>
                </a:cubicBezTo>
                <a:cubicBezTo>
                  <a:pt x="14085" y="8061"/>
                  <a:pt x="14205" y="7978"/>
                  <a:pt x="14288" y="7858"/>
                </a:cubicBezTo>
                <a:cubicBezTo>
                  <a:pt x="14347" y="7739"/>
                  <a:pt x="14347" y="7597"/>
                  <a:pt x="14264" y="7477"/>
                </a:cubicBezTo>
                <a:cubicBezTo>
                  <a:pt x="14205" y="7370"/>
                  <a:pt x="14062" y="7311"/>
                  <a:pt x="13943" y="7275"/>
                </a:cubicBezTo>
                <a:cubicBezTo>
                  <a:pt x="13276" y="7275"/>
                  <a:pt x="7537" y="7049"/>
                  <a:pt x="7537" y="381"/>
                </a:cubicBezTo>
                <a:cubicBezTo>
                  <a:pt x="7537" y="179"/>
                  <a:pt x="7358" y="0"/>
                  <a:pt x="71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50" y="3925546"/>
            <a:ext cx="807360" cy="1235232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51162" y="4356426"/>
            <a:ext cx="893088" cy="804352"/>
          </a:xfrm>
          <a:custGeom>
            <a:rect b="b" l="l" r="r" t="t"/>
            <a:pathLst>
              <a:path extrusionOk="0" h="25136" w="27909">
                <a:moveTo>
                  <a:pt x="27909" y="1"/>
                </a:moveTo>
                <a:cubicBezTo>
                  <a:pt x="24373" y="1263"/>
                  <a:pt x="21206" y="3097"/>
                  <a:pt x="18598" y="5406"/>
                </a:cubicBezTo>
                <a:cubicBezTo>
                  <a:pt x="15765" y="7907"/>
                  <a:pt x="13669" y="10919"/>
                  <a:pt x="12550" y="14050"/>
                </a:cubicBezTo>
                <a:cubicBezTo>
                  <a:pt x="7573" y="16289"/>
                  <a:pt x="3239" y="20611"/>
                  <a:pt x="1" y="25135"/>
                </a:cubicBezTo>
                <a:lnTo>
                  <a:pt x="918" y="25135"/>
                </a:lnTo>
                <a:cubicBezTo>
                  <a:pt x="3906" y="21063"/>
                  <a:pt x="7799" y="17194"/>
                  <a:pt x="12240" y="15015"/>
                </a:cubicBezTo>
                <a:lnTo>
                  <a:pt x="12240" y="15015"/>
                </a:lnTo>
                <a:cubicBezTo>
                  <a:pt x="12169" y="15265"/>
                  <a:pt x="12109" y="15503"/>
                  <a:pt x="12050" y="15753"/>
                </a:cubicBezTo>
                <a:cubicBezTo>
                  <a:pt x="11216" y="19218"/>
                  <a:pt x="11657" y="22468"/>
                  <a:pt x="13252" y="25135"/>
                </a:cubicBezTo>
                <a:lnTo>
                  <a:pt x="14133" y="25135"/>
                </a:lnTo>
                <a:cubicBezTo>
                  <a:pt x="12455" y="22563"/>
                  <a:pt x="11955" y="19361"/>
                  <a:pt x="12776" y="15920"/>
                </a:cubicBezTo>
                <a:cubicBezTo>
                  <a:pt x="12871" y="15479"/>
                  <a:pt x="13002" y="15039"/>
                  <a:pt x="13145" y="14598"/>
                </a:cubicBezTo>
                <a:cubicBezTo>
                  <a:pt x="13395" y="14491"/>
                  <a:pt x="13645" y="14396"/>
                  <a:pt x="13895" y="14300"/>
                </a:cubicBezTo>
                <a:cubicBezTo>
                  <a:pt x="15756" y="13587"/>
                  <a:pt x="17588" y="13231"/>
                  <a:pt x="19385" y="13231"/>
                </a:cubicBezTo>
                <a:cubicBezTo>
                  <a:pt x="21970" y="13231"/>
                  <a:pt x="24481" y="13968"/>
                  <a:pt x="26897" y="15443"/>
                </a:cubicBezTo>
                <a:cubicBezTo>
                  <a:pt x="27254" y="15670"/>
                  <a:pt x="27588" y="15896"/>
                  <a:pt x="27909" y="16134"/>
                </a:cubicBezTo>
                <a:lnTo>
                  <a:pt x="27909" y="15217"/>
                </a:lnTo>
                <a:cubicBezTo>
                  <a:pt x="27707" y="15086"/>
                  <a:pt x="27492" y="14943"/>
                  <a:pt x="27278" y="14812"/>
                </a:cubicBezTo>
                <a:cubicBezTo>
                  <a:pt x="24738" y="13257"/>
                  <a:pt x="22094" y="12480"/>
                  <a:pt x="19374" y="12480"/>
                </a:cubicBezTo>
                <a:cubicBezTo>
                  <a:pt x="17490" y="12480"/>
                  <a:pt x="15570" y="12853"/>
                  <a:pt x="13622" y="13598"/>
                </a:cubicBezTo>
                <a:cubicBezTo>
                  <a:pt x="13586" y="13622"/>
                  <a:pt x="13538" y="13634"/>
                  <a:pt x="13502" y="13646"/>
                </a:cubicBezTo>
                <a:cubicBezTo>
                  <a:pt x="14622" y="10871"/>
                  <a:pt x="16550" y="8204"/>
                  <a:pt x="19086" y="5954"/>
                </a:cubicBezTo>
                <a:cubicBezTo>
                  <a:pt x="21563" y="3763"/>
                  <a:pt x="24563" y="2025"/>
                  <a:pt x="27909" y="799"/>
                </a:cubicBezTo>
                <a:lnTo>
                  <a:pt x="2790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1284000" y="1772475"/>
            <a:ext cx="65760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850650" y="3036525"/>
            <a:ext cx="5509200" cy="33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>
            <a:off x="215187" y="3845025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765415" y="732177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250" y="4468215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185242" y="3706199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5617160">
            <a:off x="35915" y="-54593"/>
            <a:ext cx="830177" cy="873280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95364" y="267130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2" type="title"/>
          </p:nvPr>
        </p:nvSpPr>
        <p:spPr>
          <a:xfrm>
            <a:off x="795371" y="1842253"/>
            <a:ext cx="87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95364" y="3200464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title"/>
          </p:nvPr>
        </p:nvSpPr>
        <p:spPr>
          <a:xfrm>
            <a:off x="3403790" y="267130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4" type="title"/>
          </p:nvPr>
        </p:nvSpPr>
        <p:spPr>
          <a:xfrm>
            <a:off x="3403802" y="1842253"/>
            <a:ext cx="87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5" type="subTitle"/>
          </p:nvPr>
        </p:nvSpPr>
        <p:spPr>
          <a:xfrm>
            <a:off x="3403795" y="3200464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6" type="title"/>
          </p:nvPr>
        </p:nvSpPr>
        <p:spPr>
          <a:xfrm>
            <a:off x="6012227" y="267130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7" type="title"/>
          </p:nvPr>
        </p:nvSpPr>
        <p:spPr>
          <a:xfrm>
            <a:off x="6012233" y="1840603"/>
            <a:ext cx="878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8" type="subTitle"/>
          </p:nvPr>
        </p:nvSpPr>
        <p:spPr>
          <a:xfrm>
            <a:off x="6012227" y="3200464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9"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 rot="5400000">
            <a:off x="542952" y="726559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400538" y="1582753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8820762" y="2236929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5400000">
            <a:off x="21560" y="-21553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108666" y="4379073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2642562" y="1235300"/>
            <a:ext cx="5768700" cy="20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4106562" y="3340475"/>
            <a:ext cx="4304700" cy="7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0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4"/>
          <p:cNvSpPr/>
          <p:nvPr/>
        </p:nvSpPr>
        <p:spPr>
          <a:xfrm>
            <a:off x="599162" y="3789524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376890" y="750676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250" y="4458964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185242" y="3696948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-74203" y="1277530"/>
            <a:ext cx="459488" cy="490752"/>
          </a:xfrm>
          <a:custGeom>
            <a:rect b="b" l="l" r="r" t="t"/>
            <a:pathLst>
              <a:path extrusionOk="0" h="15336" w="14359">
                <a:moveTo>
                  <a:pt x="7168" y="3192"/>
                </a:moveTo>
                <a:cubicBezTo>
                  <a:pt x="8001" y="5942"/>
                  <a:pt x="10061" y="7132"/>
                  <a:pt x="11692" y="7656"/>
                </a:cubicBezTo>
                <a:cubicBezTo>
                  <a:pt x="10061" y="8180"/>
                  <a:pt x="8001" y="9359"/>
                  <a:pt x="7168" y="12121"/>
                </a:cubicBezTo>
                <a:cubicBezTo>
                  <a:pt x="6322" y="9359"/>
                  <a:pt x="4262" y="8180"/>
                  <a:pt x="2643" y="7656"/>
                </a:cubicBezTo>
                <a:cubicBezTo>
                  <a:pt x="4262" y="7132"/>
                  <a:pt x="6322" y="5942"/>
                  <a:pt x="7168" y="3192"/>
                </a:cubicBezTo>
                <a:close/>
                <a:moveTo>
                  <a:pt x="7168" y="1"/>
                </a:moveTo>
                <a:cubicBezTo>
                  <a:pt x="6965" y="1"/>
                  <a:pt x="6787" y="179"/>
                  <a:pt x="6787" y="382"/>
                </a:cubicBezTo>
                <a:cubicBezTo>
                  <a:pt x="6787" y="7049"/>
                  <a:pt x="1048" y="7275"/>
                  <a:pt x="405" y="7275"/>
                </a:cubicBezTo>
                <a:cubicBezTo>
                  <a:pt x="322" y="7275"/>
                  <a:pt x="238" y="7311"/>
                  <a:pt x="179" y="7359"/>
                </a:cubicBezTo>
                <a:cubicBezTo>
                  <a:pt x="119" y="7394"/>
                  <a:pt x="95" y="7454"/>
                  <a:pt x="60" y="7478"/>
                </a:cubicBezTo>
                <a:cubicBezTo>
                  <a:pt x="0" y="7597"/>
                  <a:pt x="0" y="7740"/>
                  <a:pt x="60" y="7859"/>
                </a:cubicBezTo>
                <a:cubicBezTo>
                  <a:pt x="119" y="7966"/>
                  <a:pt x="262" y="8061"/>
                  <a:pt x="405" y="8061"/>
                </a:cubicBezTo>
                <a:lnTo>
                  <a:pt x="441" y="8061"/>
                </a:lnTo>
                <a:cubicBezTo>
                  <a:pt x="1107" y="8061"/>
                  <a:pt x="6810" y="8287"/>
                  <a:pt x="6810" y="14955"/>
                </a:cubicBezTo>
                <a:cubicBezTo>
                  <a:pt x="6810" y="15157"/>
                  <a:pt x="6989" y="15336"/>
                  <a:pt x="7191" y="15336"/>
                </a:cubicBezTo>
                <a:cubicBezTo>
                  <a:pt x="7394" y="15336"/>
                  <a:pt x="7572" y="15157"/>
                  <a:pt x="7572" y="14955"/>
                </a:cubicBezTo>
                <a:cubicBezTo>
                  <a:pt x="7572" y="8323"/>
                  <a:pt x="13276" y="8061"/>
                  <a:pt x="13942" y="8061"/>
                </a:cubicBezTo>
                <a:cubicBezTo>
                  <a:pt x="14085" y="8061"/>
                  <a:pt x="14204" y="7966"/>
                  <a:pt x="14299" y="7859"/>
                </a:cubicBezTo>
                <a:cubicBezTo>
                  <a:pt x="14359" y="7740"/>
                  <a:pt x="14359" y="7597"/>
                  <a:pt x="14264" y="7478"/>
                </a:cubicBezTo>
                <a:cubicBezTo>
                  <a:pt x="14204" y="7359"/>
                  <a:pt x="14061" y="7311"/>
                  <a:pt x="13942" y="7275"/>
                </a:cubicBezTo>
                <a:cubicBezTo>
                  <a:pt x="13276" y="7275"/>
                  <a:pt x="7537" y="7049"/>
                  <a:pt x="7537" y="382"/>
                </a:cubicBezTo>
                <a:cubicBezTo>
                  <a:pt x="7537" y="179"/>
                  <a:pt x="7370" y="1"/>
                  <a:pt x="71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8553731" y="1089540"/>
            <a:ext cx="249984" cy="249600"/>
          </a:xfrm>
          <a:custGeom>
            <a:rect b="b" l="l" r="r" t="t"/>
            <a:pathLst>
              <a:path extrusionOk="0" h="7800" w="7812">
                <a:moveTo>
                  <a:pt x="3906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906" y="7061"/>
                </a:cubicBezTo>
                <a:cubicBezTo>
                  <a:pt x="2168" y="7061"/>
                  <a:pt x="751" y="5644"/>
                  <a:pt x="751" y="3906"/>
                </a:cubicBezTo>
                <a:cubicBezTo>
                  <a:pt x="751" y="2168"/>
                  <a:pt x="2168" y="751"/>
                  <a:pt x="3906" y="751"/>
                </a:cubicBezTo>
                <a:close/>
                <a:moveTo>
                  <a:pt x="3906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49"/>
                  <a:pt x="1751" y="7799"/>
                  <a:pt x="3906" y="7799"/>
                </a:cubicBezTo>
                <a:cubicBezTo>
                  <a:pt x="6061" y="7799"/>
                  <a:pt x="7811" y="6049"/>
                  <a:pt x="7811" y="3906"/>
                </a:cubicBezTo>
                <a:cubicBezTo>
                  <a:pt x="7811" y="1751"/>
                  <a:pt x="6061" y="1"/>
                  <a:pt x="39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50" y="3902198"/>
            <a:ext cx="1260736" cy="1249344"/>
          </a:xfrm>
          <a:custGeom>
            <a:rect b="b" l="l" r="r" t="t"/>
            <a:pathLst>
              <a:path extrusionOk="0" h="39042" w="39398">
                <a:moveTo>
                  <a:pt x="0" y="1"/>
                </a:moveTo>
                <a:lnTo>
                  <a:pt x="0" y="822"/>
                </a:lnTo>
                <a:cubicBezTo>
                  <a:pt x="167" y="905"/>
                  <a:pt x="321" y="1001"/>
                  <a:pt x="476" y="1084"/>
                </a:cubicBezTo>
                <a:cubicBezTo>
                  <a:pt x="5263" y="4001"/>
                  <a:pt x="6548" y="10228"/>
                  <a:pt x="7370" y="15824"/>
                </a:cubicBezTo>
                <a:cubicBezTo>
                  <a:pt x="8215" y="21622"/>
                  <a:pt x="9549" y="28052"/>
                  <a:pt x="14573" y="31123"/>
                </a:cubicBezTo>
                <a:cubicBezTo>
                  <a:pt x="17264" y="32790"/>
                  <a:pt x="20491" y="33088"/>
                  <a:pt x="23610" y="33362"/>
                </a:cubicBezTo>
                <a:cubicBezTo>
                  <a:pt x="24944" y="33493"/>
                  <a:pt x="26313" y="33612"/>
                  <a:pt x="27623" y="33850"/>
                </a:cubicBezTo>
                <a:cubicBezTo>
                  <a:pt x="31563" y="34552"/>
                  <a:pt x="35278" y="36410"/>
                  <a:pt x="38291" y="39041"/>
                </a:cubicBezTo>
                <a:lnTo>
                  <a:pt x="39398" y="39041"/>
                </a:lnTo>
                <a:cubicBezTo>
                  <a:pt x="36183" y="36029"/>
                  <a:pt x="32099" y="33898"/>
                  <a:pt x="27753" y="33112"/>
                </a:cubicBezTo>
                <a:cubicBezTo>
                  <a:pt x="26420" y="32874"/>
                  <a:pt x="25027" y="32755"/>
                  <a:pt x="23670" y="32624"/>
                </a:cubicBezTo>
                <a:cubicBezTo>
                  <a:pt x="20503" y="32338"/>
                  <a:pt x="17514" y="32064"/>
                  <a:pt x="14966" y="30492"/>
                </a:cubicBezTo>
                <a:cubicBezTo>
                  <a:pt x="10216" y="27587"/>
                  <a:pt x="8930" y="21336"/>
                  <a:pt x="8108" y="15717"/>
                </a:cubicBezTo>
                <a:cubicBezTo>
                  <a:pt x="7251" y="9942"/>
                  <a:pt x="5917" y="3525"/>
                  <a:pt x="857" y="453"/>
                </a:cubicBezTo>
                <a:cubicBezTo>
                  <a:pt x="583" y="286"/>
                  <a:pt x="298" y="13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rot="-5400000">
            <a:off x="8256516" y="126946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3038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6"/>
          <p:cNvSpPr/>
          <p:nvPr/>
        </p:nvSpPr>
        <p:spPr>
          <a:xfrm>
            <a:off x="8743826" y="3645602"/>
            <a:ext cx="250933" cy="251351"/>
          </a:xfrm>
          <a:custGeom>
            <a:rect b="b" l="l" r="r" t="t"/>
            <a:pathLst>
              <a:path extrusionOk="0" h="7812" w="7799">
                <a:moveTo>
                  <a:pt x="3893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3" y="7061"/>
                </a:cubicBezTo>
                <a:cubicBezTo>
                  <a:pt x="2155" y="7061"/>
                  <a:pt x="738" y="5644"/>
                  <a:pt x="738" y="3906"/>
                </a:cubicBezTo>
                <a:cubicBezTo>
                  <a:pt x="738" y="2168"/>
                  <a:pt x="2155" y="751"/>
                  <a:pt x="3893" y="751"/>
                </a:cubicBezTo>
                <a:close/>
                <a:moveTo>
                  <a:pt x="3893" y="1"/>
                </a:moveTo>
                <a:cubicBezTo>
                  <a:pt x="1750" y="1"/>
                  <a:pt x="0" y="1751"/>
                  <a:pt x="0" y="3906"/>
                </a:cubicBezTo>
                <a:cubicBezTo>
                  <a:pt x="0" y="6061"/>
                  <a:pt x="1750" y="7811"/>
                  <a:pt x="3893" y="7811"/>
                </a:cubicBezTo>
                <a:cubicBezTo>
                  <a:pt x="6048" y="7811"/>
                  <a:pt x="7799" y="6061"/>
                  <a:pt x="7799" y="3906"/>
                </a:cubicBezTo>
                <a:cubicBezTo>
                  <a:pt x="7799" y="1751"/>
                  <a:pt x="6048" y="1"/>
                  <a:pt x="3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42776" y="1207488"/>
            <a:ext cx="461647" cy="493436"/>
          </a:xfrm>
          <a:custGeom>
            <a:rect b="b" l="l" r="r" t="t"/>
            <a:pathLst>
              <a:path extrusionOk="0" h="15336" w="14348">
                <a:moveTo>
                  <a:pt x="7156" y="3191"/>
                </a:moveTo>
                <a:cubicBezTo>
                  <a:pt x="8001" y="5942"/>
                  <a:pt x="10061" y="7132"/>
                  <a:pt x="11680" y="7656"/>
                </a:cubicBezTo>
                <a:cubicBezTo>
                  <a:pt x="10061" y="8180"/>
                  <a:pt x="8001" y="9359"/>
                  <a:pt x="7156" y="12121"/>
                </a:cubicBezTo>
                <a:cubicBezTo>
                  <a:pt x="6323" y="9371"/>
                  <a:pt x="4263" y="8180"/>
                  <a:pt x="2632" y="7656"/>
                </a:cubicBezTo>
                <a:cubicBezTo>
                  <a:pt x="4263" y="7132"/>
                  <a:pt x="6323" y="5942"/>
                  <a:pt x="7156" y="3191"/>
                </a:cubicBezTo>
                <a:close/>
                <a:moveTo>
                  <a:pt x="7156" y="0"/>
                </a:moveTo>
                <a:cubicBezTo>
                  <a:pt x="6954" y="0"/>
                  <a:pt x="6787" y="179"/>
                  <a:pt x="6787" y="381"/>
                </a:cubicBezTo>
                <a:cubicBezTo>
                  <a:pt x="6787" y="7049"/>
                  <a:pt x="1036" y="7275"/>
                  <a:pt x="405" y="7275"/>
                </a:cubicBezTo>
                <a:cubicBezTo>
                  <a:pt x="322" y="7275"/>
                  <a:pt x="227" y="7311"/>
                  <a:pt x="167" y="7358"/>
                </a:cubicBezTo>
                <a:cubicBezTo>
                  <a:pt x="119" y="7394"/>
                  <a:pt x="84" y="7454"/>
                  <a:pt x="60" y="7477"/>
                </a:cubicBezTo>
                <a:cubicBezTo>
                  <a:pt x="0" y="7597"/>
                  <a:pt x="0" y="7739"/>
                  <a:pt x="60" y="7858"/>
                </a:cubicBezTo>
                <a:cubicBezTo>
                  <a:pt x="119" y="7978"/>
                  <a:pt x="262" y="8061"/>
                  <a:pt x="405" y="8061"/>
                </a:cubicBezTo>
                <a:lnTo>
                  <a:pt x="429" y="8061"/>
                </a:lnTo>
                <a:cubicBezTo>
                  <a:pt x="1096" y="8061"/>
                  <a:pt x="6811" y="8287"/>
                  <a:pt x="6811" y="14955"/>
                </a:cubicBezTo>
                <a:cubicBezTo>
                  <a:pt x="6811" y="15157"/>
                  <a:pt x="6989" y="15336"/>
                  <a:pt x="7192" y="15336"/>
                </a:cubicBezTo>
                <a:cubicBezTo>
                  <a:pt x="7394" y="15336"/>
                  <a:pt x="7561" y="15157"/>
                  <a:pt x="7561" y="14955"/>
                </a:cubicBezTo>
                <a:cubicBezTo>
                  <a:pt x="7561" y="8323"/>
                  <a:pt x="13276" y="8061"/>
                  <a:pt x="13943" y="8061"/>
                </a:cubicBezTo>
                <a:cubicBezTo>
                  <a:pt x="14085" y="8061"/>
                  <a:pt x="14205" y="7978"/>
                  <a:pt x="14288" y="7858"/>
                </a:cubicBezTo>
                <a:cubicBezTo>
                  <a:pt x="14347" y="7739"/>
                  <a:pt x="14347" y="7597"/>
                  <a:pt x="14264" y="7477"/>
                </a:cubicBezTo>
                <a:cubicBezTo>
                  <a:pt x="14205" y="7370"/>
                  <a:pt x="14062" y="7311"/>
                  <a:pt x="13943" y="7275"/>
                </a:cubicBezTo>
                <a:cubicBezTo>
                  <a:pt x="13276" y="7275"/>
                  <a:pt x="7537" y="7049"/>
                  <a:pt x="7537" y="381"/>
                </a:cubicBezTo>
                <a:cubicBezTo>
                  <a:pt x="7537" y="179"/>
                  <a:pt x="7358" y="0"/>
                  <a:pt x="7156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3527470">
            <a:off x="-111262" y="3672"/>
            <a:ext cx="811811" cy="1242042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8150051" y="4261325"/>
            <a:ext cx="1006747" cy="906718"/>
          </a:xfrm>
          <a:custGeom>
            <a:rect b="b" l="l" r="r" t="t"/>
            <a:pathLst>
              <a:path extrusionOk="0" h="25136" w="27909">
                <a:moveTo>
                  <a:pt x="27909" y="1"/>
                </a:moveTo>
                <a:cubicBezTo>
                  <a:pt x="24373" y="1263"/>
                  <a:pt x="21206" y="3097"/>
                  <a:pt x="18598" y="5406"/>
                </a:cubicBezTo>
                <a:cubicBezTo>
                  <a:pt x="15765" y="7907"/>
                  <a:pt x="13669" y="10919"/>
                  <a:pt x="12550" y="14050"/>
                </a:cubicBezTo>
                <a:cubicBezTo>
                  <a:pt x="7573" y="16289"/>
                  <a:pt x="3239" y="20611"/>
                  <a:pt x="1" y="25135"/>
                </a:cubicBezTo>
                <a:lnTo>
                  <a:pt x="918" y="25135"/>
                </a:lnTo>
                <a:cubicBezTo>
                  <a:pt x="3906" y="21063"/>
                  <a:pt x="7799" y="17194"/>
                  <a:pt x="12240" y="15015"/>
                </a:cubicBezTo>
                <a:lnTo>
                  <a:pt x="12240" y="15015"/>
                </a:lnTo>
                <a:cubicBezTo>
                  <a:pt x="12169" y="15265"/>
                  <a:pt x="12109" y="15503"/>
                  <a:pt x="12050" y="15753"/>
                </a:cubicBezTo>
                <a:cubicBezTo>
                  <a:pt x="11216" y="19218"/>
                  <a:pt x="11657" y="22468"/>
                  <a:pt x="13252" y="25135"/>
                </a:cubicBezTo>
                <a:lnTo>
                  <a:pt x="14133" y="25135"/>
                </a:lnTo>
                <a:cubicBezTo>
                  <a:pt x="12455" y="22563"/>
                  <a:pt x="11955" y="19361"/>
                  <a:pt x="12776" y="15920"/>
                </a:cubicBezTo>
                <a:cubicBezTo>
                  <a:pt x="12871" y="15479"/>
                  <a:pt x="13002" y="15039"/>
                  <a:pt x="13145" y="14598"/>
                </a:cubicBezTo>
                <a:cubicBezTo>
                  <a:pt x="13395" y="14491"/>
                  <a:pt x="13645" y="14396"/>
                  <a:pt x="13895" y="14300"/>
                </a:cubicBezTo>
                <a:cubicBezTo>
                  <a:pt x="15756" y="13587"/>
                  <a:pt x="17588" y="13231"/>
                  <a:pt x="19385" y="13231"/>
                </a:cubicBezTo>
                <a:cubicBezTo>
                  <a:pt x="21970" y="13231"/>
                  <a:pt x="24481" y="13968"/>
                  <a:pt x="26897" y="15443"/>
                </a:cubicBezTo>
                <a:cubicBezTo>
                  <a:pt x="27254" y="15670"/>
                  <a:pt x="27588" y="15896"/>
                  <a:pt x="27909" y="16134"/>
                </a:cubicBezTo>
                <a:lnTo>
                  <a:pt x="27909" y="15217"/>
                </a:lnTo>
                <a:cubicBezTo>
                  <a:pt x="27707" y="15086"/>
                  <a:pt x="27492" y="14943"/>
                  <a:pt x="27278" y="14812"/>
                </a:cubicBezTo>
                <a:cubicBezTo>
                  <a:pt x="24738" y="13257"/>
                  <a:pt x="22094" y="12480"/>
                  <a:pt x="19374" y="12480"/>
                </a:cubicBezTo>
                <a:cubicBezTo>
                  <a:pt x="17490" y="12480"/>
                  <a:pt x="15570" y="12853"/>
                  <a:pt x="13622" y="13598"/>
                </a:cubicBezTo>
                <a:cubicBezTo>
                  <a:pt x="13586" y="13622"/>
                  <a:pt x="13538" y="13634"/>
                  <a:pt x="13502" y="13646"/>
                </a:cubicBezTo>
                <a:cubicBezTo>
                  <a:pt x="14622" y="10871"/>
                  <a:pt x="16550" y="8204"/>
                  <a:pt x="19086" y="5954"/>
                </a:cubicBezTo>
                <a:cubicBezTo>
                  <a:pt x="21563" y="3763"/>
                  <a:pt x="24563" y="2025"/>
                  <a:pt x="27909" y="799"/>
                </a:cubicBezTo>
                <a:lnTo>
                  <a:pt x="2790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5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3152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485141" y="4410349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60515" y="663261"/>
            <a:ext cx="459488" cy="490752"/>
          </a:xfrm>
          <a:custGeom>
            <a:rect b="b" l="l" r="r" t="t"/>
            <a:pathLst>
              <a:path extrusionOk="0" h="15336" w="14359">
                <a:moveTo>
                  <a:pt x="7168" y="3192"/>
                </a:moveTo>
                <a:cubicBezTo>
                  <a:pt x="8001" y="5942"/>
                  <a:pt x="10061" y="7132"/>
                  <a:pt x="11692" y="7656"/>
                </a:cubicBezTo>
                <a:cubicBezTo>
                  <a:pt x="10061" y="8180"/>
                  <a:pt x="8001" y="9359"/>
                  <a:pt x="7168" y="12121"/>
                </a:cubicBezTo>
                <a:cubicBezTo>
                  <a:pt x="6322" y="9359"/>
                  <a:pt x="4262" y="8180"/>
                  <a:pt x="2643" y="7656"/>
                </a:cubicBezTo>
                <a:cubicBezTo>
                  <a:pt x="4262" y="7132"/>
                  <a:pt x="6322" y="5942"/>
                  <a:pt x="7168" y="3192"/>
                </a:cubicBezTo>
                <a:close/>
                <a:moveTo>
                  <a:pt x="7168" y="1"/>
                </a:moveTo>
                <a:cubicBezTo>
                  <a:pt x="6965" y="1"/>
                  <a:pt x="6787" y="179"/>
                  <a:pt x="6787" y="382"/>
                </a:cubicBezTo>
                <a:cubicBezTo>
                  <a:pt x="6787" y="7049"/>
                  <a:pt x="1048" y="7275"/>
                  <a:pt x="405" y="7275"/>
                </a:cubicBezTo>
                <a:cubicBezTo>
                  <a:pt x="322" y="7275"/>
                  <a:pt x="238" y="7311"/>
                  <a:pt x="179" y="7359"/>
                </a:cubicBezTo>
                <a:cubicBezTo>
                  <a:pt x="119" y="7394"/>
                  <a:pt x="95" y="7454"/>
                  <a:pt x="60" y="7478"/>
                </a:cubicBezTo>
                <a:cubicBezTo>
                  <a:pt x="0" y="7597"/>
                  <a:pt x="0" y="7740"/>
                  <a:pt x="60" y="7859"/>
                </a:cubicBezTo>
                <a:cubicBezTo>
                  <a:pt x="119" y="7966"/>
                  <a:pt x="262" y="8061"/>
                  <a:pt x="405" y="8061"/>
                </a:cubicBezTo>
                <a:lnTo>
                  <a:pt x="441" y="8061"/>
                </a:lnTo>
                <a:cubicBezTo>
                  <a:pt x="1107" y="8061"/>
                  <a:pt x="6810" y="8287"/>
                  <a:pt x="6810" y="14955"/>
                </a:cubicBezTo>
                <a:cubicBezTo>
                  <a:pt x="6810" y="15157"/>
                  <a:pt x="6989" y="15336"/>
                  <a:pt x="7191" y="15336"/>
                </a:cubicBezTo>
                <a:cubicBezTo>
                  <a:pt x="7394" y="15336"/>
                  <a:pt x="7572" y="15157"/>
                  <a:pt x="7572" y="14955"/>
                </a:cubicBezTo>
                <a:cubicBezTo>
                  <a:pt x="7572" y="8323"/>
                  <a:pt x="13276" y="8061"/>
                  <a:pt x="13942" y="8061"/>
                </a:cubicBezTo>
                <a:cubicBezTo>
                  <a:pt x="14085" y="8061"/>
                  <a:pt x="14204" y="7966"/>
                  <a:pt x="14299" y="7859"/>
                </a:cubicBezTo>
                <a:cubicBezTo>
                  <a:pt x="14359" y="7740"/>
                  <a:pt x="14359" y="7597"/>
                  <a:pt x="14264" y="7478"/>
                </a:cubicBezTo>
                <a:cubicBezTo>
                  <a:pt x="14204" y="7359"/>
                  <a:pt x="14061" y="7311"/>
                  <a:pt x="13942" y="7275"/>
                </a:cubicBezTo>
                <a:cubicBezTo>
                  <a:pt x="13276" y="7275"/>
                  <a:pt x="7537" y="7049"/>
                  <a:pt x="7537" y="382"/>
                </a:cubicBezTo>
                <a:cubicBezTo>
                  <a:pt x="7537" y="179"/>
                  <a:pt x="737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8915512" y="3160021"/>
            <a:ext cx="249984" cy="249600"/>
          </a:xfrm>
          <a:custGeom>
            <a:rect b="b" l="l" r="r" t="t"/>
            <a:pathLst>
              <a:path extrusionOk="0" h="7800" w="7812">
                <a:moveTo>
                  <a:pt x="3906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906" y="7061"/>
                </a:cubicBezTo>
                <a:cubicBezTo>
                  <a:pt x="2168" y="7061"/>
                  <a:pt x="751" y="5644"/>
                  <a:pt x="751" y="3906"/>
                </a:cubicBezTo>
                <a:cubicBezTo>
                  <a:pt x="751" y="2168"/>
                  <a:pt x="2168" y="751"/>
                  <a:pt x="3906" y="751"/>
                </a:cubicBezTo>
                <a:close/>
                <a:moveTo>
                  <a:pt x="3906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49"/>
                  <a:pt x="1751" y="7799"/>
                  <a:pt x="3906" y="7799"/>
                </a:cubicBezTo>
                <a:cubicBezTo>
                  <a:pt x="6061" y="7799"/>
                  <a:pt x="7811" y="6049"/>
                  <a:pt x="7811" y="3906"/>
                </a:cubicBezTo>
                <a:cubicBezTo>
                  <a:pt x="7811" y="1751"/>
                  <a:pt x="6061" y="1"/>
                  <a:pt x="3906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-20444" y="3910454"/>
            <a:ext cx="1260736" cy="1249344"/>
          </a:xfrm>
          <a:custGeom>
            <a:rect b="b" l="l" r="r" t="t"/>
            <a:pathLst>
              <a:path extrusionOk="0" h="39042" w="39398">
                <a:moveTo>
                  <a:pt x="0" y="1"/>
                </a:moveTo>
                <a:lnTo>
                  <a:pt x="0" y="822"/>
                </a:lnTo>
                <a:cubicBezTo>
                  <a:pt x="167" y="905"/>
                  <a:pt x="321" y="1001"/>
                  <a:pt x="476" y="1084"/>
                </a:cubicBezTo>
                <a:cubicBezTo>
                  <a:pt x="5263" y="4001"/>
                  <a:pt x="6548" y="10228"/>
                  <a:pt x="7370" y="15824"/>
                </a:cubicBezTo>
                <a:cubicBezTo>
                  <a:pt x="8215" y="21622"/>
                  <a:pt x="9549" y="28052"/>
                  <a:pt x="14573" y="31123"/>
                </a:cubicBezTo>
                <a:cubicBezTo>
                  <a:pt x="17264" y="32790"/>
                  <a:pt x="20491" y="33088"/>
                  <a:pt x="23610" y="33362"/>
                </a:cubicBezTo>
                <a:cubicBezTo>
                  <a:pt x="24944" y="33493"/>
                  <a:pt x="26313" y="33612"/>
                  <a:pt x="27623" y="33850"/>
                </a:cubicBezTo>
                <a:cubicBezTo>
                  <a:pt x="31563" y="34552"/>
                  <a:pt x="35278" y="36410"/>
                  <a:pt x="38291" y="39041"/>
                </a:cubicBezTo>
                <a:lnTo>
                  <a:pt x="39398" y="39041"/>
                </a:lnTo>
                <a:cubicBezTo>
                  <a:pt x="36183" y="36029"/>
                  <a:pt x="32099" y="33898"/>
                  <a:pt x="27753" y="33112"/>
                </a:cubicBezTo>
                <a:cubicBezTo>
                  <a:pt x="26420" y="32874"/>
                  <a:pt x="25027" y="32755"/>
                  <a:pt x="23670" y="32624"/>
                </a:cubicBezTo>
                <a:cubicBezTo>
                  <a:pt x="20503" y="32338"/>
                  <a:pt x="17514" y="32064"/>
                  <a:pt x="14966" y="30492"/>
                </a:cubicBezTo>
                <a:cubicBezTo>
                  <a:pt x="10216" y="27587"/>
                  <a:pt x="8930" y="21336"/>
                  <a:pt x="8108" y="15717"/>
                </a:cubicBezTo>
                <a:cubicBezTo>
                  <a:pt x="7251" y="9942"/>
                  <a:pt x="5917" y="3525"/>
                  <a:pt x="857" y="453"/>
                </a:cubicBezTo>
                <a:cubicBezTo>
                  <a:pt x="583" y="286"/>
                  <a:pt x="298" y="131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8128956" y="4419086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5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8"/>
          <p:cNvSpPr/>
          <p:nvPr/>
        </p:nvSpPr>
        <p:spPr>
          <a:xfrm>
            <a:off x="271287" y="3905006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8746790" y="428558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50" y="4461746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8185242" y="3699730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4934223">
            <a:off x="8539969" y="939954"/>
            <a:ext cx="249574" cy="249574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 rot="4934223">
            <a:off x="-46645" y="17303"/>
            <a:ext cx="830228" cy="873333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5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3152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2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9"/>
          <p:cNvSpPr/>
          <p:nvPr/>
        </p:nvSpPr>
        <p:spPr>
          <a:xfrm>
            <a:off x="200427" y="2970917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8183605" y="4357488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703479" y="3970039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-8" y="4286292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-6000105">
            <a:off x="8253354" y="-18581"/>
            <a:ext cx="1035545" cy="781667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hasCustomPrompt="1" type="title"/>
          </p:nvPr>
        </p:nvSpPr>
        <p:spPr>
          <a:xfrm>
            <a:off x="4751837" y="797880"/>
            <a:ext cx="15546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20"/>
          <p:cNvSpPr txBox="1"/>
          <p:nvPr>
            <p:ph idx="2" type="title"/>
          </p:nvPr>
        </p:nvSpPr>
        <p:spPr>
          <a:xfrm>
            <a:off x="4751837" y="2096328"/>
            <a:ext cx="3612000" cy="14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4751837" y="3632520"/>
            <a:ext cx="28713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>
            <a:off x="8647431" y="3732840"/>
            <a:ext cx="249984" cy="249600"/>
          </a:xfrm>
          <a:custGeom>
            <a:rect b="b" l="l" r="r" t="t"/>
            <a:pathLst>
              <a:path extrusionOk="0" h="7800" w="7812">
                <a:moveTo>
                  <a:pt x="3906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906" y="7061"/>
                </a:cubicBezTo>
                <a:cubicBezTo>
                  <a:pt x="2168" y="7061"/>
                  <a:pt x="751" y="5644"/>
                  <a:pt x="751" y="3906"/>
                </a:cubicBezTo>
                <a:cubicBezTo>
                  <a:pt x="751" y="2168"/>
                  <a:pt x="2168" y="751"/>
                  <a:pt x="3906" y="751"/>
                </a:cubicBezTo>
                <a:close/>
                <a:moveTo>
                  <a:pt x="3906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49"/>
                  <a:pt x="1751" y="7799"/>
                  <a:pt x="3906" y="7799"/>
                </a:cubicBezTo>
                <a:cubicBezTo>
                  <a:pt x="6061" y="7799"/>
                  <a:pt x="7811" y="6049"/>
                  <a:pt x="7811" y="3906"/>
                </a:cubicBezTo>
                <a:cubicBezTo>
                  <a:pt x="7811" y="1751"/>
                  <a:pt x="6061" y="1"/>
                  <a:pt x="39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250" y="3902198"/>
            <a:ext cx="1260736" cy="1249344"/>
          </a:xfrm>
          <a:custGeom>
            <a:rect b="b" l="l" r="r" t="t"/>
            <a:pathLst>
              <a:path extrusionOk="0" h="39042" w="39398">
                <a:moveTo>
                  <a:pt x="0" y="1"/>
                </a:moveTo>
                <a:lnTo>
                  <a:pt x="0" y="822"/>
                </a:lnTo>
                <a:cubicBezTo>
                  <a:pt x="167" y="905"/>
                  <a:pt x="321" y="1001"/>
                  <a:pt x="476" y="1084"/>
                </a:cubicBezTo>
                <a:cubicBezTo>
                  <a:pt x="5263" y="4001"/>
                  <a:pt x="6548" y="10228"/>
                  <a:pt x="7370" y="15824"/>
                </a:cubicBezTo>
                <a:cubicBezTo>
                  <a:pt x="8215" y="21622"/>
                  <a:pt x="9549" y="28052"/>
                  <a:pt x="14573" y="31123"/>
                </a:cubicBezTo>
                <a:cubicBezTo>
                  <a:pt x="17264" y="32790"/>
                  <a:pt x="20491" y="33088"/>
                  <a:pt x="23610" y="33362"/>
                </a:cubicBezTo>
                <a:cubicBezTo>
                  <a:pt x="24944" y="33493"/>
                  <a:pt x="26313" y="33612"/>
                  <a:pt x="27623" y="33850"/>
                </a:cubicBezTo>
                <a:cubicBezTo>
                  <a:pt x="31563" y="34552"/>
                  <a:pt x="35278" y="36410"/>
                  <a:pt x="38291" y="39041"/>
                </a:cubicBezTo>
                <a:lnTo>
                  <a:pt x="39398" y="39041"/>
                </a:lnTo>
                <a:cubicBezTo>
                  <a:pt x="36183" y="36029"/>
                  <a:pt x="32099" y="33898"/>
                  <a:pt x="27753" y="33112"/>
                </a:cubicBezTo>
                <a:cubicBezTo>
                  <a:pt x="26420" y="32874"/>
                  <a:pt x="25027" y="32755"/>
                  <a:pt x="23670" y="32624"/>
                </a:cubicBezTo>
                <a:cubicBezTo>
                  <a:pt x="20503" y="32338"/>
                  <a:pt x="17514" y="32064"/>
                  <a:pt x="14966" y="30492"/>
                </a:cubicBezTo>
                <a:cubicBezTo>
                  <a:pt x="10216" y="27587"/>
                  <a:pt x="8930" y="21336"/>
                  <a:pt x="8108" y="15717"/>
                </a:cubicBezTo>
                <a:cubicBezTo>
                  <a:pt x="7251" y="9942"/>
                  <a:pt x="5917" y="3525"/>
                  <a:pt x="857" y="453"/>
                </a:cubicBezTo>
                <a:cubicBezTo>
                  <a:pt x="583" y="286"/>
                  <a:pt x="298" y="131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rot="10800000">
            <a:off x="-18511" y="-18505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flipH="1">
            <a:off x="7883248" y="4312558"/>
            <a:ext cx="1260754" cy="840179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42552" y="2090511"/>
            <a:ext cx="3614100" cy="14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30827" y="793039"/>
            <a:ext cx="1555800" cy="11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42552" y="3633461"/>
            <a:ext cx="28677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8680268" y="3972134"/>
            <a:ext cx="249568" cy="249984"/>
          </a:xfrm>
          <a:custGeom>
            <a:rect b="b" l="l" r="r" t="t"/>
            <a:pathLst>
              <a:path extrusionOk="0" h="7812" w="7799">
                <a:moveTo>
                  <a:pt x="3893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3" y="7061"/>
                </a:cubicBezTo>
                <a:cubicBezTo>
                  <a:pt x="2155" y="7061"/>
                  <a:pt x="738" y="5644"/>
                  <a:pt x="738" y="3906"/>
                </a:cubicBezTo>
                <a:cubicBezTo>
                  <a:pt x="738" y="2168"/>
                  <a:pt x="2155" y="751"/>
                  <a:pt x="3893" y="751"/>
                </a:cubicBezTo>
                <a:close/>
                <a:moveTo>
                  <a:pt x="3893" y="1"/>
                </a:moveTo>
                <a:cubicBezTo>
                  <a:pt x="1750" y="1"/>
                  <a:pt x="0" y="1751"/>
                  <a:pt x="0" y="3906"/>
                </a:cubicBezTo>
                <a:cubicBezTo>
                  <a:pt x="0" y="6061"/>
                  <a:pt x="1750" y="7811"/>
                  <a:pt x="3893" y="7811"/>
                </a:cubicBezTo>
                <a:cubicBezTo>
                  <a:pt x="6048" y="7811"/>
                  <a:pt x="7799" y="6061"/>
                  <a:pt x="7799" y="3906"/>
                </a:cubicBezTo>
                <a:cubicBezTo>
                  <a:pt x="7799" y="1751"/>
                  <a:pt x="6048" y="1"/>
                  <a:pt x="3893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72607" y="362979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1"/>
                </a:moveTo>
                <a:cubicBezTo>
                  <a:pt x="8001" y="5942"/>
                  <a:pt x="10061" y="7132"/>
                  <a:pt x="11680" y="7656"/>
                </a:cubicBezTo>
                <a:cubicBezTo>
                  <a:pt x="10061" y="8180"/>
                  <a:pt x="8001" y="9359"/>
                  <a:pt x="7156" y="12121"/>
                </a:cubicBezTo>
                <a:cubicBezTo>
                  <a:pt x="6323" y="9371"/>
                  <a:pt x="4263" y="8180"/>
                  <a:pt x="2632" y="7656"/>
                </a:cubicBezTo>
                <a:cubicBezTo>
                  <a:pt x="4263" y="7132"/>
                  <a:pt x="6323" y="5942"/>
                  <a:pt x="7156" y="3191"/>
                </a:cubicBezTo>
                <a:close/>
                <a:moveTo>
                  <a:pt x="7156" y="0"/>
                </a:moveTo>
                <a:cubicBezTo>
                  <a:pt x="6954" y="0"/>
                  <a:pt x="6787" y="179"/>
                  <a:pt x="6787" y="381"/>
                </a:cubicBezTo>
                <a:cubicBezTo>
                  <a:pt x="6787" y="7049"/>
                  <a:pt x="1036" y="7275"/>
                  <a:pt x="405" y="7275"/>
                </a:cubicBezTo>
                <a:cubicBezTo>
                  <a:pt x="322" y="7275"/>
                  <a:pt x="227" y="7311"/>
                  <a:pt x="167" y="7358"/>
                </a:cubicBezTo>
                <a:cubicBezTo>
                  <a:pt x="119" y="7394"/>
                  <a:pt x="84" y="7454"/>
                  <a:pt x="60" y="7477"/>
                </a:cubicBezTo>
                <a:cubicBezTo>
                  <a:pt x="0" y="7597"/>
                  <a:pt x="0" y="7739"/>
                  <a:pt x="60" y="7858"/>
                </a:cubicBezTo>
                <a:cubicBezTo>
                  <a:pt x="119" y="7978"/>
                  <a:pt x="262" y="8061"/>
                  <a:pt x="405" y="8061"/>
                </a:cubicBezTo>
                <a:lnTo>
                  <a:pt x="429" y="8061"/>
                </a:lnTo>
                <a:cubicBezTo>
                  <a:pt x="1096" y="8061"/>
                  <a:pt x="6811" y="8287"/>
                  <a:pt x="6811" y="14955"/>
                </a:cubicBezTo>
                <a:cubicBezTo>
                  <a:pt x="6811" y="15157"/>
                  <a:pt x="6989" y="15336"/>
                  <a:pt x="7192" y="15336"/>
                </a:cubicBezTo>
                <a:cubicBezTo>
                  <a:pt x="7394" y="15336"/>
                  <a:pt x="7561" y="15157"/>
                  <a:pt x="7561" y="14955"/>
                </a:cubicBezTo>
                <a:cubicBezTo>
                  <a:pt x="7561" y="8323"/>
                  <a:pt x="13276" y="8061"/>
                  <a:pt x="13943" y="8061"/>
                </a:cubicBezTo>
                <a:cubicBezTo>
                  <a:pt x="14085" y="8061"/>
                  <a:pt x="14205" y="7978"/>
                  <a:pt x="14288" y="7858"/>
                </a:cubicBezTo>
                <a:cubicBezTo>
                  <a:pt x="14347" y="7739"/>
                  <a:pt x="14347" y="7597"/>
                  <a:pt x="14264" y="7477"/>
                </a:cubicBezTo>
                <a:cubicBezTo>
                  <a:pt x="14205" y="7370"/>
                  <a:pt x="14062" y="7311"/>
                  <a:pt x="13943" y="7275"/>
                </a:cubicBezTo>
                <a:cubicBezTo>
                  <a:pt x="13276" y="7275"/>
                  <a:pt x="7537" y="7049"/>
                  <a:pt x="7537" y="381"/>
                </a:cubicBezTo>
                <a:cubicBezTo>
                  <a:pt x="7537" y="179"/>
                  <a:pt x="7358" y="0"/>
                  <a:pt x="71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8345901" y="-9255"/>
            <a:ext cx="807360" cy="1235232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-44370" y="4306218"/>
            <a:ext cx="893088" cy="804352"/>
          </a:xfrm>
          <a:custGeom>
            <a:rect b="b" l="l" r="r" t="t"/>
            <a:pathLst>
              <a:path extrusionOk="0" h="25136" w="27909">
                <a:moveTo>
                  <a:pt x="27909" y="1"/>
                </a:moveTo>
                <a:cubicBezTo>
                  <a:pt x="24373" y="1263"/>
                  <a:pt x="21206" y="3097"/>
                  <a:pt x="18598" y="5406"/>
                </a:cubicBezTo>
                <a:cubicBezTo>
                  <a:pt x="15765" y="7907"/>
                  <a:pt x="13669" y="10919"/>
                  <a:pt x="12550" y="14050"/>
                </a:cubicBezTo>
                <a:cubicBezTo>
                  <a:pt x="7573" y="16289"/>
                  <a:pt x="3239" y="20611"/>
                  <a:pt x="1" y="25135"/>
                </a:cubicBezTo>
                <a:lnTo>
                  <a:pt x="918" y="25135"/>
                </a:lnTo>
                <a:cubicBezTo>
                  <a:pt x="3906" y="21063"/>
                  <a:pt x="7799" y="17194"/>
                  <a:pt x="12240" y="15015"/>
                </a:cubicBezTo>
                <a:lnTo>
                  <a:pt x="12240" y="15015"/>
                </a:lnTo>
                <a:cubicBezTo>
                  <a:pt x="12169" y="15265"/>
                  <a:pt x="12109" y="15503"/>
                  <a:pt x="12050" y="15753"/>
                </a:cubicBezTo>
                <a:cubicBezTo>
                  <a:pt x="11216" y="19218"/>
                  <a:pt x="11657" y="22468"/>
                  <a:pt x="13252" y="25135"/>
                </a:cubicBezTo>
                <a:lnTo>
                  <a:pt x="14133" y="25135"/>
                </a:lnTo>
                <a:cubicBezTo>
                  <a:pt x="12455" y="22563"/>
                  <a:pt x="11955" y="19361"/>
                  <a:pt x="12776" y="15920"/>
                </a:cubicBezTo>
                <a:cubicBezTo>
                  <a:pt x="12871" y="15479"/>
                  <a:pt x="13002" y="15039"/>
                  <a:pt x="13145" y="14598"/>
                </a:cubicBezTo>
                <a:cubicBezTo>
                  <a:pt x="13395" y="14491"/>
                  <a:pt x="13645" y="14396"/>
                  <a:pt x="13895" y="14300"/>
                </a:cubicBezTo>
                <a:cubicBezTo>
                  <a:pt x="15756" y="13587"/>
                  <a:pt x="17588" y="13231"/>
                  <a:pt x="19385" y="13231"/>
                </a:cubicBezTo>
                <a:cubicBezTo>
                  <a:pt x="21970" y="13231"/>
                  <a:pt x="24481" y="13968"/>
                  <a:pt x="26897" y="15443"/>
                </a:cubicBezTo>
                <a:cubicBezTo>
                  <a:pt x="27254" y="15670"/>
                  <a:pt x="27588" y="15896"/>
                  <a:pt x="27909" y="16134"/>
                </a:cubicBezTo>
                <a:lnTo>
                  <a:pt x="27909" y="15217"/>
                </a:lnTo>
                <a:cubicBezTo>
                  <a:pt x="27707" y="15086"/>
                  <a:pt x="27492" y="14943"/>
                  <a:pt x="27278" y="14812"/>
                </a:cubicBezTo>
                <a:cubicBezTo>
                  <a:pt x="24738" y="13257"/>
                  <a:pt x="22094" y="12480"/>
                  <a:pt x="19374" y="12480"/>
                </a:cubicBezTo>
                <a:cubicBezTo>
                  <a:pt x="17490" y="12480"/>
                  <a:pt x="15570" y="12853"/>
                  <a:pt x="13622" y="13598"/>
                </a:cubicBezTo>
                <a:cubicBezTo>
                  <a:pt x="13586" y="13622"/>
                  <a:pt x="13538" y="13634"/>
                  <a:pt x="13502" y="13646"/>
                </a:cubicBezTo>
                <a:cubicBezTo>
                  <a:pt x="14622" y="10871"/>
                  <a:pt x="16550" y="8204"/>
                  <a:pt x="19086" y="5954"/>
                </a:cubicBezTo>
                <a:cubicBezTo>
                  <a:pt x="21563" y="3763"/>
                  <a:pt x="24563" y="2025"/>
                  <a:pt x="27909" y="799"/>
                </a:cubicBezTo>
                <a:lnTo>
                  <a:pt x="2790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275636" y="1673400"/>
            <a:ext cx="2495400" cy="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275636" y="2359200"/>
            <a:ext cx="24954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21"/>
          <p:cNvSpPr/>
          <p:nvPr/>
        </p:nvSpPr>
        <p:spPr>
          <a:xfrm>
            <a:off x="481260" y="3970482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8262666" y="3914981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8721812" y="3442929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250" y="4287457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 rot="-5400000">
            <a:off x="8273616" y="83323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5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904850" y="4165378"/>
            <a:ext cx="53343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2"/>
          <p:cNvSpPr/>
          <p:nvPr/>
        </p:nvSpPr>
        <p:spPr>
          <a:xfrm>
            <a:off x="8733530" y="3646634"/>
            <a:ext cx="249568" cy="249984"/>
          </a:xfrm>
          <a:custGeom>
            <a:rect b="b" l="l" r="r" t="t"/>
            <a:pathLst>
              <a:path extrusionOk="0" h="7812" w="7799">
                <a:moveTo>
                  <a:pt x="3893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3" y="7061"/>
                </a:cubicBezTo>
                <a:cubicBezTo>
                  <a:pt x="2155" y="7061"/>
                  <a:pt x="738" y="5644"/>
                  <a:pt x="738" y="3906"/>
                </a:cubicBezTo>
                <a:cubicBezTo>
                  <a:pt x="738" y="2168"/>
                  <a:pt x="2155" y="751"/>
                  <a:pt x="3893" y="751"/>
                </a:cubicBezTo>
                <a:close/>
                <a:moveTo>
                  <a:pt x="3893" y="1"/>
                </a:moveTo>
                <a:cubicBezTo>
                  <a:pt x="1750" y="1"/>
                  <a:pt x="0" y="1751"/>
                  <a:pt x="0" y="3906"/>
                </a:cubicBezTo>
                <a:cubicBezTo>
                  <a:pt x="0" y="6061"/>
                  <a:pt x="1750" y="7811"/>
                  <a:pt x="3893" y="7811"/>
                </a:cubicBezTo>
                <a:cubicBezTo>
                  <a:pt x="6048" y="7811"/>
                  <a:pt x="7799" y="6061"/>
                  <a:pt x="7799" y="3906"/>
                </a:cubicBezTo>
                <a:cubicBezTo>
                  <a:pt x="7799" y="1751"/>
                  <a:pt x="6048" y="1"/>
                  <a:pt x="3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7482" y="1214346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1"/>
                </a:moveTo>
                <a:cubicBezTo>
                  <a:pt x="8001" y="5942"/>
                  <a:pt x="10061" y="7132"/>
                  <a:pt x="11680" y="7656"/>
                </a:cubicBezTo>
                <a:cubicBezTo>
                  <a:pt x="10061" y="8180"/>
                  <a:pt x="8001" y="9359"/>
                  <a:pt x="7156" y="12121"/>
                </a:cubicBezTo>
                <a:cubicBezTo>
                  <a:pt x="6323" y="9371"/>
                  <a:pt x="4263" y="8180"/>
                  <a:pt x="2632" y="7656"/>
                </a:cubicBezTo>
                <a:cubicBezTo>
                  <a:pt x="4263" y="7132"/>
                  <a:pt x="6323" y="5942"/>
                  <a:pt x="7156" y="3191"/>
                </a:cubicBezTo>
                <a:close/>
                <a:moveTo>
                  <a:pt x="7156" y="0"/>
                </a:moveTo>
                <a:cubicBezTo>
                  <a:pt x="6954" y="0"/>
                  <a:pt x="6787" y="179"/>
                  <a:pt x="6787" y="381"/>
                </a:cubicBezTo>
                <a:cubicBezTo>
                  <a:pt x="6787" y="7049"/>
                  <a:pt x="1036" y="7275"/>
                  <a:pt x="405" y="7275"/>
                </a:cubicBezTo>
                <a:cubicBezTo>
                  <a:pt x="322" y="7275"/>
                  <a:pt x="227" y="7311"/>
                  <a:pt x="167" y="7358"/>
                </a:cubicBezTo>
                <a:cubicBezTo>
                  <a:pt x="119" y="7394"/>
                  <a:pt x="84" y="7454"/>
                  <a:pt x="60" y="7477"/>
                </a:cubicBezTo>
                <a:cubicBezTo>
                  <a:pt x="0" y="7597"/>
                  <a:pt x="0" y="7739"/>
                  <a:pt x="60" y="7858"/>
                </a:cubicBezTo>
                <a:cubicBezTo>
                  <a:pt x="119" y="7978"/>
                  <a:pt x="262" y="8061"/>
                  <a:pt x="405" y="8061"/>
                </a:cubicBezTo>
                <a:lnTo>
                  <a:pt x="429" y="8061"/>
                </a:lnTo>
                <a:cubicBezTo>
                  <a:pt x="1096" y="8061"/>
                  <a:pt x="6811" y="8287"/>
                  <a:pt x="6811" y="14955"/>
                </a:cubicBezTo>
                <a:cubicBezTo>
                  <a:pt x="6811" y="15157"/>
                  <a:pt x="6989" y="15336"/>
                  <a:pt x="7192" y="15336"/>
                </a:cubicBezTo>
                <a:cubicBezTo>
                  <a:pt x="7394" y="15336"/>
                  <a:pt x="7561" y="15157"/>
                  <a:pt x="7561" y="14955"/>
                </a:cubicBezTo>
                <a:cubicBezTo>
                  <a:pt x="7561" y="8323"/>
                  <a:pt x="13276" y="8061"/>
                  <a:pt x="13943" y="8061"/>
                </a:cubicBezTo>
                <a:cubicBezTo>
                  <a:pt x="14085" y="8061"/>
                  <a:pt x="14205" y="7978"/>
                  <a:pt x="14288" y="7858"/>
                </a:cubicBezTo>
                <a:cubicBezTo>
                  <a:pt x="14347" y="7739"/>
                  <a:pt x="14347" y="7597"/>
                  <a:pt x="14264" y="7477"/>
                </a:cubicBezTo>
                <a:cubicBezTo>
                  <a:pt x="14205" y="7370"/>
                  <a:pt x="14062" y="7311"/>
                  <a:pt x="13943" y="7275"/>
                </a:cubicBezTo>
                <a:cubicBezTo>
                  <a:pt x="13276" y="7275"/>
                  <a:pt x="7537" y="7049"/>
                  <a:pt x="7537" y="381"/>
                </a:cubicBezTo>
                <a:cubicBezTo>
                  <a:pt x="7537" y="179"/>
                  <a:pt x="7358" y="0"/>
                  <a:pt x="71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50" y="3925546"/>
            <a:ext cx="807360" cy="1235232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8251162" y="4356426"/>
            <a:ext cx="893088" cy="804352"/>
          </a:xfrm>
          <a:custGeom>
            <a:rect b="b" l="l" r="r" t="t"/>
            <a:pathLst>
              <a:path extrusionOk="0" h="25136" w="27909">
                <a:moveTo>
                  <a:pt x="27909" y="1"/>
                </a:moveTo>
                <a:cubicBezTo>
                  <a:pt x="24373" y="1263"/>
                  <a:pt x="21206" y="3097"/>
                  <a:pt x="18598" y="5406"/>
                </a:cubicBezTo>
                <a:cubicBezTo>
                  <a:pt x="15765" y="7907"/>
                  <a:pt x="13669" y="10919"/>
                  <a:pt x="12550" y="14050"/>
                </a:cubicBezTo>
                <a:cubicBezTo>
                  <a:pt x="7573" y="16289"/>
                  <a:pt x="3239" y="20611"/>
                  <a:pt x="1" y="25135"/>
                </a:cubicBezTo>
                <a:lnTo>
                  <a:pt x="918" y="25135"/>
                </a:lnTo>
                <a:cubicBezTo>
                  <a:pt x="3906" y="21063"/>
                  <a:pt x="7799" y="17194"/>
                  <a:pt x="12240" y="15015"/>
                </a:cubicBezTo>
                <a:lnTo>
                  <a:pt x="12240" y="15015"/>
                </a:lnTo>
                <a:cubicBezTo>
                  <a:pt x="12169" y="15265"/>
                  <a:pt x="12109" y="15503"/>
                  <a:pt x="12050" y="15753"/>
                </a:cubicBezTo>
                <a:cubicBezTo>
                  <a:pt x="11216" y="19218"/>
                  <a:pt x="11657" y="22468"/>
                  <a:pt x="13252" y="25135"/>
                </a:cubicBezTo>
                <a:lnTo>
                  <a:pt x="14133" y="25135"/>
                </a:lnTo>
                <a:cubicBezTo>
                  <a:pt x="12455" y="22563"/>
                  <a:pt x="11955" y="19361"/>
                  <a:pt x="12776" y="15920"/>
                </a:cubicBezTo>
                <a:cubicBezTo>
                  <a:pt x="12871" y="15479"/>
                  <a:pt x="13002" y="15039"/>
                  <a:pt x="13145" y="14598"/>
                </a:cubicBezTo>
                <a:cubicBezTo>
                  <a:pt x="13395" y="14491"/>
                  <a:pt x="13645" y="14396"/>
                  <a:pt x="13895" y="14300"/>
                </a:cubicBezTo>
                <a:cubicBezTo>
                  <a:pt x="15756" y="13587"/>
                  <a:pt x="17588" y="13231"/>
                  <a:pt x="19385" y="13231"/>
                </a:cubicBezTo>
                <a:cubicBezTo>
                  <a:pt x="21970" y="13231"/>
                  <a:pt x="24481" y="13968"/>
                  <a:pt x="26897" y="15443"/>
                </a:cubicBezTo>
                <a:cubicBezTo>
                  <a:pt x="27254" y="15670"/>
                  <a:pt x="27588" y="15896"/>
                  <a:pt x="27909" y="16134"/>
                </a:cubicBezTo>
                <a:lnTo>
                  <a:pt x="27909" y="15217"/>
                </a:lnTo>
                <a:cubicBezTo>
                  <a:pt x="27707" y="15086"/>
                  <a:pt x="27492" y="14943"/>
                  <a:pt x="27278" y="14812"/>
                </a:cubicBezTo>
                <a:cubicBezTo>
                  <a:pt x="24738" y="13257"/>
                  <a:pt x="22094" y="12480"/>
                  <a:pt x="19374" y="12480"/>
                </a:cubicBezTo>
                <a:cubicBezTo>
                  <a:pt x="17490" y="12480"/>
                  <a:pt x="15570" y="12853"/>
                  <a:pt x="13622" y="13598"/>
                </a:cubicBezTo>
                <a:cubicBezTo>
                  <a:pt x="13586" y="13622"/>
                  <a:pt x="13538" y="13634"/>
                  <a:pt x="13502" y="13646"/>
                </a:cubicBezTo>
                <a:cubicBezTo>
                  <a:pt x="14622" y="10871"/>
                  <a:pt x="16550" y="8204"/>
                  <a:pt x="19086" y="5954"/>
                </a:cubicBezTo>
                <a:cubicBezTo>
                  <a:pt x="21563" y="3763"/>
                  <a:pt x="24563" y="2025"/>
                  <a:pt x="27909" y="799"/>
                </a:cubicBezTo>
                <a:lnTo>
                  <a:pt x="2790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5020279" y="1681903"/>
            <a:ext cx="2489700" cy="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5020275" y="2368300"/>
            <a:ext cx="25773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3"/>
          <p:cNvSpPr/>
          <p:nvPr/>
        </p:nvSpPr>
        <p:spPr>
          <a:xfrm>
            <a:off x="229137" y="4413624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8376890" y="750676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rot="-5400000">
            <a:off x="8307563" y="4286062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-48058" y="-111002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1019862" y="366099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646550" y="1441375"/>
            <a:ext cx="5850900" cy="16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5" name="Google Shape;175;p24"/>
          <p:cNvSpPr/>
          <p:nvPr/>
        </p:nvSpPr>
        <p:spPr>
          <a:xfrm>
            <a:off x="8376890" y="750676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250" y="4458964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8185242" y="3696948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2007600" y="3003126"/>
            <a:ext cx="5128800" cy="6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/>
          <p:nvPr/>
        </p:nvSpPr>
        <p:spPr>
          <a:xfrm rot="5025936">
            <a:off x="106061" y="-191090"/>
            <a:ext cx="807341" cy="1235203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1901093" y="3312303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2" type="subTitle"/>
          </p:nvPr>
        </p:nvSpPr>
        <p:spPr>
          <a:xfrm>
            <a:off x="4956907" y="3310733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3" type="subTitle"/>
          </p:nvPr>
        </p:nvSpPr>
        <p:spPr>
          <a:xfrm>
            <a:off x="1590293" y="3806079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4" type="subTitle"/>
          </p:nvPr>
        </p:nvSpPr>
        <p:spPr>
          <a:xfrm>
            <a:off x="4646107" y="3804389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73152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5"/>
          <p:cNvSpPr/>
          <p:nvPr/>
        </p:nvSpPr>
        <p:spPr>
          <a:xfrm>
            <a:off x="726810" y="4368257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8259838" y="1092453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8765262" y="1583204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250" y="4287457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8108666" y="4379073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8101787" y="-11455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1810419" y="2587224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2" type="subTitle"/>
          </p:nvPr>
        </p:nvSpPr>
        <p:spPr>
          <a:xfrm>
            <a:off x="5047581" y="2587224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3" type="subTitle"/>
          </p:nvPr>
        </p:nvSpPr>
        <p:spPr>
          <a:xfrm>
            <a:off x="1581819" y="3080186"/>
            <a:ext cx="27432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6" name="Google Shape;196;p26"/>
          <p:cNvSpPr txBox="1"/>
          <p:nvPr>
            <p:ph idx="4" type="subTitle"/>
          </p:nvPr>
        </p:nvSpPr>
        <p:spPr>
          <a:xfrm>
            <a:off x="4818981" y="3080186"/>
            <a:ext cx="27432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6"/>
          <p:cNvSpPr/>
          <p:nvPr/>
        </p:nvSpPr>
        <p:spPr>
          <a:xfrm>
            <a:off x="606037" y="4182423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8183415" y="571500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-4994852">
            <a:off x="8016939" y="-195686"/>
            <a:ext cx="958992" cy="1460776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50" y="4287457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8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1529288" y="1249427"/>
            <a:ext cx="1828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2" type="subTitle"/>
          </p:nvPr>
        </p:nvSpPr>
        <p:spPr>
          <a:xfrm>
            <a:off x="1529288" y="2945491"/>
            <a:ext cx="1828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3" type="subTitle"/>
          </p:nvPr>
        </p:nvSpPr>
        <p:spPr>
          <a:xfrm>
            <a:off x="1422843" y="1709933"/>
            <a:ext cx="24690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4" type="subTitle"/>
          </p:nvPr>
        </p:nvSpPr>
        <p:spPr>
          <a:xfrm>
            <a:off x="1422843" y="3405997"/>
            <a:ext cx="2469000" cy="11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7"/>
          <p:cNvSpPr/>
          <p:nvPr/>
        </p:nvSpPr>
        <p:spPr>
          <a:xfrm>
            <a:off x="599162" y="3780273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8376890" y="741425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50" y="4449713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8185242" y="3687697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 rot="10800000">
            <a:off x="-27762" y="-37006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26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subTitle"/>
          </p:nvPr>
        </p:nvSpPr>
        <p:spPr>
          <a:xfrm>
            <a:off x="1625900" y="1344520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2" type="subTitle"/>
          </p:nvPr>
        </p:nvSpPr>
        <p:spPr>
          <a:xfrm>
            <a:off x="4774900" y="1344520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2000"/>
              <a:buNone/>
              <a:defRPr sz="20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3" type="subTitle"/>
          </p:nvPr>
        </p:nvSpPr>
        <p:spPr>
          <a:xfrm>
            <a:off x="1625900" y="2007712"/>
            <a:ext cx="27432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4" type="subTitle"/>
          </p:nvPr>
        </p:nvSpPr>
        <p:spPr>
          <a:xfrm>
            <a:off x="4774900" y="2007712"/>
            <a:ext cx="27432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 sz="1400"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8"/>
          <p:cNvSpPr/>
          <p:nvPr/>
        </p:nvSpPr>
        <p:spPr>
          <a:xfrm>
            <a:off x="8707025" y="1643623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450965" y="3599950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 flipH="1">
            <a:off x="-12" y="4366794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 rot="-5400000">
            <a:off x="8307563" y="4286062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8337440" y="1152850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745200" y="2659346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9"/>
          <p:cNvSpPr txBox="1"/>
          <p:nvPr>
            <p:ph idx="1" type="subTitle"/>
          </p:nvPr>
        </p:nvSpPr>
        <p:spPr>
          <a:xfrm>
            <a:off x="745200" y="3155920"/>
            <a:ext cx="2286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2" type="title"/>
          </p:nvPr>
        </p:nvSpPr>
        <p:spPr>
          <a:xfrm>
            <a:off x="3429000" y="2659346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9"/>
          <p:cNvSpPr txBox="1"/>
          <p:nvPr>
            <p:ph idx="3" type="subTitle"/>
          </p:nvPr>
        </p:nvSpPr>
        <p:spPr>
          <a:xfrm>
            <a:off x="3429000" y="3155920"/>
            <a:ext cx="2286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4" type="title"/>
          </p:nvPr>
        </p:nvSpPr>
        <p:spPr>
          <a:xfrm>
            <a:off x="6112800" y="2659346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29"/>
          <p:cNvSpPr txBox="1"/>
          <p:nvPr>
            <p:ph idx="5" type="subTitle"/>
          </p:nvPr>
        </p:nvSpPr>
        <p:spPr>
          <a:xfrm>
            <a:off x="6112800" y="3155920"/>
            <a:ext cx="2286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9"/>
          <p:cNvSpPr txBox="1"/>
          <p:nvPr>
            <p:ph idx="6"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29"/>
          <p:cNvSpPr/>
          <p:nvPr/>
        </p:nvSpPr>
        <p:spPr>
          <a:xfrm>
            <a:off x="726810" y="4368281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>
            <a:off x="8233097" y="549006"/>
            <a:ext cx="459488" cy="490752"/>
          </a:xfrm>
          <a:custGeom>
            <a:rect b="b" l="l" r="r" t="t"/>
            <a:pathLst>
              <a:path extrusionOk="0" h="15336" w="14359">
                <a:moveTo>
                  <a:pt x="7168" y="3192"/>
                </a:moveTo>
                <a:cubicBezTo>
                  <a:pt x="8001" y="5942"/>
                  <a:pt x="10061" y="7132"/>
                  <a:pt x="11692" y="7656"/>
                </a:cubicBezTo>
                <a:cubicBezTo>
                  <a:pt x="10061" y="8180"/>
                  <a:pt x="8001" y="9359"/>
                  <a:pt x="7168" y="12121"/>
                </a:cubicBezTo>
                <a:cubicBezTo>
                  <a:pt x="6322" y="9359"/>
                  <a:pt x="4262" y="8180"/>
                  <a:pt x="2643" y="7656"/>
                </a:cubicBezTo>
                <a:cubicBezTo>
                  <a:pt x="4262" y="7132"/>
                  <a:pt x="6322" y="5942"/>
                  <a:pt x="7168" y="3192"/>
                </a:cubicBezTo>
                <a:close/>
                <a:moveTo>
                  <a:pt x="7168" y="1"/>
                </a:moveTo>
                <a:cubicBezTo>
                  <a:pt x="6965" y="1"/>
                  <a:pt x="6787" y="179"/>
                  <a:pt x="6787" y="382"/>
                </a:cubicBezTo>
                <a:cubicBezTo>
                  <a:pt x="6787" y="7049"/>
                  <a:pt x="1048" y="7275"/>
                  <a:pt x="405" y="7275"/>
                </a:cubicBezTo>
                <a:cubicBezTo>
                  <a:pt x="322" y="7275"/>
                  <a:pt x="238" y="7311"/>
                  <a:pt x="179" y="7359"/>
                </a:cubicBezTo>
                <a:cubicBezTo>
                  <a:pt x="119" y="7394"/>
                  <a:pt x="95" y="7454"/>
                  <a:pt x="60" y="7478"/>
                </a:cubicBezTo>
                <a:cubicBezTo>
                  <a:pt x="0" y="7597"/>
                  <a:pt x="0" y="7740"/>
                  <a:pt x="60" y="7859"/>
                </a:cubicBezTo>
                <a:cubicBezTo>
                  <a:pt x="119" y="7966"/>
                  <a:pt x="262" y="8061"/>
                  <a:pt x="405" y="8061"/>
                </a:cubicBezTo>
                <a:lnTo>
                  <a:pt x="441" y="8061"/>
                </a:lnTo>
                <a:cubicBezTo>
                  <a:pt x="1107" y="8061"/>
                  <a:pt x="6810" y="8287"/>
                  <a:pt x="6810" y="14955"/>
                </a:cubicBezTo>
                <a:cubicBezTo>
                  <a:pt x="6810" y="15157"/>
                  <a:pt x="6989" y="15336"/>
                  <a:pt x="7191" y="15336"/>
                </a:cubicBezTo>
                <a:cubicBezTo>
                  <a:pt x="7394" y="15336"/>
                  <a:pt x="7572" y="15157"/>
                  <a:pt x="7572" y="14955"/>
                </a:cubicBezTo>
                <a:cubicBezTo>
                  <a:pt x="7572" y="8323"/>
                  <a:pt x="13276" y="8061"/>
                  <a:pt x="13942" y="8061"/>
                </a:cubicBezTo>
                <a:cubicBezTo>
                  <a:pt x="14085" y="8061"/>
                  <a:pt x="14204" y="7966"/>
                  <a:pt x="14299" y="7859"/>
                </a:cubicBezTo>
                <a:cubicBezTo>
                  <a:pt x="14359" y="7740"/>
                  <a:pt x="14359" y="7597"/>
                  <a:pt x="14264" y="7478"/>
                </a:cubicBezTo>
                <a:cubicBezTo>
                  <a:pt x="14204" y="7359"/>
                  <a:pt x="14061" y="7311"/>
                  <a:pt x="13942" y="7275"/>
                </a:cubicBezTo>
                <a:cubicBezTo>
                  <a:pt x="13276" y="7275"/>
                  <a:pt x="7537" y="7049"/>
                  <a:pt x="7537" y="382"/>
                </a:cubicBezTo>
                <a:cubicBezTo>
                  <a:pt x="7537" y="179"/>
                  <a:pt x="737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8649306" y="3658841"/>
            <a:ext cx="249984" cy="249600"/>
          </a:xfrm>
          <a:custGeom>
            <a:rect b="b" l="l" r="r" t="t"/>
            <a:pathLst>
              <a:path extrusionOk="0" h="7800" w="7812">
                <a:moveTo>
                  <a:pt x="3906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906" y="7061"/>
                </a:cubicBezTo>
                <a:cubicBezTo>
                  <a:pt x="2168" y="7061"/>
                  <a:pt x="751" y="5644"/>
                  <a:pt x="751" y="3906"/>
                </a:cubicBezTo>
                <a:cubicBezTo>
                  <a:pt x="751" y="2168"/>
                  <a:pt x="2168" y="751"/>
                  <a:pt x="3906" y="751"/>
                </a:cubicBezTo>
                <a:close/>
                <a:moveTo>
                  <a:pt x="3906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49"/>
                  <a:pt x="1751" y="7799"/>
                  <a:pt x="3906" y="7799"/>
                </a:cubicBezTo>
                <a:cubicBezTo>
                  <a:pt x="6061" y="7799"/>
                  <a:pt x="7811" y="6049"/>
                  <a:pt x="7811" y="3906"/>
                </a:cubicBezTo>
                <a:cubicBezTo>
                  <a:pt x="7811" y="1751"/>
                  <a:pt x="6061" y="1"/>
                  <a:pt x="3906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250" y="3911449"/>
            <a:ext cx="1260736" cy="1249344"/>
          </a:xfrm>
          <a:custGeom>
            <a:rect b="b" l="l" r="r" t="t"/>
            <a:pathLst>
              <a:path extrusionOk="0" h="39042" w="39398">
                <a:moveTo>
                  <a:pt x="0" y="1"/>
                </a:moveTo>
                <a:lnTo>
                  <a:pt x="0" y="822"/>
                </a:lnTo>
                <a:cubicBezTo>
                  <a:pt x="167" y="905"/>
                  <a:pt x="321" y="1001"/>
                  <a:pt x="476" y="1084"/>
                </a:cubicBezTo>
                <a:cubicBezTo>
                  <a:pt x="5263" y="4001"/>
                  <a:pt x="6548" y="10228"/>
                  <a:pt x="7370" y="15824"/>
                </a:cubicBezTo>
                <a:cubicBezTo>
                  <a:pt x="8215" y="21622"/>
                  <a:pt x="9549" y="28052"/>
                  <a:pt x="14573" y="31123"/>
                </a:cubicBezTo>
                <a:cubicBezTo>
                  <a:pt x="17264" y="32790"/>
                  <a:pt x="20491" y="33088"/>
                  <a:pt x="23610" y="33362"/>
                </a:cubicBezTo>
                <a:cubicBezTo>
                  <a:pt x="24944" y="33493"/>
                  <a:pt x="26313" y="33612"/>
                  <a:pt x="27623" y="33850"/>
                </a:cubicBezTo>
                <a:cubicBezTo>
                  <a:pt x="31563" y="34552"/>
                  <a:pt x="35278" y="36410"/>
                  <a:pt x="38291" y="39041"/>
                </a:cubicBezTo>
                <a:lnTo>
                  <a:pt x="39398" y="39041"/>
                </a:lnTo>
                <a:cubicBezTo>
                  <a:pt x="36183" y="36029"/>
                  <a:pt x="32099" y="33898"/>
                  <a:pt x="27753" y="33112"/>
                </a:cubicBezTo>
                <a:cubicBezTo>
                  <a:pt x="26420" y="32874"/>
                  <a:pt x="25027" y="32755"/>
                  <a:pt x="23670" y="32624"/>
                </a:cubicBezTo>
                <a:cubicBezTo>
                  <a:pt x="20503" y="32338"/>
                  <a:pt x="17514" y="32064"/>
                  <a:pt x="14966" y="30492"/>
                </a:cubicBezTo>
                <a:cubicBezTo>
                  <a:pt x="10216" y="27587"/>
                  <a:pt x="8930" y="21336"/>
                  <a:pt x="8108" y="15717"/>
                </a:cubicBezTo>
                <a:cubicBezTo>
                  <a:pt x="7251" y="9942"/>
                  <a:pt x="5917" y="3525"/>
                  <a:pt x="857" y="453"/>
                </a:cubicBezTo>
                <a:cubicBezTo>
                  <a:pt x="583" y="286"/>
                  <a:pt x="298" y="131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/>
          <p:nvPr/>
        </p:nvSpPr>
        <p:spPr>
          <a:xfrm>
            <a:off x="8108666" y="4379097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1642346" y="1851080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30"/>
          <p:cNvSpPr txBox="1"/>
          <p:nvPr>
            <p:ph idx="1" type="subTitle"/>
          </p:nvPr>
        </p:nvSpPr>
        <p:spPr>
          <a:xfrm>
            <a:off x="1642346" y="2239189"/>
            <a:ext cx="2286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2" type="title"/>
          </p:nvPr>
        </p:nvSpPr>
        <p:spPr>
          <a:xfrm>
            <a:off x="5215654" y="1851080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30"/>
          <p:cNvSpPr txBox="1"/>
          <p:nvPr>
            <p:ph idx="3" type="subTitle"/>
          </p:nvPr>
        </p:nvSpPr>
        <p:spPr>
          <a:xfrm>
            <a:off x="5215654" y="2239189"/>
            <a:ext cx="2286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0"/>
          <p:cNvSpPr txBox="1"/>
          <p:nvPr>
            <p:ph idx="4" type="title"/>
          </p:nvPr>
        </p:nvSpPr>
        <p:spPr>
          <a:xfrm>
            <a:off x="1642346" y="3773733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30"/>
          <p:cNvSpPr txBox="1"/>
          <p:nvPr>
            <p:ph idx="5" type="subTitle"/>
          </p:nvPr>
        </p:nvSpPr>
        <p:spPr>
          <a:xfrm>
            <a:off x="1642346" y="4158814"/>
            <a:ext cx="2286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6" type="title"/>
          </p:nvPr>
        </p:nvSpPr>
        <p:spPr>
          <a:xfrm>
            <a:off x="5215654" y="3773733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30"/>
          <p:cNvSpPr txBox="1"/>
          <p:nvPr>
            <p:ph idx="7" type="subTitle"/>
          </p:nvPr>
        </p:nvSpPr>
        <p:spPr>
          <a:xfrm>
            <a:off x="5215654" y="4158806"/>
            <a:ext cx="2286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0"/>
          <p:cNvSpPr txBox="1"/>
          <p:nvPr>
            <p:ph idx="8"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30"/>
          <p:cNvSpPr/>
          <p:nvPr/>
        </p:nvSpPr>
        <p:spPr>
          <a:xfrm>
            <a:off x="8613255" y="1241409"/>
            <a:ext cx="249568" cy="249984"/>
          </a:xfrm>
          <a:custGeom>
            <a:rect b="b" l="l" r="r" t="t"/>
            <a:pathLst>
              <a:path extrusionOk="0" h="7812" w="7799">
                <a:moveTo>
                  <a:pt x="3893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3" y="7061"/>
                </a:cubicBezTo>
                <a:cubicBezTo>
                  <a:pt x="2155" y="7061"/>
                  <a:pt x="738" y="5644"/>
                  <a:pt x="738" y="3906"/>
                </a:cubicBezTo>
                <a:cubicBezTo>
                  <a:pt x="738" y="2168"/>
                  <a:pt x="2155" y="751"/>
                  <a:pt x="3893" y="751"/>
                </a:cubicBezTo>
                <a:close/>
                <a:moveTo>
                  <a:pt x="3893" y="1"/>
                </a:moveTo>
                <a:cubicBezTo>
                  <a:pt x="1750" y="1"/>
                  <a:pt x="0" y="1751"/>
                  <a:pt x="0" y="3906"/>
                </a:cubicBezTo>
                <a:cubicBezTo>
                  <a:pt x="0" y="6061"/>
                  <a:pt x="1750" y="7811"/>
                  <a:pt x="3893" y="7811"/>
                </a:cubicBezTo>
                <a:cubicBezTo>
                  <a:pt x="6048" y="7811"/>
                  <a:pt x="7799" y="6061"/>
                  <a:pt x="7799" y="3906"/>
                </a:cubicBezTo>
                <a:cubicBezTo>
                  <a:pt x="7799" y="1751"/>
                  <a:pt x="6048" y="1"/>
                  <a:pt x="3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348457" y="3155871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1"/>
                </a:moveTo>
                <a:cubicBezTo>
                  <a:pt x="8001" y="5942"/>
                  <a:pt x="10061" y="7132"/>
                  <a:pt x="11680" y="7656"/>
                </a:cubicBezTo>
                <a:cubicBezTo>
                  <a:pt x="10061" y="8180"/>
                  <a:pt x="8001" y="9359"/>
                  <a:pt x="7156" y="12121"/>
                </a:cubicBezTo>
                <a:cubicBezTo>
                  <a:pt x="6323" y="9371"/>
                  <a:pt x="4263" y="8180"/>
                  <a:pt x="2632" y="7656"/>
                </a:cubicBezTo>
                <a:cubicBezTo>
                  <a:pt x="4263" y="7132"/>
                  <a:pt x="6323" y="5942"/>
                  <a:pt x="7156" y="3191"/>
                </a:cubicBezTo>
                <a:close/>
                <a:moveTo>
                  <a:pt x="7156" y="0"/>
                </a:moveTo>
                <a:cubicBezTo>
                  <a:pt x="6954" y="0"/>
                  <a:pt x="6787" y="179"/>
                  <a:pt x="6787" y="381"/>
                </a:cubicBezTo>
                <a:cubicBezTo>
                  <a:pt x="6787" y="7049"/>
                  <a:pt x="1036" y="7275"/>
                  <a:pt x="405" y="7275"/>
                </a:cubicBezTo>
                <a:cubicBezTo>
                  <a:pt x="322" y="7275"/>
                  <a:pt x="227" y="7311"/>
                  <a:pt x="167" y="7358"/>
                </a:cubicBezTo>
                <a:cubicBezTo>
                  <a:pt x="119" y="7394"/>
                  <a:pt x="84" y="7454"/>
                  <a:pt x="60" y="7477"/>
                </a:cubicBezTo>
                <a:cubicBezTo>
                  <a:pt x="0" y="7597"/>
                  <a:pt x="0" y="7739"/>
                  <a:pt x="60" y="7858"/>
                </a:cubicBezTo>
                <a:cubicBezTo>
                  <a:pt x="119" y="7978"/>
                  <a:pt x="262" y="8061"/>
                  <a:pt x="405" y="8061"/>
                </a:cubicBezTo>
                <a:lnTo>
                  <a:pt x="429" y="8061"/>
                </a:lnTo>
                <a:cubicBezTo>
                  <a:pt x="1096" y="8061"/>
                  <a:pt x="6811" y="8287"/>
                  <a:pt x="6811" y="14955"/>
                </a:cubicBezTo>
                <a:cubicBezTo>
                  <a:pt x="6811" y="15157"/>
                  <a:pt x="6989" y="15336"/>
                  <a:pt x="7192" y="15336"/>
                </a:cubicBezTo>
                <a:cubicBezTo>
                  <a:pt x="7394" y="15336"/>
                  <a:pt x="7561" y="15157"/>
                  <a:pt x="7561" y="14955"/>
                </a:cubicBezTo>
                <a:cubicBezTo>
                  <a:pt x="7561" y="8323"/>
                  <a:pt x="13276" y="8061"/>
                  <a:pt x="13943" y="8061"/>
                </a:cubicBezTo>
                <a:cubicBezTo>
                  <a:pt x="14085" y="8061"/>
                  <a:pt x="14205" y="7978"/>
                  <a:pt x="14288" y="7858"/>
                </a:cubicBezTo>
                <a:cubicBezTo>
                  <a:pt x="14347" y="7739"/>
                  <a:pt x="14347" y="7597"/>
                  <a:pt x="14264" y="7477"/>
                </a:cubicBezTo>
                <a:cubicBezTo>
                  <a:pt x="14205" y="7370"/>
                  <a:pt x="14062" y="7311"/>
                  <a:pt x="13943" y="7275"/>
                </a:cubicBezTo>
                <a:cubicBezTo>
                  <a:pt x="13276" y="7275"/>
                  <a:pt x="7537" y="7049"/>
                  <a:pt x="7537" y="381"/>
                </a:cubicBezTo>
                <a:cubicBezTo>
                  <a:pt x="7537" y="179"/>
                  <a:pt x="7358" y="0"/>
                  <a:pt x="7156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250" y="3925546"/>
            <a:ext cx="807360" cy="1235232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8251162" y="4356426"/>
            <a:ext cx="893088" cy="804352"/>
          </a:xfrm>
          <a:custGeom>
            <a:rect b="b" l="l" r="r" t="t"/>
            <a:pathLst>
              <a:path extrusionOk="0" h="25136" w="27909">
                <a:moveTo>
                  <a:pt x="27909" y="1"/>
                </a:moveTo>
                <a:cubicBezTo>
                  <a:pt x="24373" y="1263"/>
                  <a:pt x="21206" y="3097"/>
                  <a:pt x="18598" y="5406"/>
                </a:cubicBezTo>
                <a:cubicBezTo>
                  <a:pt x="15765" y="7907"/>
                  <a:pt x="13669" y="10919"/>
                  <a:pt x="12550" y="14050"/>
                </a:cubicBezTo>
                <a:cubicBezTo>
                  <a:pt x="7573" y="16289"/>
                  <a:pt x="3239" y="20611"/>
                  <a:pt x="1" y="25135"/>
                </a:cubicBezTo>
                <a:lnTo>
                  <a:pt x="918" y="25135"/>
                </a:lnTo>
                <a:cubicBezTo>
                  <a:pt x="3906" y="21063"/>
                  <a:pt x="7799" y="17194"/>
                  <a:pt x="12240" y="15015"/>
                </a:cubicBezTo>
                <a:lnTo>
                  <a:pt x="12240" y="15015"/>
                </a:lnTo>
                <a:cubicBezTo>
                  <a:pt x="12169" y="15265"/>
                  <a:pt x="12109" y="15503"/>
                  <a:pt x="12050" y="15753"/>
                </a:cubicBezTo>
                <a:cubicBezTo>
                  <a:pt x="11216" y="19218"/>
                  <a:pt x="11657" y="22468"/>
                  <a:pt x="13252" y="25135"/>
                </a:cubicBezTo>
                <a:lnTo>
                  <a:pt x="14133" y="25135"/>
                </a:lnTo>
                <a:cubicBezTo>
                  <a:pt x="12455" y="22563"/>
                  <a:pt x="11955" y="19361"/>
                  <a:pt x="12776" y="15920"/>
                </a:cubicBezTo>
                <a:cubicBezTo>
                  <a:pt x="12871" y="15479"/>
                  <a:pt x="13002" y="15039"/>
                  <a:pt x="13145" y="14598"/>
                </a:cubicBezTo>
                <a:cubicBezTo>
                  <a:pt x="13395" y="14491"/>
                  <a:pt x="13645" y="14396"/>
                  <a:pt x="13895" y="14300"/>
                </a:cubicBezTo>
                <a:cubicBezTo>
                  <a:pt x="15756" y="13587"/>
                  <a:pt x="17588" y="13231"/>
                  <a:pt x="19385" y="13231"/>
                </a:cubicBezTo>
                <a:cubicBezTo>
                  <a:pt x="21970" y="13231"/>
                  <a:pt x="24481" y="13968"/>
                  <a:pt x="26897" y="15443"/>
                </a:cubicBezTo>
                <a:cubicBezTo>
                  <a:pt x="27254" y="15670"/>
                  <a:pt x="27588" y="15896"/>
                  <a:pt x="27909" y="16134"/>
                </a:cubicBezTo>
                <a:lnTo>
                  <a:pt x="27909" y="15217"/>
                </a:lnTo>
                <a:cubicBezTo>
                  <a:pt x="27707" y="15086"/>
                  <a:pt x="27492" y="14943"/>
                  <a:pt x="27278" y="14812"/>
                </a:cubicBezTo>
                <a:cubicBezTo>
                  <a:pt x="24738" y="13257"/>
                  <a:pt x="22094" y="12480"/>
                  <a:pt x="19374" y="12480"/>
                </a:cubicBezTo>
                <a:cubicBezTo>
                  <a:pt x="17490" y="12480"/>
                  <a:pt x="15570" y="12853"/>
                  <a:pt x="13622" y="13598"/>
                </a:cubicBezTo>
                <a:cubicBezTo>
                  <a:pt x="13586" y="13622"/>
                  <a:pt x="13538" y="13634"/>
                  <a:pt x="13502" y="13646"/>
                </a:cubicBezTo>
                <a:cubicBezTo>
                  <a:pt x="14622" y="10871"/>
                  <a:pt x="16550" y="8204"/>
                  <a:pt x="19086" y="5954"/>
                </a:cubicBezTo>
                <a:cubicBezTo>
                  <a:pt x="21563" y="3763"/>
                  <a:pt x="24563" y="2025"/>
                  <a:pt x="27909" y="799"/>
                </a:cubicBezTo>
                <a:lnTo>
                  <a:pt x="2790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30950" y="1278000"/>
            <a:ext cx="76821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-68313" y="2788299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759715" y="995201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50" y="4458964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flipH="1" rot="-5400000">
            <a:off x="8270882" y="4246305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730927" y="1840992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31"/>
          <p:cNvSpPr txBox="1"/>
          <p:nvPr>
            <p:ph idx="1" type="subTitle"/>
          </p:nvPr>
        </p:nvSpPr>
        <p:spPr>
          <a:xfrm>
            <a:off x="730927" y="227085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1"/>
          <p:cNvSpPr txBox="1"/>
          <p:nvPr>
            <p:ph idx="2" type="title"/>
          </p:nvPr>
        </p:nvSpPr>
        <p:spPr>
          <a:xfrm>
            <a:off x="3428703" y="1841083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31"/>
          <p:cNvSpPr txBox="1"/>
          <p:nvPr>
            <p:ph idx="3" type="subTitle"/>
          </p:nvPr>
        </p:nvSpPr>
        <p:spPr>
          <a:xfrm>
            <a:off x="3428703" y="227085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4" type="title"/>
          </p:nvPr>
        </p:nvSpPr>
        <p:spPr>
          <a:xfrm>
            <a:off x="730927" y="3706459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31"/>
          <p:cNvSpPr txBox="1"/>
          <p:nvPr>
            <p:ph idx="5" type="subTitle"/>
          </p:nvPr>
        </p:nvSpPr>
        <p:spPr>
          <a:xfrm>
            <a:off x="730927" y="4136227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1"/>
          <p:cNvSpPr txBox="1"/>
          <p:nvPr>
            <p:ph idx="6" type="title"/>
          </p:nvPr>
        </p:nvSpPr>
        <p:spPr>
          <a:xfrm>
            <a:off x="3428703" y="3706459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31"/>
          <p:cNvSpPr txBox="1"/>
          <p:nvPr>
            <p:ph idx="7" type="subTitle"/>
          </p:nvPr>
        </p:nvSpPr>
        <p:spPr>
          <a:xfrm>
            <a:off x="3428703" y="4136227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1"/>
          <p:cNvSpPr txBox="1"/>
          <p:nvPr>
            <p:ph idx="8" type="title"/>
          </p:nvPr>
        </p:nvSpPr>
        <p:spPr>
          <a:xfrm>
            <a:off x="6127073" y="1841083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31"/>
          <p:cNvSpPr txBox="1"/>
          <p:nvPr>
            <p:ph idx="9" type="subTitle"/>
          </p:nvPr>
        </p:nvSpPr>
        <p:spPr>
          <a:xfrm>
            <a:off x="6127073" y="2270851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13" type="title"/>
          </p:nvPr>
        </p:nvSpPr>
        <p:spPr>
          <a:xfrm>
            <a:off x="6127073" y="3706459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3" name="Google Shape;263;p31"/>
          <p:cNvSpPr txBox="1"/>
          <p:nvPr>
            <p:ph idx="14" type="subTitle"/>
          </p:nvPr>
        </p:nvSpPr>
        <p:spPr>
          <a:xfrm>
            <a:off x="6127073" y="4136227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15"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293887" y="4538424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8376890" y="750676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8185242" y="3696948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 rot="4275134">
            <a:off x="-82988" y="-98562"/>
            <a:ext cx="807369" cy="1235246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hasCustomPrompt="1" type="title"/>
          </p:nvPr>
        </p:nvSpPr>
        <p:spPr>
          <a:xfrm>
            <a:off x="1284000" y="513834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1" name="Google Shape;271;p32"/>
          <p:cNvSpPr txBox="1"/>
          <p:nvPr>
            <p:ph idx="1" type="subTitle"/>
          </p:nvPr>
        </p:nvSpPr>
        <p:spPr>
          <a:xfrm>
            <a:off x="2514600" y="1290904"/>
            <a:ext cx="4114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2"/>
          <p:cNvSpPr txBox="1"/>
          <p:nvPr>
            <p:ph hasCustomPrompt="1" idx="2" type="title"/>
          </p:nvPr>
        </p:nvSpPr>
        <p:spPr>
          <a:xfrm>
            <a:off x="1284000" y="1944363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3" name="Google Shape;273;p32"/>
          <p:cNvSpPr txBox="1"/>
          <p:nvPr>
            <p:ph idx="3" type="subTitle"/>
          </p:nvPr>
        </p:nvSpPr>
        <p:spPr>
          <a:xfrm>
            <a:off x="2514600" y="2731685"/>
            <a:ext cx="4114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2"/>
          <p:cNvSpPr txBox="1"/>
          <p:nvPr>
            <p:ph hasCustomPrompt="1" idx="4" type="title"/>
          </p:nvPr>
        </p:nvSpPr>
        <p:spPr>
          <a:xfrm>
            <a:off x="1284000" y="3374891"/>
            <a:ext cx="6576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5" name="Google Shape;275;p32"/>
          <p:cNvSpPr txBox="1"/>
          <p:nvPr>
            <p:ph idx="5" type="subTitle"/>
          </p:nvPr>
        </p:nvSpPr>
        <p:spPr>
          <a:xfrm>
            <a:off x="2514600" y="4172466"/>
            <a:ext cx="4114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2"/>
          <p:cNvSpPr/>
          <p:nvPr/>
        </p:nvSpPr>
        <p:spPr>
          <a:xfrm>
            <a:off x="726810" y="4359006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501251" y="399627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8943487" y="2446766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250" y="4278206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8108666" y="4369822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730800" y="457200"/>
            <a:ext cx="7682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33"/>
          <p:cNvSpPr txBox="1"/>
          <p:nvPr>
            <p:ph idx="1" type="subTitle"/>
          </p:nvPr>
        </p:nvSpPr>
        <p:spPr>
          <a:xfrm>
            <a:off x="945273" y="3538728"/>
            <a:ext cx="22860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3"/>
          <p:cNvSpPr txBox="1"/>
          <p:nvPr>
            <p:ph idx="2" type="subTitle"/>
          </p:nvPr>
        </p:nvSpPr>
        <p:spPr>
          <a:xfrm>
            <a:off x="3429000" y="3540088"/>
            <a:ext cx="22860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3"/>
          <p:cNvSpPr txBox="1"/>
          <p:nvPr>
            <p:ph idx="3" type="subTitle"/>
          </p:nvPr>
        </p:nvSpPr>
        <p:spPr>
          <a:xfrm>
            <a:off x="5912715" y="3540088"/>
            <a:ext cx="22860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hasCustomPrompt="1" idx="4" type="title"/>
          </p:nvPr>
        </p:nvSpPr>
        <p:spPr>
          <a:xfrm>
            <a:off x="6324165" y="2822277"/>
            <a:ext cx="1463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7" name="Google Shape;287;p33"/>
          <p:cNvSpPr txBox="1"/>
          <p:nvPr>
            <p:ph hasCustomPrompt="1" idx="5" type="title"/>
          </p:nvPr>
        </p:nvSpPr>
        <p:spPr>
          <a:xfrm>
            <a:off x="3840444" y="2822277"/>
            <a:ext cx="1463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33"/>
          <p:cNvSpPr txBox="1"/>
          <p:nvPr>
            <p:ph hasCustomPrompt="1" idx="6" type="title"/>
          </p:nvPr>
        </p:nvSpPr>
        <p:spPr>
          <a:xfrm>
            <a:off x="1356723" y="2820760"/>
            <a:ext cx="1463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9" name="Google Shape;289;p33"/>
          <p:cNvSpPr/>
          <p:nvPr/>
        </p:nvSpPr>
        <p:spPr>
          <a:xfrm>
            <a:off x="-92890" y="1027086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156672" y="1276661"/>
            <a:ext cx="459488" cy="490752"/>
          </a:xfrm>
          <a:custGeom>
            <a:rect b="b" l="l" r="r" t="t"/>
            <a:pathLst>
              <a:path extrusionOk="0" h="15336" w="14359">
                <a:moveTo>
                  <a:pt x="7168" y="3192"/>
                </a:moveTo>
                <a:cubicBezTo>
                  <a:pt x="8001" y="5942"/>
                  <a:pt x="10061" y="7132"/>
                  <a:pt x="11692" y="7656"/>
                </a:cubicBezTo>
                <a:cubicBezTo>
                  <a:pt x="10061" y="8180"/>
                  <a:pt x="8001" y="9359"/>
                  <a:pt x="7168" y="12121"/>
                </a:cubicBezTo>
                <a:cubicBezTo>
                  <a:pt x="6322" y="9359"/>
                  <a:pt x="4262" y="8180"/>
                  <a:pt x="2643" y="7656"/>
                </a:cubicBezTo>
                <a:cubicBezTo>
                  <a:pt x="4262" y="7132"/>
                  <a:pt x="6322" y="5942"/>
                  <a:pt x="7168" y="3192"/>
                </a:cubicBezTo>
                <a:close/>
                <a:moveTo>
                  <a:pt x="7168" y="1"/>
                </a:moveTo>
                <a:cubicBezTo>
                  <a:pt x="6965" y="1"/>
                  <a:pt x="6787" y="179"/>
                  <a:pt x="6787" y="382"/>
                </a:cubicBezTo>
                <a:cubicBezTo>
                  <a:pt x="6787" y="7049"/>
                  <a:pt x="1048" y="7275"/>
                  <a:pt x="405" y="7275"/>
                </a:cubicBezTo>
                <a:cubicBezTo>
                  <a:pt x="322" y="7275"/>
                  <a:pt x="238" y="7311"/>
                  <a:pt x="179" y="7359"/>
                </a:cubicBezTo>
                <a:cubicBezTo>
                  <a:pt x="119" y="7394"/>
                  <a:pt x="95" y="7454"/>
                  <a:pt x="60" y="7478"/>
                </a:cubicBezTo>
                <a:cubicBezTo>
                  <a:pt x="0" y="7597"/>
                  <a:pt x="0" y="7740"/>
                  <a:pt x="60" y="7859"/>
                </a:cubicBezTo>
                <a:cubicBezTo>
                  <a:pt x="119" y="7966"/>
                  <a:pt x="262" y="8061"/>
                  <a:pt x="405" y="8061"/>
                </a:cubicBezTo>
                <a:lnTo>
                  <a:pt x="441" y="8061"/>
                </a:lnTo>
                <a:cubicBezTo>
                  <a:pt x="1107" y="8061"/>
                  <a:pt x="6810" y="8287"/>
                  <a:pt x="6810" y="14955"/>
                </a:cubicBezTo>
                <a:cubicBezTo>
                  <a:pt x="6810" y="15157"/>
                  <a:pt x="6989" y="15336"/>
                  <a:pt x="7191" y="15336"/>
                </a:cubicBezTo>
                <a:cubicBezTo>
                  <a:pt x="7394" y="15336"/>
                  <a:pt x="7572" y="15157"/>
                  <a:pt x="7572" y="14955"/>
                </a:cubicBezTo>
                <a:cubicBezTo>
                  <a:pt x="7572" y="8323"/>
                  <a:pt x="13276" y="8061"/>
                  <a:pt x="13942" y="8061"/>
                </a:cubicBezTo>
                <a:cubicBezTo>
                  <a:pt x="14085" y="8061"/>
                  <a:pt x="14204" y="7966"/>
                  <a:pt x="14299" y="7859"/>
                </a:cubicBezTo>
                <a:cubicBezTo>
                  <a:pt x="14359" y="7740"/>
                  <a:pt x="14359" y="7597"/>
                  <a:pt x="14264" y="7478"/>
                </a:cubicBezTo>
                <a:cubicBezTo>
                  <a:pt x="14204" y="7359"/>
                  <a:pt x="14061" y="7311"/>
                  <a:pt x="13942" y="7275"/>
                </a:cubicBezTo>
                <a:cubicBezTo>
                  <a:pt x="13276" y="7275"/>
                  <a:pt x="7537" y="7049"/>
                  <a:pt x="7537" y="382"/>
                </a:cubicBezTo>
                <a:cubicBezTo>
                  <a:pt x="7537" y="179"/>
                  <a:pt x="7370" y="1"/>
                  <a:pt x="7168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8649306" y="3657846"/>
            <a:ext cx="249984" cy="249600"/>
          </a:xfrm>
          <a:custGeom>
            <a:rect b="b" l="l" r="r" t="t"/>
            <a:pathLst>
              <a:path extrusionOk="0" h="7800" w="7812">
                <a:moveTo>
                  <a:pt x="3906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906" y="7061"/>
                </a:cubicBezTo>
                <a:cubicBezTo>
                  <a:pt x="2168" y="7061"/>
                  <a:pt x="751" y="5644"/>
                  <a:pt x="751" y="3906"/>
                </a:cubicBezTo>
                <a:cubicBezTo>
                  <a:pt x="751" y="2168"/>
                  <a:pt x="2168" y="751"/>
                  <a:pt x="3906" y="751"/>
                </a:cubicBezTo>
                <a:close/>
                <a:moveTo>
                  <a:pt x="3906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49"/>
                  <a:pt x="1751" y="7799"/>
                  <a:pt x="3906" y="7799"/>
                </a:cubicBezTo>
                <a:cubicBezTo>
                  <a:pt x="6061" y="7799"/>
                  <a:pt x="7811" y="6049"/>
                  <a:pt x="7811" y="3906"/>
                </a:cubicBezTo>
                <a:cubicBezTo>
                  <a:pt x="7811" y="1751"/>
                  <a:pt x="6061" y="1"/>
                  <a:pt x="3906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250" y="3910454"/>
            <a:ext cx="1260736" cy="1249344"/>
          </a:xfrm>
          <a:custGeom>
            <a:rect b="b" l="l" r="r" t="t"/>
            <a:pathLst>
              <a:path extrusionOk="0" h="39042" w="39398">
                <a:moveTo>
                  <a:pt x="0" y="1"/>
                </a:moveTo>
                <a:lnTo>
                  <a:pt x="0" y="822"/>
                </a:lnTo>
                <a:cubicBezTo>
                  <a:pt x="167" y="905"/>
                  <a:pt x="321" y="1001"/>
                  <a:pt x="476" y="1084"/>
                </a:cubicBezTo>
                <a:cubicBezTo>
                  <a:pt x="5263" y="4001"/>
                  <a:pt x="6548" y="10228"/>
                  <a:pt x="7370" y="15824"/>
                </a:cubicBezTo>
                <a:cubicBezTo>
                  <a:pt x="8215" y="21622"/>
                  <a:pt x="9549" y="28052"/>
                  <a:pt x="14573" y="31123"/>
                </a:cubicBezTo>
                <a:cubicBezTo>
                  <a:pt x="17264" y="32790"/>
                  <a:pt x="20491" y="33088"/>
                  <a:pt x="23610" y="33362"/>
                </a:cubicBezTo>
                <a:cubicBezTo>
                  <a:pt x="24944" y="33493"/>
                  <a:pt x="26313" y="33612"/>
                  <a:pt x="27623" y="33850"/>
                </a:cubicBezTo>
                <a:cubicBezTo>
                  <a:pt x="31563" y="34552"/>
                  <a:pt x="35278" y="36410"/>
                  <a:pt x="38291" y="39041"/>
                </a:cubicBezTo>
                <a:lnTo>
                  <a:pt x="39398" y="39041"/>
                </a:lnTo>
                <a:cubicBezTo>
                  <a:pt x="36183" y="36029"/>
                  <a:pt x="32099" y="33898"/>
                  <a:pt x="27753" y="33112"/>
                </a:cubicBezTo>
                <a:cubicBezTo>
                  <a:pt x="26420" y="32874"/>
                  <a:pt x="25027" y="32755"/>
                  <a:pt x="23670" y="32624"/>
                </a:cubicBezTo>
                <a:cubicBezTo>
                  <a:pt x="20503" y="32338"/>
                  <a:pt x="17514" y="32064"/>
                  <a:pt x="14966" y="30492"/>
                </a:cubicBezTo>
                <a:cubicBezTo>
                  <a:pt x="10216" y="27587"/>
                  <a:pt x="8930" y="21336"/>
                  <a:pt x="8108" y="15717"/>
                </a:cubicBezTo>
                <a:cubicBezTo>
                  <a:pt x="7251" y="9942"/>
                  <a:pt x="5917" y="3525"/>
                  <a:pt x="857" y="453"/>
                </a:cubicBezTo>
                <a:cubicBezTo>
                  <a:pt x="583" y="286"/>
                  <a:pt x="298" y="131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8108666" y="4378102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"/>
          <p:cNvSpPr/>
          <p:nvPr/>
        </p:nvSpPr>
        <p:spPr>
          <a:xfrm>
            <a:off x="8813247" y="416874"/>
            <a:ext cx="459488" cy="490752"/>
          </a:xfrm>
          <a:custGeom>
            <a:rect b="b" l="l" r="r" t="t"/>
            <a:pathLst>
              <a:path extrusionOk="0" h="15336" w="14359">
                <a:moveTo>
                  <a:pt x="7168" y="3192"/>
                </a:moveTo>
                <a:cubicBezTo>
                  <a:pt x="8001" y="5942"/>
                  <a:pt x="10061" y="7132"/>
                  <a:pt x="11692" y="7656"/>
                </a:cubicBezTo>
                <a:cubicBezTo>
                  <a:pt x="10061" y="8180"/>
                  <a:pt x="8001" y="9359"/>
                  <a:pt x="7168" y="12121"/>
                </a:cubicBezTo>
                <a:cubicBezTo>
                  <a:pt x="6322" y="9359"/>
                  <a:pt x="4262" y="8180"/>
                  <a:pt x="2643" y="7656"/>
                </a:cubicBezTo>
                <a:cubicBezTo>
                  <a:pt x="4262" y="7132"/>
                  <a:pt x="6322" y="5942"/>
                  <a:pt x="7168" y="3192"/>
                </a:cubicBezTo>
                <a:close/>
                <a:moveTo>
                  <a:pt x="7168" y="1"/>
                </a:moveTo>
                <a:cubicBezTo>
                  <a:pt x="6965" y="1"/>
                  <a:pt x="6787" y="179"/>
                  <a:pt x="6787" y="382"/>
                </a:cubicBezTo>
                <a:cubicBezTo>
                  <a:pt x="6787" y="7049"/>
                  <a:pt x="1048" y="7275"/>
                  <a:pt x="405" y="7275"/>
                </a:cubicBezTo>
                <a:cubicBezTo>
                  <a:pt x="322" y="7275"/>
                  <a:pt x="238" y="7311"/>
                  <a:pt x="179" y="7359"/>
                </a:cubicBezTo>
                <a:cubicBezTo>
                  <a:pt x="119" y="7394"/>
                  <a:pt x="95" y="7454"/>
                  <a:pt x="60" y="7478"/>
                </a:cubicBezTo>
                <a:cubicBezTo>
                  <a:pt x="0" y="7597"/>
                  <a:pt x="0" y="7740"/>
                  <a:pt x="60" y="7859"/>
                </a:cubicBezTo>
                <a:cubicBezTo>
                  <a:pt x="119" y="7966"/>
                  <a:pt x="262" y="8061"/>
                  <a:pt x="405" y="8061"/>
                </a:cubicBezTo>
                <a:lnTo>
                  <a:pt x="441" y="8061"/>
                </a:lnTo>
                <a:cubicBezTo>
                  <a:pt x="1107" y="8061"/>
                  <a:pt x="6810" y="8287"/>
                  <a:pt x="6810" y="14955"/>
                </a:cubicBezTo>
                <a:cubicBezTo>
                  <a:pt x="6810" y="15157"/>
                  <a:pt x="6989" y="15336"/>
                  <a:pt x="7191" y="15336"/>
                </a:cubicBezTo>
                <a:cubicBezTo>
                  <a:pt x="7394" y="15336"/>
                  <a:pt x="7572" y="15157"/>
                  <a:pt x="7572" y="14955"/>
                </a:cubicBezTo>
                <a:cubicBezTo>
                  <a:pt x="7572" y="8323"/>
                  <a:pt x="13276" y="8061"/>
                  <a:pt x="13942" y="8061"/>
                </a:cubicBezTo>
                <a:cubicBezTo>
                  <a:pt x="14085" y="8061"/>
                  <a:pt x="14204" y="7966"/>
                  <a:pt x="14299" y="7859"/>
                </a:cubicBezTo>
                <a:cubicBezTo>
                  <a:pt x="14359" y="7740"/>
                  <a:pt x="14359" y="7597"/>
                  <a:pt x="14264" y="7478"/>
                </a:cubicBezTo>
                <a:cubicBezTo>
                  <a:pt x="14204" y="7359"/>
                  <a:pt x="14061" y="7311"/>
                  <a:pt x="13942" y="7275"/>
                </a:cubicBezTo>
                <a:cubicBezTo>
                  <a:pt x="13276" y="7275"/>
                  <a:pt x="7537" y="7049"/>
                  <a:pt x="7537" y="382"/>
                </a:cubicBezTo>
                <a:cubicBezTo>
                  <a:pt x="7537" y="179"/>
                  <a:pt x="737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ctrTitle"/>
          </p:nvPr>
        </p:nvSpPr>
        <p:spPr>
          <a:xfrm>
            <a:off x="2672250" y="578924"/>
            <a:ext cx="37995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7" name="Google Shape;297;p34"/>
          <p:cNvSpPr txBox="1"/>
          <p:nvPr>
            <p:ph idx="1" type="subTitle"/>
          </p:nvPr>
        </p:nvSpPr>
        <p:spPr>
          <a:xfrm>
            <a:off x="3320400" y="1514794"/>
            <a:ext cx="250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8" name="Google Shape;298;p34"/>
          <p:cNvSpPr/>
          <p:nvPr/>
        </p:nvSpPr>
        <p:spPr>
          <a:xfrm>
            <a:off x="726810" y="4349779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>
            <a:off x="8078697" y="707804"/>
            <a:ext cx="459488" cy="490752"/>
          </a:xfrm>
          <a:custGeom>
            <a:rect b="b" l="l" r="r" t="t"/>
            <a:pathLst>
              <a:path extrusionOk="0" h="15336" w="14359">
                <a:moveTo>
                  <a:pt x="7168" y="3192"/>
                </a:moveTo>
                <a:cubicBezTo>
                  <a:pt x="8001" y="5942"/>
                  <a:pt x="10061" y="7132"/>
                  <a:pt x="11692" y="7656"/>
                </a:cubicBezTo>
                <a:cubicBezTo>
                  <a:pt x="10061" y="8180"/>
                  <a:pt x="8001" y="9359"/>
                  <a:pt x="7168" y="12121"/>
                </a:cubicBezTo>
                <a:cubicBezTo>
                  <a:pt x="6322" y="9359"/>
                  <a:pt x="4262" y="8180"/>
                  <a:pt x="2643" y="7656"/>
                </a:cubicBezTo>
                <a:cubicBezTo>
                  <a:pt x="4262" y="7132"/>
                  <a:pt x="6322" y="5942"/>
                  <a:pt x="7168" y="3192"/>
                </a:cubicBezTo>
                <a:close/>
                <a:moveTo>
                  <a:pt x="7168" y="1"/>
                </a:moveTo>
                <a:cubicBezTo>
                  <a:pt x="6965" y="1"/>
                  <a:pt x="6787" y="179"/>
                  <a:pt x="6787" y="382"/>
                </a:cubicBezTo>
                <a:cubicBezTo>
                  <a:pt x="6787" y="7049"/>
                  <a:pt x="1048" y="7275"/>
                  <a:pt x="405" y="7275"/>
                </a:cubicBezTo>
                <a:cubicBezTo>
                  <a:pt x="322" y="7275"/>
                  <a:pt x="238" y="7311"/>
                  <a:pt x="179" y="7359"/>
                </a:cubicBezTo>
                <a:cubicBezTo>
                  <a:pt x="119" y="7394"/>
                  <a:pt x="95" y="7454"/>
                  <a:pt x="60" y="7478"/>
                </a:cubicBezTo>
                <a:cubicBezTo>
                  <a:pt x="0" y="7597"/>
                  <a:pt x="0" y="7740"/>
                  <a:pt x="60" y="7859"/>
                </a:cubicBezTo>
                <a:cubicBezTo>
                  <a:pt x="119" y="7966"/>
                  <a:pt x="262" y="8061"/>
                  <a:pt x="405" y="8061"/>
                </a:cubicBezTo>
                <a:lnTo>
                  <a:pt x="441" y="8061"/>
                </a:lnTo>
                <a:cubicBezTo>
                  <a:pt x="1107" y="8061"/>
                  <a:pt x="6810" y="8287"/>
                  <a:pt x="6810" y="14955"/>
                </a:cubicBezTo>
                <a:cubicBezTo>
                  <a:pt x="6810" y="15157"/>
                  <a:pt x="6989" y="15336"/>
                  <a:pt x="7191" y="15336"/>
                </a:cubicBezTo>
                <a:cubicBezTo>
                  <a:pt x="7394" y="15336"/>
                  <a:pt x="7572" y="15157"/>
                  <a:pt x="7572" y="14955"/>
                </a:cubicBezTo>
                <a:cubicBezTo>
                  <a:pt x="7572" y="8323"/>
                  <a:pt x="13276" y="8061"/>
                  <a:pt x="13942" y="8061"/>
                </a:cubicBezTo>
                <a:cubicBezTo>
                  <a:pt x="14085" y="8061"/>
                  <a:pt x="14204" y="7966"/>
                  <a:pt x="14299" y="7859"/>
                </a:cubicBezTo>
                <a:cubicBezTo>
                  <a:pt x="14359" y="7740"/>
                  <a:pt x="14359" y="7597"/>
                  <a:pt x="14264" y="7478"/>
                </a:cubicBezTo>
                <a:cubicBezTo>
                  <a:pt x="14204" y="7359"/>
                  <a:pt x="14061" y="7311"/>
                  <a:pt x="13942" y="7275"/>
                </a:cubicBezTo>
                <a:cubicBezTo>
                  <a:pt x="13276" y="7275"/>
                  <a:pt x="7537" y="7049"/>
                  <a:pt x="7537" y="382"/>
                </a:cubicBezTo>
                <a:cubicBezTo>
                  <a:pt x="7537" y="179"/>
                  <a:pt x="7370" y="1"/>
                  <a:pt x="7168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>
            <a:off x="7619144" y="4626639"/>
            <a:ext cx="249984" cy="249600"/>
          </a:xfrm>
          <a:custGeom>
            <a:rect b="b" l="l" r="r" t="t"/>
            <a:pathLst>
              <a:path extrusionOk="0" h="7800" w="7812">
                <a:moveTo>
                  <a:pt x="3906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906" y="7061"/>
                </a:cubicBezTo>
                <a:cubicBezTo>
                  <a:pt x="2168" y="7061"/>
                  <a:pt x="751" y="5644"/>
                  <a:pt x="751" y="3906"/>
                </a:cubicBezTo>
                <a:cubicBezTo>
                  <a:pt x="751" y="2168"/>
                  <a:pt x="2168" y="751"/>
                  <a:pt x="3906" y="751"/>
                </a:cubicBezTo>
                <a:close/>
                <a:moveTo>
                  <a:pt x="3906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49"/>
                  <a:pt x="1751" y="7799"/>
                  <a:pt x="3906" y="7799"/>
                </a:cubicBezTo>
                <a:cubicBezTo>
                  <a:pt x="6061" y="7799"/>
                  <a:pt x="7811" y="6049"/>
                  <a:pt x="7811" y="3906"/>
                </a:cubicBezTo>
                <a:cubicBezTo>
                  <a:pt x="7811" y="1751"/>
                  <a:pt x="6061" y="1"/>
                  <a:pt x="3906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250" y="3892947"/>
            <a:ext cx="1260736" cy="1249344"/>
          </a:xfrm>
          <a:custGeom>
            <a:rect b="b" l="l" r="r" t="t"/>
            <a:pathLst>
              <a:path extrusionOk="0" h="39042" w="39398">
                <a:moveTo>
                  <a:pt x="0" y="1"/>
                </a:moveTo>
                <a:lnTo>
                  <a:pt x="0" y="822"/>
                </a:lnTo>
                <a:cubicBezTo>
                  <a:pt x="167" y="905"/>
                  <a:pt x="321" y="1001"/>
                  <a:pt x="476" y="1084"/>
                </a:cubicBezTo>
                <a:cubicBezTo>
                  <a:pt x="5263" y="4001"/>
                  <a:pt x="6548" y="10228"/>
                  <a:pt x="7370" y="15824"/>
                </a:cubicBezTo>
                <a:cubicBezTo>
                  <a:pt x="8215" y="21622"/>
                  <a:pt x="9549" y="28052"/>
                  <a:pt x="14573" y="31123"/>
                </a:cubicBezTo>
                <a:cubicBezTo>
                  <a:pt x="17264" y="32790"/>
                  <a:pt x="20491" y="33088"/>
                  <a:pt x="23610" y="33362"/>
                </a:cubicBezTo>
                <a:cubicBezTo>
                  <a:pt x="24944" y="33493"/>
                  <a:pt x="26313" y="33612"/>
                  <a:pt x="27623" y="33850"/>
                </a:cubicBezTo>
                <a:cubicBezTo>
                  <a:pt x="31563" y="34552"/>
                  <a:pt x="35278" y="36410"/>
                  <a:pt x="38291" y="39041"/>
                </a:cubicBezTo>
                <a:lnTo>
                  <a:pt x="39398" y="39041"/>
                </a:lnTo>
                <a:cubicBezTo>
                  <a:pt x="36183" y="36029"/>
                  <a:pt x="32099" y="33898"/>
                  <a:pt x="27753" y="33112"/>
                </a:cubicBezTo>
                <a:cubicBezTo>
                  <a:pt x="26420" y="32874"/>
                  <a:pt x="25027" y="32755"/>
                  <a:pt x="23670" y="32624"/>
                </a:cubicBezTo>
                <a:cubicBezTo>
                  <a:pt x="20503" y="32338"/>
                  <a:pt x="17514" y="32064"/>
                  <a:pt x="14966" y="30492"/>
                </a:cubicBezTo>
                <a:cubicBezTo>
                  <a:pt x="10216" y="27587"/>
                  <a:pt x="8930" y="21336"/>
                  <a:pt x="8108" y="15717"/>
                </a:cubicBezTo>
                <a:cubicBezTo>
                  <a:pt x="7251" y="9942"/>
                  <a:pt x="5917" y="3525"/>
                  <a:pt x="857" y="453"/>
                </a:cubicBezTo>
                <a:cubicBezTo>
                  <a:pt x="583" y="286"/>
                  <a:pt x="298" y="131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>
            <a:off x="8108666" y="4360595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-5400000">
            <a:off x="8256516" y="65620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1213200" y="3460525"/>
            <a:ext cx="6717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353B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b="1" lang="en" sz="1200">
                <a:solidFill>
                  <a:srgbClr val="38353B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38353B"/>
                </a:solidFill>
                <a:latin typeface="Nunito"/>
                <a:ea typeface="Nunito"/>
                <a:cs typeface="Nunito"/>
                <a:sym typeface="Nunito"/>
              </a:rPr>
              <a:t>, and includes icons by </a:t>
            </a:r>
            <a:r>
              <a:rPr b="1" lang="en" sz="1200">
                <a:solidFill>
                  <a:srgbClr val="38353B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38353B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b="1" lang="en" sz="1200">
                <a:solidFill>
                  <a:srgbClr val="38353B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rgbClr val="38353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rgbClr val="38353B"/>
                </a:solidFill>
                <a:latin typeface="Nunito"/>
                <a:ea typeface="Nunito"/>
                <a:cs typeface="Nunito"/>
                <a:sym typeface="Nunito"/>
              </a:rPr>
              <a:t>and illustrations by </a:t>
            </a:r>
            <a:r>
              <a:rPr b="1" lang="en" sz="1200">
                <a:solidFill>
                  <a:srgbClr val="38353B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rgbClr val="38353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/>
          <p:nvPr/>
        </p:nvSpPr>
        <p:spPr>
          <a:xfrm>
            <a:off x="-76163" y="2068424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5"/>
          <p:cNvSpPr/>
          <p:nvPr/>
        </p:nvSpPr>
        <p:spPr>
          <a:xfrm>
            <a:off x="8376890" y="750676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5"/>
          <p:cNvSpPr/>
          <p:nvPr/>
        </p:nvSpPr>
        <p:spPr>
          <a:xfrm>
            <a:off x="8185242" y="3696948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271315" y="2253701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250" y="3925546"/>
            <a:ext cx="807360" cy="1235232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/>
          <p:nvPr/>
        </p:nvSpPr>
        <p:spPr>
          <a:xfrm>
            <a:off x="523310" y="4379082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"/>
          <p:cNvSpPr/>
          <p:nvPr/>
        </p:nvSpPr>
        <p:spPr>
          <a:xfrm>
            <a:off x="8108666" y="4379073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6"/>
          <p:cNvSpPr/>
          <p:nvPr/>
        </p:nvSpPr>
        <p:spPr>
          <a:xfrm rot="10800000">
            <a:off x="8101787" y="-11455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6"/>
          <p:cNvSpPr/>
          <p:nvPr/>
        </p:nvSpPr>
        <p:spPr>
          <a:xfrm flipH="1">
            <a:off x="-9259" y="3703392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7875172" y="902079"/>
            <a:ext cx="459488" cy="490752"/>
          </a:xfrm>
          <a:custGeom>
            <a:rect b="b" l="l" r="r" t="t"/>
            <a:pathLst>
              <a:path extrusionOk="0" h="15336" w="14359">
                <a:moveTo>
                  <a:pt x="7168" y="3192"/>
                </a:moveTo>
                <a:cubicBezTo>
                  <a:pt x="8001" y="5942"/>
                  <a:pt x="10061" y="7132"/>
                  <a:pt x="11692" y="7656"/>
                </a:cubicBezTo>
                <a:cubicBezTo>
                  <a:pt x="10061" y="8180"/>
                  <a:pt x="8001" y="9359"/>
                  <a:pt x="7168" y="12121"/>
                </a:cubicBezTo>
                <a:cubicBezTo>
                  <a:pt x="6322" y="9359"/>
                  <a:pt x="4262" y="8180"/>
                  <a:pt x="2643" y="7656"/>
                </a:cubicBezTo>
                <a:cubicBezTo>
                  <a:pt x="4262" y="7132"/>
                  <a:pt x="6322" y="5942"/>
                  <a:pt x="7168" y="3192"/>
                </a:cubicBezTo>
                <a:close/>
                <a:moveTo>
                  <a:pt x="7168" y="1"/>
                </a:moveTo>
                <a:cubicBezTo>
                  <a:pt x="6965" y="1"/>
                  <a:pt x="6787" y="179"/>
                  <a:pt x="6787" y="382"/>
                </a:cubicBezTo>
                <a:cubicBezTo>
                  <a:pt x="6787" y="7049"/>
                  <a:pt x="1048" y="7275"/>
                  <a:pt x="405" y="7275"/>
                </a:cubicBezTo>
                <a:cubicBezTo>
                  <a:pt x="322" y="7275"/>
                  <a:pt x="238" y="7311"/>
                  <a:pt x="179" y="7359"/>
                </a:cubicBezTo>
                <a:cubicBezTo>
                  <a:pt x="119" y="7394"/>
                  <a:pt x="95" y="7454"/>
                  <a:pt x="60" y="7478"/>
                </a:cubicBezTo>
                <a:cubicBezTo>
                  <a:pt x="0" y="7597"/>
                  <a:pt x="0" y="7740"/>
                  <a:pt x="60" y="7859"/>
                </a:cubicBezTo>
                <a:cubicBezTo>
                  <a:pt x="119" y="7966"/>
                  <a:pt x="262" y="8061"/>
                  <a:pt x="405" y="8061"/>
                </a:cubicBezTo>
                <a:lnTo>
                  <a:pt x="441" y="8061"/>
                </a:lnTo>
                <a:cubicBezTo>
                  <a:pt x="1107" y="8061"/>
                  <a:pt x="6810" y="8287"/>
                  <a:pt x="6810" y="14955"/>
                </a:cubicBezTo>
                <a:cubicBezTo>
                  <a:pt x="6810" y="15157"/>
                  <a:pt x="6989" y="15336"/>
                  <a:pt x="7191" y="15336"/>
                </a:cubicBezTo>
                <a:cubicBezTo>
                  <a:pt x="7394" y="15336"/>
                  <a:pt x="7572" y="15157"/>
                  <a:pt x="7572" y="14955"/>
                </a:cubicBezTo>
                <a:cubicBezTo>
                  <a:pt x="7572" y="8323"/>
                  <a:pt x="13276" y="8061"/>
                  <a:pt x="13942" y="8061"/>
                </a:cubicBezTo>
                <a:cubicBezTo>
                  <a:pt x="14085" y="8061"/>
                  <a:pt x="14204" y="7966"/>
                  <a:pt x="14299" y="7859"/>
                </a:cubicBezTo>
                <a:cubicBezTo>
                  <a:pt x="14359" y="7740"/>
                  <a:pt x="14359" y="7597"/>
                  <a:pt x="14264" y="7478"/>
                </a:cubicBezTo>
                <a:cubicBezTo>
                  <a:pt x="14204" y="7359"/>
                  <a:pt x="14061" y="7311"/>
                  <a:pt x="13942" y="7275"/>
                </a:cubicBezTo>
                <a:cubicBezTo>
                  <a:pt x="13276" y="7275"/>
                  <a:pt x="7537" y="7049"/>
                  <a:pt x="7537" y="382"/>
                </a:cubicBezTo>
                <a:cubicBezTo>
                  <a:pt x="7537" y="179"/>
                  <a:pt x="737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3368923" y="1458168"/>
            <a:ext cx="32004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3368923" y="2971741"/>
            <a:ext cx="32004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2000">
                <a:solidFill>
                  <a:srgbClr val="A685E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85E2"/>
              </a:buClr>
              <a:buSzPts val="1900"/>
              <a:buNone/>
              <a:defRPr sz="1900">
                <a:solidFill>
                  <a:srgbClr val="A685E2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3368935" y="2030735"/>
            <a:ext cx="38406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accent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3368923" y="3550941"/>
            <a:ext cx="3838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accent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606048" y="4236256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449151" y="1157227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8908287" y="1728128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24001" y="4312021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108666" y="4369822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3152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3038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726810" y="4359006"/>
            <a:ext cx="249568" cy="249568"/>
          </a:xfrm>
          <a:custGeom>
            <a:rect b="b" l="l" r="r" t="t"/>
            <a:pathLst>
              <a:path extrusionOk="0" h="7799" w="7799">
                <a:moveTo>
                  <a:pt x="3894" y="738"/>
                </a:moveTo>
                <a:cubicBezTo>
                  <a:pt x="5644" y="738"/>
                  <a:pt x="7061" y="2155"/>
                  <a:pt x="7061" y="3893"/>
                </a:cubicBezTo>
                <a:cubicBezTo>
                  <a:pt x="7061" y="5644"/>
                  <a:pt x="5644" y="7049"/>
                  <a:pt x="3894" y="7049"/>
                </a:cubicBezTo>
                <a:cubicBezTo>
                  <a:pt x="2155" y="7049"/>
                  <a:pt x="738" y="5632"/>
                  <a:pt x="738" y="3893"/>
                </a:cubicBezTo>
                <a:cubicBezTo>
                  <a:pt x="738" y="2155"/>
                  <a:pt x="2155" y="738"/>
                  <a:pt x="3894" y="738"/>
                </a:cubicBezTo>
                <a:close/>
                <a:moveTo>
                  <a:pt x="3894" y="0"/>
                </a:moveTo>
                <a:cubicBezTo>
                  <a:pt x="1750" y="0"/>
                  <a:pt x="0" y="1750"/>
                  <a:pt x="0" y="3893"/>
                </a:cubicBezTo>
                <a:cubicBezTo>
                  <a:pt x="0" y="6048"/>
                  <a:pt x="1750" y="7799"/>
                  <a:pt x="3894" y="7799"/>
                </a:cubicBezTo>
                <a:cubicBezTo>
                  <a:pt x="6049" y="7799"/>
                  <a:pt x="7799" y="6048"/>
                  <a:pt x="7799" y="3893"/>
                </a:cubicBezTo>
                <a:cubicBezTo>
                  <a:pt x="7799" y="1750"/>
                  <a:pt x="6049" y="0"/>
                  <a:pt x="38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183601" y="4278202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642737" y="3948328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250" y="4278206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 rot="-5400000">
            <a:off x="8273616" y="41397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666900" y="744675"/>
            <a:ext cx="29388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666900" y="1875225"/>
            <a:ext cx="3746400" cy="25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599162" y="3789524"/>
            <a:ext cx="249600" cy="249600"/>
          </a:xfrm>
          <a:custGeom>
            <a:rect b="b" l="l" r="r" t="t"/>
            <a:pathLst>
              <a:path extrusionOk="0" h="7800" w="7800">
                <a:moveTo>
                  <a:pt x="3894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39" y="1"/>
                  <a:pt x="1" y="1751"/>
                  <a:pt x="1" y="3906"/>
                </a:cubicBezTo>
                <a:cubicBezTo>
                  <a:pt x="1" y="6049"/>
                  <a:pt x="1751" y="7799"/>
                  <a:pt x="3894" y="7799"/>
                </a:cubicBezTo>
                <a:cubicBezTo>
                  <a:pt x="6049" y="7799"/>
                  <a:pt x="7799" y="6049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376890" y="750676"/>
            <a:ext cx="459520" cy="490784"/>
          </a:xfrm>
          <a:custGeom>
            <a:rect b="b" l="l" r="r" t="t"/>
            <a:pathLst>
              <a:path extrusionOk="0" h="15337" w="14360">
                <a:moveTo>
                  <a:pt x="7168" y="3192"/>
                </a:moveTo>
                <a:cubicBezTo>
                  <a:pt x="8002" y="5942"/>
                  <a:pt x="10062" y="7133"/>
                  <a:pt x="11693" y="7657"/>
                </a:cubicBezTo>
                <a:cubicBezTo>
                  <a:pt x="10062" y="8180"/>
                  <a:pt x="8002" y="9371"/>
                  <a:pt x="7168" y="12121"/>
                </a:cubicBezTo>
                <a:cubicBezTo>
                  <a:pt x="6323" y="9371"/>
                  <a:pt x="4263" y="8180"/>
                  <a:pt x="2644" y="7657"/>
                </a:cubicBezTo>
                <a:cubicBezTo>
                  <a:pt x="4263" y="7133"/>
                  <a:pt x="6323" y="5942"/>
                  <a:pt x="7168" y="3192"/>
                </a:cubicBezTo>
                <a:close/>
                <a:moveTo>
                  <a:pt x="7168" y="1"/>
                </a:moveTo>
                <a:cubicBezTo>
                  <a:pt x="6966" y="1"/>
                  <a:pt x="6787" y="179"/>
                  <a:pt x="6787" y="382"/>
                </a:cubicBezTo>
                <a:cubicBezTo>
                  <a:pt x="6787" y="7049"/>
                  <a:pt x="1049" y="7276"/>
                  <a:pt x="418" y="7276"/>
                </a:cubicBezTo>
                <a:cubicBezTo>
                  <a:pt x="322" y="7276"/>
                  <a:pt x="239" y="7311"/>
                  <a:pt x="179" y="7371"/>
                </a:cubicBezTo>
                <a:cubicBezTo>
                  <a:pt x="120" y="7395"/>
                  <a:pt x="96" y="7454"/>
                  <a:pt x="60" y="7478"/>
                </a:cubicBezTo>
                <a:cubicBezTo>
                  <a:pt x="1" y="7597"/>
                  <a:pt x="1" y="7740"/>
                  <a:pt x="60" y="7859"/>
                </a:cubicBezTo>
                <a:cubicBezTo>
                  <a:pt x="120" y="7978"/>
                  <a:pt x="263" y="8061"/>
                  <a:pt x="418" y="8061"/>
                </a:cubicBezTo>
                <a:lnTo>
                  <a:pt x="441" y="8061"/>
                </a:lnTo>
                <a:cubicBezTo>
                  <a:pt x="1108" y="8061"/>
                  <a:pt x="6823" y="8288"/>
                  <a:pt x="6823" y="14955"/>
                </a:cubicBezTo>
                <a:cubicBezTo>
                  <a:pt x="6823" y="15157"/>
                  <a:pt x="6990" y="15336"/>
                  <a:pt x="7192" y="15336"/>
                </a:cubicBezTo>
                <a:cubicBezTo>
                  <a:pt x="7395" y="15336"/>
                  <a:pt x="7573" y="15157"/>
                  <a:pt x="7573" y="14955"/>
                </a:cubicBezTo>
                <a:cubicBezTo>
                  <a:pt x="7573" y="8323"/>
                  <a:pt x="13276" y="8061"/>
                  <a:pt x="13943" y="8061"/>
                </a:cubicBezTo>
                <a:cubicBezTo>
                  <a:pt x="14098" y="8061"/>
                  <a:pt x="14205" y="7978"/>
                  <a:pt x="14300" y="7859"/>
                </a:cubicBezTo>
                <a:cubicBezTo>
                  <a:pt x="14360" y="7740"/>
                  <a:pt x="14360" y="7597"/>
                  <a:pt x="14265" y="7478"/>
                </a:cubicBezTo>
                <a:cubicBezTo>
                  <a:pt x="14205" y="7371"/>
                  <a:pt x="14062" y="7311"/>
                  <a:pt x="13955" y="7276"/>
                </a:cubicBezTo>
                <a:cubicBezTo>
                  <a:pt x="13288" y="7276"/>
                  <a:pt x="7537" y="7049"/>
                  <a:pt x="7537" y="382"/>
                </a:cubicBezTo>
                <a:cubicBezTo>
                  <a:pt x="7537" y="179"/>
                  <a:pt x="7371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50" y="4458964"/>
            <a:ext cx="1048512" cy="698784"/>
          </a:xfrm>
          <a:custGeom>
            <a:rect b="b" l="l" r="r" t="t"/>
            <a:pathLst>
              <a:path extrusionOk="0" h="21837" w="32766">
                <a:moveTo>
                  <a:pt x="0" y="0"/>
                </a:moveTo>
                <a:lnTo>
                  <a:pt x="0" y="822"/>
                </a:lnTo>
                <a:cubicBezTo>
                  <a:pt x="1226" y="1417"/>
                  <a:pt x="2405" y="2108"/>
                  <a:pt x="3489" y="2881"/>
                </a:cubicBezTo>
                <a:cubicBezTo>
                  <a:pt x="3239" y="2929"/>
                  <a:pt x="2988" y="2989"/>
                  <a:pt x="2750" y="3060"/>
                </a:cubicBezTo>
                <a:cubicBezTo>
                  <a:pt x="1762" y="3310"/>
                  <a:pt x="845" y="3655"/>
                  <a:pt x="0" y="4072"/>
                </a:cubicBezTo>
                <a:lnTo>
                  <a:pt x="0" y="4906"/>
                </a:lnTo>
                <a:cubicBezTo>
                  <a:pt x="893" y="4429"/>
                  <a:pt x="1869" y="4048"/>
                  <a:pt x="2929" y="3774"/>
                </a:cubicBezTo>
                <a:cubicBezTo>
                  <a:pt x="3369" y="3655"/>
                  <a:pt x="3822" y="3560"/>
                  <a:pt x="4286" y="3489"/>
                </a:cubicBezTo>
                <a:cubicBezTo>
                  <a:pt x="4489" y="3655"/>
                  <a:pt x="4691" y="3822"/>
                  <a:pt x="4893" y="4001"/>
                </a:cubicBezTo>
                <a:cubicBezTo>
                  <a:pt x="8573" y="7180"/>
                  <a:pt x="10287" y="11228"/>
                  <a:pt x="10013" y="16014"/>
                </a:cubicBezTo>
                <a:cubicBezTo>
                  <a:pt x="9870" y="18455"/>
                  <a:pt x="9120" y="20443"/>
                  <a:pt x="7870" y="21836"/>
                </a:cubicBezTo>
                <a:lnTo>
                  <a:pt x="8834" y="21836"/>
                </a:lnTo>
                <a:cubicBezTo>
                  <a:pt x="9954" y="20360"/>
                  <a:pt x="10620" y="18395"/>
                  <a:pt x="10751" y="16050"/>
                </a:cubicBezTo>
                <a:cubicBezTo>
                  <a:pt x="11049" y="11025"/>
                  <a:pt x="9239" y="6775"/>
                  <a:pt x="5382" y="3441"/>
                </a:cubicBezTo>
                <a:cubicBezTo>
                  <a:pt x="5346" y="3405"/>
                  <a:pt x="5322" y="3382"/>
                  <a:pt x="5286" y="3346"/>
                </a:cubicBezTo>
                <a:cubicBezTo>
                  <a:pt x="5909" y="3279"/>
                  <a:pt x="6543" y="3245"/>
                  <a:pt x="7187" y="3245"/>
                </a:cubicBezTo>
                <a:cubicBezTo>
                  <a:pt x="9623" y="3245"/>
                  <a:pt x="12190" y="3723"/>
                  <a:pt x="14704" y="4655"/>
                </a:cubicBezTo>
                <a:cubicBezTo>
                  <a:pt x="19181" y="6322"/>
                  <a:pt x="23360" y="9382"/>
                  <a:pt x="26777" y="13490"/>
                </a:cubicBezTo>
                <a:cubicBezTo>
                  <a:pt x="29194" y="16395"/>
                  <a:pt x="30837" y="19241"/>
                  <a:pt x="31956" y="21836"/>
                </a:cubicBezTo>
                <a:lnTo>
                  <a:pt x="32766" y="21836"/>
                </a:lnTo>
                <a:cubicBezTo>
                  <a:pt x="31611" y="19098"/>
                  <a:pt x="29897" y="16085"/>
                  <a:pt x="27361" y="13014"/>
                </a:cubicBezTo>
                <a:cubicBezTo>
                  <a:pt x="23848" y="8799"/>
                  <a:pt x="19562" y="5668"/>
                  <a:pt x="14966" y="3953"/>
                </a:cubicBezTo>
                <a:cubicBezTo>
                  <a:pt x="12368" y="2994"/>
                  <a:pt x="9718" y="2507"/>
                  <a:pt x="7195" y="2507"/>
                </a:cubicBezTo>
                <a:cubicBezTo>
                  <a:pt x="6273" y="2507"/>
                  <a:pt x="5368" y="2572"/>
                  <a:pt x="4489" y="2703"/>
                </a:cubicBezTo>
                <a:cubicBezTo>
                  <a:pt x="3119" y="1655"/>
                  <a:pt x="1607" y="76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185242" y="3696948"/>
            <a:ext cx="959008" cy="1460800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3930918">
            <a:off x="-220865" y="96219"/>
            <a:ext cx="830214" cy="873318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443450" y="1399200"/>
            <a:ext cx="6257100" cy="23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>
            <a:off x="8299701" y="1570604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2"/>
                </a:moveTo>
                <a:cubicBezTo>
                  <a:pt x="8001" y="5942"/>
                  <a:pt x="10049" y="7133"/>
                  <a:pt x="11680" y="7656"/>
                </a:cubicBezTo>
                <a:cubicBezTo>
                  <a:pt x="10049" y="8180"/>
                  <a:pt x="8001" y="9371"/>
                  <a:pt x="7156" y="12121"/>
                </a:cubicBezTo>
                <a:cubicBezTo>
                  <a:pt x="6310" y="9371"/>
                  <a:pt x="4251" y="8180"/>
                  <a:pt x="2631" y="7656"/>
                </a:cubicBezTo>
                <a:cubicBezTo>
                  <a:pt x="4251" y="7133"/>
                  <a:pt x="6310" y="5942"/>
                  <a:pt x="7156" y="3192"/>
                </a:cubicBezTo>
                <a:close/>
                <a:moveTo>
                  <a:pt x="7156" y="1"/>
                </a:moveTo>
                <a:cubicBezTo>
                  <a:pt x="6953" y="1"/>
                  <a:pt x="6775" y="179"/>
                  <a:pt x="6775" y="382"/>
                </a:cubicBezTo>
                <a:cubicBezTo>
                  <a:pt x="6775" y="7049"/>
                  <a:pt x="1036" y="7275"/>
                  <a:pt x="405" y="7275"/>
                </a:cubicBezTo>
                <a:cubicBezTo>
                  <a:pt x="310" y="7275"/>
                  <a:pt x="226" y="7311"/>
                  <a:pt x="167" y="7371"/>
                </a:cubicBezTo>
                <a:cubicBezTo>
                  <a:pt x="107" y="7394"/>
                  <a:pt x="83" y="7454"/>
                  <a:pt x="48" y="7478"/>
                </a:cubicBezTo>
                <a:cubicBezTo>
                  <a:pt x="0" y="7597"/>
                  <a:pt x="0" y="7740"/>
                  <a:pt x="48" y="7859"/>
                </a:cubicBezTo>
                <a:cubicBezTo>
                  <a:pt x="107" y="7978"/>
                  <a:pt x="250" y="8061"/>
                  <a:pt x="405" y="8061"/>
                </a:cubicBezTo>
                <a:lnTo>
                  <a:pt x="429" y="8061"/>
                </a:lnTo>
                <a:cubicBezTo>
                  <a:pt x="1095" y="8061"/>
                  <a:pt x="6810" y="8287"/>
                  <a:pt x="6810" y="14955"/>
                </a:cubicBezTo>
                <a:cubicBezTo>
                  <a:pt x="6810" y="15169"/>
                  <a:pt x="6977" y="15336"/>
                  <a:pt x="7179" y="15336"/>
                </a:cubicBezTo>
                <a:cubicBezTo>
                  <a:pt x="7382" y="15336"/>
                  <a:pt x="7560" y="15157"/>
                  <a:pt x="7560" y="14955"/>
                </a:cubicBezTo>
                <a:cubicBezTo>
                  <a:pt x="7560" y="8323"/>
                  <a:pt x="13275" y="8061"/>
                  <a:pt x="13942" y="8061"/>
                </a:cubicBezTo>
                <a:cubicBezTo>
                  <a:pt x="14085" y="8061"/>
                  <a:pt x="14192" y="7978"/>
                  <a:pt x="14288" y="7859"/>
                </a:cubicBezTo>
                <a:cubicBezTo>
                  <a:pt x="14347" y="7740"/>
                  <a:pt x="14347" y="7597"/>
                  <a:pt x="14252" y="7478"/>
                </a:cubicBezTo>
                <a:cubicBezTo>
                  <a:pt x="14204" y="7371"/>
                  <a:pt x="14049" y="7311"/>
                  <a:pt x="13942" y="7275"/>
                </a:cubicBezTo>
                <a:cubicBezTo>
                  <a:pt x="13275" y="7275"/>
                  <a:pt x="7537" y="7049"/>
                  <a:pt x="7537" y="382"/>
                </a:cubicBezTo>
                <a:cubicBezTo>
                  <a:pt x="7537" y="179"/>
                  <a:pt x="7358" y="1"/>
                  <a:pt x="7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69687" y="4046917"/>
            <a:ext cx="249600" cy="249984"/>
          </a:xfrm>
          <a:custGeom>
            <a:rect b="b" l="l" r="r" t="t"/>
            <a:pathLst>
              <a:path extrusionOk="0" h="7812" w="7800">
                <a:moveTo>
                  <a:pt x="3894" y="751"/>
                </a:moveTo>
                <a:cubicBezTo>
                  <a:pt x="5644" y="751"/>
                  <a:pt x="7061" y="2168"/>
                  <a:pt x="7061" y="3906"/>
                </a:cubicBezTo>
                <a:cubicBezTo>
                  <a:pt x="7061" y="5644"/>
                  <a:pt x="5644" y="7061"/>
                  <a:pt x="3894" y="7061"/>
                </a:cubicBezTo>
                <a:cubicBezTo>
                  <a:pt x="2156" y="7061"/>
                  <a:pt x="739" y="5644"/>
                  <a:pt x="739" y="3906"/>
                </a:cubicBezTo>
                <a:cubicBezTo>
                  <a:pt x="739" y="2168"/>
                  <a:pt x="2156" y="751"/>
                  <a:pt x="3894" y="751"/>
                </a:cubicBezTo>
                <a:close/>
                <a:moveTo>
                  <a:pt x="3894" y="1"/>
                </a:moveTo>
                <a:cubicBezTo>
                  <a:pt x="1751" y="1"/>
                  <a:pt x="1" y="1751"/>
                  <a:pt x="1" y="3906"/>
                </a:cubicBezTo>
                <a:cubicBezTo>
                  <a:pt x="1" y="6061"/>
                  <a:pt x="1751" y="7811"/>
                  <a:pt x="3894" y="7811"/>
                </a:cubicBezTo>
                <a:cubicBezTo>
                  <a:pt x="6049" y="7811"/>
                  <a:pt x="7799" y="6061"/>
                  <a:pt x="7799" y="3906"/>
                </a:cubicBezTo>
                <a:cubicBezTo>
                  <a:pt x="7799" y="1751"/>
                  <a:pt x="6049" y="1"/>
                  <a:pt x="3894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250" y="4296708"/>
            <a:ext cx="830208" cy="873312"/>
          </a:xfrm>
          <a:custGeom>
            <a:rect b="b" l="l" r="r" t="t"/>
            <a:pathLst>
              <a:path extrusionOk="0" h="27291" w="25944">
                <a:moveTo>
                  <a:pt x="0" y="1"/>
                </a:moveTo>
                <a:lnTo>
                  <a:pt x="0" y="811"/>
                </a:lnTo>
                <a:cubicBezTo>
                  <a:pt x="1381" y="1382"/>
                  <a:pt x="2727" y="2037"/>
                  <a:pt x="4036" y="2775"/>
                </a:cubicBezTo>
                <a:cubicBezTo>
                  <a:pt x="13228" y="7919"/>
                  <a:pt x="20693" y="16658"/>
                  <a:pt x="25146" y="27290"/>
                </a:cubicBezTo>
                <a:lnTo>
                  <a:pt x="25944" y="27290"/>
                </a:lnTo>
                <a:cubicBezTo>
                  <a:pt x="21455" y="16384"/>
                  <a:pt x="13823" y="7395"/>
                  <a:pt x="4393" y="2120"/>
                </a:cubicBezTo>
                <a:cubicBezTo>
                  <a:pt x="2977" y="1323"/>
                  <a:pt x="1500" y="620"/>
                  <a:pt x="0" y="1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108666" y="4388324"/>
            <a:ext cx="1035584" cy="781696"/>
          </a:xfrm>
          <a:custGeom>
            <a:rect b="b" l="l" r="r" t="t"/>
            <a:pathLst>
              <a:path extrusionOk="0" h="24428" w="32362">
                <a:moveTo>
                  <a:pt x="29097" y="0"/>
                </a:moveTo>
                <a:cubicBezTo>
                  <a:pt x="22303" y="0"/>
                  <a:pt x="15887" y="1710"/>
                  <a:pt x="10490" y="4948"/>
                </a:cubicBezTo>
                <a:lnTo>
                  <a:pt x="9681" y="5520"/>
                </a:lnTo>
                <a:cubicBezTo>
                  <a:pt x="3466" y="10009"/>
                  <a:pt x="1" y="17105"/>
                  <a:pt x="334" y="24427"/>
                </a:cubicBezTo>
                <a:lnTo>
                  <a:pt x="1072" y="24427"/>
                </a:lnTo>
                <a:cubicBezTo>
                  <a:pt x="751" y="17343"/>
                  <a:pt x="4097" y="10473"/>
                  <a:pt x="10109" y="6127"/>
                </a:cubicBezTo>
                <a:lnTo>
                  <a:pt x="10883" y="5579"/>
                </a:lnTo>
                <a:cubicBezTo>
                  <a:pt x="16177" y="2403"/>
                  <a:pt x="22484" y="740"/>
                  <a:pt x="29146" y="740"/>
                </a:cubicBezTo>
                <a:cubicBezTo>
                  <a:pt x="29376" y="740"/>
                  <a:pt x="29607" y="742"/>
                  <a:pt x="29838" y="746"/>
                </a:cubicBezTo>
                <a:cubicBezTo>
                  <a:pt x="30683" y="757"/>
                  <a:pt x="31529" y="805"/>
                  <a:pt x="32362" y="877"/>
                </a:cubicBezTo>
                <a:lnTo>
                  <a:pt x="32362" y="126"/>
                </a:lnTo>
                <a:cubicBezTo>
                  <a:pt x="31529" y="55"/>
                  <a:pt x="30695" y="19"/>
                  <a:pt x="29850" y="7"/>
                </a:cubicBezTo>
                <a:cubicBezTo>
                  <a:pt x="29598" y="3"/>
                  <a:pt x="29347" y="0"/>
                  <a:pt x="29097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rot="-9925256">
            <a:off x="149920" y="-149662"/>
            <a:ext cx="959019" cy="1460817"/>
          </a:xfrm>
          <a:custGeom>
            <a:rect b="b" l="l" r="r" t="t"/>
            <a:pathLst>
              <a:path extrusionOk="0" h="45650" w="29969">
                <a:moveTo>
                  <a:pt x="29969" y="1"/>
                </a:moveTo>
                <a:cubicBezTo>
                  <a:pt x="25659" y="4430"/>
                  <a:pt x="23135" y="10692"/>
                  <a:pt x="23361" y="16919"/>
                </a:cubicBezTo>
                <a:cubicBezTo>
                  <a:pt x="23409" y="18277"/>
                  <a:pt x="23587" y="19670"/>
                  <a:pt x="23742" y="21015"/>
                </a:cubicBezTo>
                <a:cubicBezTo>
                  <a:pt x="24135" y="24170"/>
                  <a:pt x="24504" y="27159"/>
                  <a:pt x="23504" y="29981"/>
                </a:cubicBezTo>
                <a:cubicBezTo>
                  <a:pt x="21670" y="35231"/>
                  <a:pt x="15836" y="37803"/>
                  <a:pt x="10514" y="39803"/>
                </a:cubicBezTo>
                <a:cubicBezTo>
                  <a:pt x="6764" y="41220"/>
                  <a:pt x="2775" y="42911"/>
                  <a:pt x="1" y="45649"/>
                </a:cubicBezTo>
                <a:lnTo>
                  <a:pt x="1096" y="45649"/>
                </a:lnTo>
                <a:cubicBezTo>
                  <a:pt x="3740" y="43316"/>
                  <a:pt x="7359" y="41792"/>
                  <a:pt x="10776" y="40506"/>
                </a:cubicBezTo>
                <a:cubicBezTo>
                  <a:pt x="16253" y="38446"/>
                  <a:pt x="22266" y="35779"/>
                  <a:pt x="24206" y="30219"/>
                </a:cubicBezTo>
                <a:cubicBezTo>
                  <a:pt x="25266" y="27230"/>
                  <a:pt x="24861" y="24027"/>
                  <a:pt x="24480" y="20920"/>
                </a:cubicBezTo>
                <a:cubicBezTo>
                  <a:pt x="24325" y="19586"/>
                  <a:pt x="24159" y="18217"/>
                  <a:pt x="24099" y="16884"/>
                </a:cubicBezTo>
                <a:cubicBezTo>
                  <a:pt x="23897" y="11121"/>
                  <a:pt x="26123" y="5323"/>
                  <a:pt x="29969" y="1084"/>
                </a:cubicBezTo>
                <a:lnTo>
                  <a:pt x="2996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08662" y="1552980"/>
            <a:ext cx="4586700" cy="10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708662" y="2691120"/>
            <a:ext cx="3695400" cy="8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9"/>
          <p:cNvSpPr/>
          <p:nvPr/>
        </p:nvSpPr>
        <p:spPr>
          <a:xfrm>
            <a:off x="8288393" y="1038708"/>
            <a:ext cx="249568" cy="249984"/>
          </a:xfrm>
          <a:custGeom>
            <a:rect b="b" l="l" r="r" t="t"/>
            <a:pathLst>
              <a:path extrusionOk="0" h="7812" w="7799">
                <a:moveTo>
                  <a:pt x="3893" y="751"/>
                </a:moveTo>
                <a:cubicBezTo>
                  <a:pt x="5632" y="751"/>
                  <a:pt x="7049" y="2168"/>
                  <a:pt x="7049" y="3906"/>
                </a:cubicBezTo>
                <a:cubicBezTo>
                  <a:pt x="7049" y="5644"/>
                  <a:pt x="5632" y="7061"/>
                  <a:pt x="3893" y="7061"/>
                </a:cubicBezTo>
                <a:cubicBezTo>
                  <a:pt x="2155" y="7061"/>
                  <a:pt x="738" y="5644"/>
                  <a:pt x="738" y="3906"/>
                </a:cubicBezTo>
                <a:cubicBezTo>
                  <a:pt x="738" y="2168"/>
                  <a:pt x="2155" y="751"/>
                  <a:pt x="3893" y="751"/>
                </a:cubicBezTo>
                <a:close/>
                <a:moveTo>
                  <a:pt x="3893" y="1"/>
                </a:moveTo>
                <a:cubicBezTo>
                  <a:pt x="1750" y="1"/>
                  <a:pt x="0" y="1751"/>
                  <a:pt x="0" y="3906"/>
                </a:cubicBezTo>
                <a:cubicBezTo>
                  <a:pt x="0" y="6061"/>
                  <a:pt x="1750" y="7811"/>
                  <a:pt x="3893" y="7811"/>
                </a:cubicBezTo>
                <a:cubicBezTo>
                  <a:pt x="6048" y="7811"/>
                  <a:pt x="7799" y="6061"/>
                  <a:pt x="7799" y="3906"/>
                </a:cubicBezTo>
                <a:cubicBezTo>
                  <a:pt x="7799" y="1751"/>
                  <a:pt x="6048" y="1"/>
                  <a:pt x="389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174357" y="883845"/>
            <a:ext cx="459136" cy="490752"/>
          </a:xfrm>
          <a:custGeom>
            <a:rect b="b" l="l" r="r" t="t"/>
            <a:pathLst>
              <a:path extrusionOk="0" h="15336" w="14348">
                <a:moveTo>
                  <a:pt x="7156" y="3191"/>
                </a:moveTo>
                <a:cubicBezTo>
                  <a:pt x="8001" y="5942"/>
                  <a:pt x="10061" y="7132"/>
                  <a:pt x="11680" y="7656"/>
                </a:cubicBezTo>
                <a:cubicBezTo>
                  <a:pt x="10061" y="8180"/>
                  <a:pt x="8001" y="9359"/>
                  <a:pt x="7156" y="12121"/>
                </a:cubicBezTo>
                <a:cubicBezTo>
                  <a:pt x="6323" y="9371"/>
                  <a:pt x="4263" y="8180"/>
                  <a:pt x="2632" y="7656"/>
                </a:cubicBezTo>
                <a:cubicBezTo>
                  <a:pt x="4263" y="7132"/>
                  <a:pt x="6323" y="5942"/>
                  <a:pt x="7156" y="3191"/>
                </a:cubicBezTo>
                <a:close/>
                <a:moveTo>
                  <a:pt x="7156" y="0"/>
                </a:moveTo>
                <a:cubicBezTo>
                  <a:pt x="6954" y="0"/>
                  <a:pt x="6787" y="179"/>
                  <a:pt x="6787" y="381"/>
                </a:cubicBezTo>
                <a:cubicBezTo>
                  <a:pt x="6787" y="7049"/>
                  <a:pt x="1036" y="7275"/>
                  <a:pt x="405" y="7275"/>
                </a:cubicBezTo>
                <a:cubicBezTo>
                  <a:pt x="322" y="7275"/>
                  <a:pt x="227" y="7311"/>
                  <a:pt x="167" y="7358"/>
                </a:cubicBezTo>
                <a:cubicBezTo>
                  <a:pt x="119" y="7394"/>
                  <a:pt x="84" y="7454"/>
                  <a:pt x="60" y="7477"/>
                </a:cubicBezTo>
                <a:cubicBezTo>
                  <a:pt x="0" y="7597"/>
                  <a:pt x="0" y="7739"/>
                  <a:pt x="60" y="7858"/>
                </a:cubicBezTo>
                <a:cubicBezTo>
                  <a:pt x="119" y="7978"/>
                  <a:pt x="262" y="8061"/>
                  <a:pt x="405" y="8061"/>
                </a:cubicBezTo>
                <a:lnTo>
                  <a:pt x="429" y="8061"/>
                </a:lnTo>
                <a:cubicBezTo>
                  <a:pt x="1096" y="8061"/>
                  <a:pt x="6811" y="8287"/>
                  <a:pt x="6811" y="14955"/>
                </a:cubicBezTo>
                <a:cubicBezTo>
                  <a:pt x="6811" y="15157"/>
                  <a:pt x="6989" y="15336"/>
                  <a:pt x="7192" y="15336"/>
                </a:cubicBezTo>
                <a:cubicBezTo>
                  <a:pt x="7394" y="15336"/>
                  <a:pt x="7561" y="15157"/>
                  <a:pt x="7561" y="14955"/>
                </a:cubicBezTo>
                <a:cubicBezTo>
                  <a:pt x="7561" y="8323"/>
                  <a:pt x="13276" y="8061"/>
                  <a:pt x="13943" y="8061"/>
                </a:cubicBezTo>
                <a:cubicBezTo>
                  <a:pt x="14085" y="8061"/>
                  <a:pt x="14205" y="7978"/>
                  <a:pt x="14288" y="7858"/>
                </a:cubicBezTo>
                <a:cubicBezTo>
                  <a:pt x="14347" y="7739"/>
                  <a:pt x="14347" y="7597"/>
                  <a:pt x="14264" y="7477"/>
                </a:cubicBezTo>
                <a:cubicBezTo>
                  <a:pt x="14205" y="7370"/>
                  <a:pt x="14062" y="7311"/>
                  <a:pt x="13943" y="7275"/>
                </a:cubicBezTo>
                <a:cubicBezTo>
                  <a:pt x="13276" y="7275"/>
                  <a:pt x="7537" y="7049"/>
                  <a:pt x="7537" y="381"/>
                </a:cubicBezTo>
                <a:cubicBezTo>
                  <a:pt x="7537" y="179"/>
                  <a:pt x="7358" y="0"/>
                  <a:pt x="71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250" y="3916295"/>
            <a:ext cx="807360" cy="1235232"/>
          </a:xfrm>
          <a:custGeom>
            <a:rect b="b" l="l" r="r" t="t"/>
            <a:pathLst>
              <a:path extrusionOk="0" h="38601" w="25230">
                <a:moveTo>
                  <a:pt x="0" y="0"/>
                </a:moveTo>
                <a:lnTo>
                  <a:pt x="0" y="857"/>
                </a:lnTo>
                <a:cubicBezTo>
                  <a:pt x="10799" y="7037"/>
                  <a:pt x="19181" y="18181"/>
                  <a:pt x="22991" y="31504"/>
                </a:cubicBezTo>
                <a:cubicBezTo>
                  <a:pt x="23670" y="33849"/>
                  <a:pt x="24158" y="36231"/>
                  <a:pt x="24479" y="38600"/>
                </a:cubicBezTo>
                <a:lnTo>
                  <a:pt x="25229" y="38600"/>
                </a:lnTo>
                <a:cubicBezTo>
                  <a:pt x="24908" y="36159"/>
                  <a:pt x="24396" y="33718"/>
                  <a:pt x="23705" y="31302"/>
                </a:cubicBezTo>
                <a:cubicBezTo>
                  <a:pt x="19800" y="17657"/>
                  <a:pt x="11168" y="6251"/>
                  <a:pt x="24" y="24"/>
                </a:cubicBezTo>
                <a:cubicBezTo>
                  <a:pt x="24" y="12"/>
                  <a:pt x="12" y="12"/>
                  <a:pt x="0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8304538" y="35125"/>
            <a:ext cx="893088" cy="804352"/>
          </a:xfrm>
          <a:custGeom>
            <a:rect b="b" l="l" r="r" t="t"/>
            <a:pathLst>
              <a:path extrusionOk="0" h="25136" w="27909">
                <a:moveTo>
                  <a:pt x="27909" y="1"/>
                </a:moveTo>
                <a:cubicBezTo>
                  <a:pt x="24373" y="1263"/>
                  <a:pt x="21206" y="3097"/>
                  <a:pt x="18598" y="5406"/>
                </a:cubicBezTo>
                <a:cubicBezTo>
                  <a:pt x="15765" y="7907"/>
                  <a:pt x="13669" y="10919"/>
                  <a:pt x="12550" y="14050"/>
                </a:cubicBezTo>
                <a:cubicBezTo>
                  <a:pt x="7573" y="16289"/>
                  <a:pt x="3239" y="20611"/>
                  <a:pt x="1" y="25135"/>
                </a:cubicBezTo>
                <a:lnTo>
                  <a:pt x="918" y="25135"/>
                </a:lnTo>
                <a:cubicBezTo>
                  <a:pt x="3906" y="21063"/>
                  <a:pt x="7799" y="17194"/>
                  <a:pt x="12240" y="15015"/>
                </a:cubicBezTo>
                <a:lnTo>
                  <a:pt x="12240" y="15015"/>
                </a:lnTo>
                <a:cubicBezTo>
                  <a:pt x="12169" y="15265"/>
                  <a:pt x="12109" y="15503"/>
                  <a:pt x="12050" y="15753"/>
                </a:cubicBezTo>
                <a:cubicBezTo>
                  <a:pt x="11216" y="19218"/>
                  <a:pt x="11657" y="22468"/>
                  <a:pt x="13252" y="25135"/>
                </a:cubicBezTo>
                <a:lnTo>
                  <a:pt x="14133" y="25135"/>
                </a:lnTo>
                <a:cubicBezTo>
                  <a:pt x="12455" y="22563"/>
                  <a:pt x="11955" y="19361"/>
                  <a:pt x="12776" y="15920"/>
                </a:cubicBezTo>
                <a:cubicBezTo>
                  <a:pt x="12871" y="15479"/>
                  <a:pt x="13002" y="15039"/>
                  <a:pt x="13145" y="14598"/>
                </a:cubicBezTo>
                <a:cubicBezTo>
                  <a:pt x="13395" y="14491"/>
                  <a:pt x="13645" y="14396"/>
                  <a:pt x="13895" y="14300"/>
                </a:cubicBezTo>
                <a:cubicBezTo>
                  <a:pt x="15756" y="13587"/>
                  <a:pt x="17588" y="13231"/>
                  <a:pt x="19385" y="13231"/>
                </a:cubicBezTo>
                <a:cubicBezTo>
                  <a:pt x="21970" y="13231"/>
                  <a:pt x="24481" y="13968"/>
                  <a:pt x="26897" y="15443"/>
                </a:cubicBezTo>
                <a:cubicBezTo>
                  <a:pt x="27254" y="15670"/>
                  <a:pt x="27588" y="15896"/>
                  <a:pt x="27909" y="16134"/>
                </a:cubicBezTo>
                <a:lnTo>
                  <a:pt x="27909" y="15217"/>
                </a:lnTo>
                <a:cubicBezTo>
                  <a:pt x="27707" y="15086"/>
                  <a:pt x="27492" y="14943"/>
                  <a:pt x="27278" y="14812"/>
                </a:cubicBezTo>
                <a:cubicBezTo>
                  <a:pt x="24738" y="13257"/>
                  <a:pt x="22094" y="12480"/>
                  <a:pt x="19374" y="12480"/>
                </a:cubicBezTo>
                <a:cubicBezTo>
                  <a:pt x="17490" y="12480"/>
                  <a:pt x="15570" y="12853"/>
                  <a:pt x="13622" y="13598"/>
                </a:cubicBezTo>
                <a:cubicBezTo>
                  <a:pt x="13586" y="13622"/>
                  <a:pt x="13538" y="13634"/>
                  <a:pt x="13502" y="13646"/>
                </a:cubicBezTo>
                <a:cubicBezTo>
                  <a:pt x="14622" y="10871"/>
                  <a:pt x="16550" y="8204"/>
                  <a:pt x="19086" y="5954"/>
                </a:cubicBezTo>
                <a:cubicBezTo>
                  <a:pt x="21563" y="3763"/>
                  <a:pt x="24563" y="2025"/>
                  <a:pt x="27909" y="799"/>
                </a:cubicBezTo>
                <a:lnTo>
                  <a:pt x="2790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/>
          <p:nvPr/>
        </p:nvSpPr>
        <p:spPr>
          <a:xfrm rot="1415800">
            <a:off x="-206642" y="-894581"/>
            <a:ext cx="3843536" cy="3113485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648861" y="457200"/>
            <a:ext cx="44169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8263763" y="4364625"/>
            <a:ext cx="298828" cy="298594"/>
          </a:xfrm>
          <a:custGeom>
            <a:rect b="b" l="l" r="r" t="t"/>
            <a:pathLst>
              <a:path extrusionOk="0" h="52454" w="52495">
                <a:moveTo>
                  <a:pt x="26227" y="3980"/>
                </a:moveTo>
                <a:cubicBezTo>
                  <a:pt x="38525" y="3980"/>
                  <a:pt x="48514" y="13969"/>
                  <a:pt x="48514" y="26227"/>
                </a:cubicBezTo>
                <a:cubicBezTo>
                  <a:pt x="48514" y="38485"/>
                  <a:pt x="38525" y="48474"/>
                  <a:pt x="26227" y="48474"/>
                </a:cubicBezTo>
                <a:cubicBezTo>
                  <a:pt x="13970" y="48474"/>
                  <a:pt x="3980" y="38485"/>
                  <a:pt x="3980" y="26227"/>
                </a:cubicBezTo>
                <a:cubicBezTo>
                  <a:pt x="3980" y="13969"/>
                  <a:pt x="13970" y="3980"/>
                  <a:pt x="26227" y="3980"/>
                </a:cubicBezTo>
                <a:close/>
                <a:moveTo>
                  <a:pt x="26227" y="0"/>
                </a:moveTo>
                <a:cubicBezTo>
                  <a:pt x="11781" y="0"/>
                  <a:pt x="1" y="11740"/>
                  <a:pt x="1" y="26227"/>
                </a:cubicBezTo>
                <a:cubicBezTo>
                  <a:pt x="1" y="40673"/>
                  <a:pt x="11781" y="52454"/>
                  <a:pt x="26227" y="52454"/>
                </a:cubicBezTo>
                <a:cubicBezTo>
                  <a:pt x="40714" y="52454"/>
                  <a:pt x="52494" y="40713"/>
                  <a:pt x="52494" y="26227"/>
                </a:cubicBezTo>
                <a:cubicBezTo>
                  <a:pt x="52494" y="11780"/>
                  <a:pt x="40714" y="0"/>
                  <a:pt x="262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 rot="-5400000">
            <a:off x="8304538" y="35125"/>
            <a:ext cx="893088" cy="804352"/>
          </a:xfrm>
          <a:custGeom>
            <a:rect b="b" l="l" r="r" t="t"/>
            <a:pathLst>
              <a:path extrusionOk="0" h="25136" w="27909">
                <a:moveTo>
                  <a:pt x="27909" y="1"/>
                </a:moveTo>
                <a:cubicBezTo>
                  <a:pt x="24373" y="1263"/>
                  <a:pt x="21206" y="3097"/>
                  <a:pt x="18598" y="5406"/>
                </a:cubicBezTo>
                <a:cubicBezTo>
                  <a:pt x="15765" y="7907"/>
                  <a:pt x="13669" y="10919"/>
                  <a:pt x="12550" y="14050"/>
                </a:cubicBezTo>
                <a:cubicBezTo>
                  <a:pt x="7573" y="16289"/>
                  <a:pt x="3239" y="20611"/>
                  <a:pt x="1" y="25135"/>
                </a:cubicBezTo>
                <a:lnTo>
                  <a:pt x="918" y="25135"/>
                </a:lnTo>
                <a:cubicBezTo>
                  <a:pt x="3906" y="21063"/>
                  <a:pt x="7799" y="17194"/>
                  <a:pt x="12240" y="15015"/>
                </a:cubicBezTo>
                <a:lnTo>
                  <a:pt x="12240" y="15015"/>
                </a:lnTo>
                <a:cubicBezTo>
                  <a:pt x="12169" y="15265"/>
                  <a:pt x="12109" y="15503"/>
                  <a:pt x="12050" y="15753"/>
                </a:cubicBezTo>
                <a:cubicBezTo>
                  <a:pt x="11216" y="19218"/>
                  <a:pt x="11657" y="22468"/>
                  <a:pt x="13252" y="25135"/>
                </a:cubicBezTo>
                <a:lnTo>
                  <a:pt x="14133" y="25135"/>
                </a:lnTo>
                <a:cubicBezTo>
                  <a:pt x="12455" y="22563"/>
                  <a:pt x="11955" y="19361"/>
                  <a:pt x="12776" y="15920"/>
                </a:cubicBezTo>
                <a:cubicBezTo>
                  <a:pt x="12871" y="15479"/>
                  <a:pt x="13002" y="15039"/>
                  <a:pt x="13145" y="14598"/>
                </a:cubicBezTo>
                <a:cubicBezTo>
                  <a:pt x="13395" y="14491"/>
                  <a:pt x="13645" y="14396"/>
                  <a:pt x="13895" y="14300"/>
                </a:cubicBezTo>
                <a:cubicBezTo>
                  <a:pt x="15756" y="13587"/>
                  <a:pt x="17588" y="13231"/>
                  <a:pt x="19385" y="13231"/>
                </a:cubicBezTo>
                <a:cubicBezTo>
                  <a:pt x="21970" y="13231"/>
                  <a:pt x="24481" y="13968"/>
                  <a:pt x="26897" y="15443"/>
                </a:cubicBezTo>
                <a:cubicBezTo>
                  <a:pt x="27254" y="15670"/>
                  <a:pt x="27588" y="15896"/>
                  <a:pt x="27909" y="16134"/>
                </a:cubicBezTo>
                <a:lnTo>
                  <a:pt x="27909" y="15217"/>
                </a:lnTo>
                <a:cubicBezTo>
                  <a:pt x="27707" y="15086"/>
                  <a:pt x="27492" y="14943"/>
                  <a:pt x="27278" y="14812"/>
                </a:cubicBezTo>
                <a:cubicBezTo>
                  <a:pt x="24738" y="13257"/>
                  <a:pt x="22094" y="12480"/>
                  <a:pt x="19374" y="12480"/>
                </a:cubicBezTo>
                <a:cubicBezTo>
                  <a:pt x="17490" y="12480"/>
                  <a:pt x="15570" y="12853"/>
                  <a:pt x="13622" y="13598"/>
                </a:cubicBezTo>
                <a:cubicBezTo>
                  <a:pt x="13586" y="13622"/>
                  <a:pt x="13538" y="13634"/>
                  <a:pt x="13502" y="13646"/>
                </a:cubicBezTo>
                <a:cubicBezTo>
                  <a:pt x="14622" y="10871"/>
                  <a:pt x="16550" y="8204"/>
                  <a:pt x="19086" y="5954"/>
                </a:cubicBezTo>
                <a:cubicBezTo>
                  <a:pt x="21563" y="3763"/>
                  <a:pt x="24563" y="2025"/>
                  <a:pt x="27909" y="799"/>
                </a:cubicBezTo>
                <a:lnTo>
                  <a:pt x="27909" y="1"/>
                </a:ln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8610675" y="3721950"/>
            <a:ext cx="542578" cy="579705"/>
          </a:xfrm>
          <a:custGeom>
            <a:rect b="b" l="l" r="r" t="t"/>
            <a:pathLst>
              <a:path extrusionOk="0" h="86362" w="80831">
                <a:moveTo>
                  <a:pt x="40355" y="17949"/>
                </a:moveTo>
                <a:cubicBezTo>
                  <a:pt x="45091" y="33470"/>
                  <a:pt x="56673" y="40156"/>
                  <a:pt x="65826" y="43101"/>
                </a:cubicBezTo>
                <a:cubicBezTo>
                  <a:pt x="56673" y="46046"/>
                  <a:pt x="45091" y="52732"/>
                  <a:pt x="40355" y="68253"/>
                </a:cubicBezTo>
                <a:cubicBezTo>
                  <a:pt x="35619" y="52732"/>
                  <a:pt x="24038" y="46046"/>
                  <a:pt x="14885" y="43101"/>
                </a:cubicBezTo>
                <a:cubicBezTo>
                  <a:pt x="23998" y="40156"/>
                  <a:pt x="35619" y="33470"/>
                  <a:pt x="40355" y="17949"/>
                </a:cubicBezTo>
                <a:close/>
                <a:moveTo>
                  <a:pt x="40355" y="0"/>
                </a:moveTo>
                <a:cubicBezTo>
                  <a:pt x="39201" y="0"/>
                  <a:pt x="38206" y="955"/>
                  <a:pt x="38206" y="2109"/>
                </a:cubicBezTo>
                <a:cubicBezTo>
                  <a:pt x="38206" y="39679"/>
                  <a:pt x="5890" y="40992"/>
                  <a:pt x="2308" y="40992"/>
                </a:cubicBezTo>
                <a:cubicBezTo>
                  <a:pt x="1791" y="40992"/>
                  <a:pt x="1314" y="41151"/>
                  <a:pt x="995" y="41470"/>
                </a:cubicBezTo>
                <a:cubicBezTo>
                  <a:pt x="677" y="41629"/>
                  <a:pt x="518" y="41947"/>
                  <a:pt x="319" y="42106"/>
                </a:cubicBezTo>
                <a:cubicBezTo>
                  <a:pt x="0" y="42783"/>
                  <a:pt x="0" y="43579"/>
                  <a:pt x="319" y="44255"/>
                </a:cubicBezTo>
                <a:cubicBezTo>
                  <a:pt x="677" y="44892"/>
                  <a:pt x="1473" y="45370"/>
                  <a:pt x="2308" y="45370"/>
                </a:cubicBezTo>
                <a:lnTo>
                  <a:pt x="2468" y="45370"/>
                </a:lnTo>
                <a:cubicBezTo>
                  <a:pt x="6209" y="45370"/>
                  <a:pt x="38365" y="46683"/>
                  <a:pt x="38365" y="84252"/>
                </a:cubicBezTo>
                <a:cubicBezTo>
                  <a:pt x="38365" y="85406"/>
                  <a:pt x="39360" y="86361"/>
                  <a:pt x="40515" y="86361"/>
                </a:cubicBezTo>
                <a:cubicBezTo>
                  <a:pt x="41669" y="86361"/>
                  <a:pt x="42624" y="85406"/>
                  <a:pt x="42624" y="84252"/>
                </a:cubicBezTo>
                <a:cubicBezTo>
                  <a:pt x="42624" y="46842"/>
                  <a:pt x="74821" y="45370"/>
                  <a:pt x="78562" y="45370"/>
                </a:cubicBezTo>
                <a:cubicBezTo>
                  <a:pt x="79357" y="45370"/>
                  <a:pt x="80034" y="44892"/>
                  <a:pt x="80512" y="44255"/>
                </a:cubicBezTo>
                <a:cubicBezTo>
                  <a:pt x="80830" y="43579"/>
                  <a:pt x="80830" y="42783"/>
                  <a:pt x="80352" y="42106"/>
                </a:cubicBezTo>
                <a:cubicBezTo>
                  <a:pt x="80034" y="41470"/>
                  <a:pt x="79198" y="41151"/>
                  <a:pt x="78562" y="40992"/>
                </a:cubicBezTo>
                <a:cubicBezTo>
                  <a:pt x="74821" y="40992"/>
                  <a:pt x="42465" y="39679"/>
                  <a:pt x="42465" y="2109"/>
                </a:cubicBezTo>
                <a:cubicBezTo>
                  <a:pt x="42465" y="955"/>
                  <a:pt x="41510" y="0"/>
                  <a:pt x="4035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2500"/>
              <a:buFont typeface="Varela Round"/>
              <a:buNone/>
              <a:defRPr sz="2500">
                <a:solidFill>
                  <a:srgbClr val="6155A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800"/>
              <a:buFont typeface="Varela Round"/>
              <a:buChar char="●"/>
              <a:defRPr sz="1800">
                <a:solidFill>
                  <a:srgbClr val="6155A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○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■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●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○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■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●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○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55A6"/>
              </a:buClr>
              <a:buSzPts val="1400"/>
              <a:buFont typeface="Nunito"/>
              <a:buChar char="■"/>
              <a:defRPr>
                <a:solidFill>
                  <a:srgbClr val="6155A6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TXSviYVczUtxlIGRLVG6pPohxv68OPxY/view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ho.int/" TargetMode="External"/><Relationship Id="rId4" Type="http://schemas.openxmlformats.org/officeDocument/2006/relationships/hyperlink" Target="https://www.abraz.org.br/" TargetMode="External"/><Relationship Id="rId9" Type="http://schemas.openxmlformats.org/officeDocument/2006/relationships/hyperlink" Target="https://github.com/Marcos-Antonio-1182/A1_PSE.git" TargetMode="External"/><Relationship Id="rId5" Type="http://schemas.openxmlformats.org/officeDocument/2006/relationships/hyperlink" Target="https://www.nia.nih.gov/" TargetMode="External"/><Relationship Id="rId6" Type="http://schemas.openxmlformats.org/officeDocument/2006/relationships/hyperlink" Target="https://www.mayoclinic.org/" TargetMode="External"/><Relationship Id="rId7" Type="http://schemas.openxmlformats.org/officeDocument/2006/relationships/hyperlink" Target="https://www.alz.org/" TargetMode="External"/><Relationship Id="rId8" Type="http://schemas.openxmlformats.org/officeDocument/2006/relationships/hyperlink" Target="https://storyset.com/" TargetMode="External"/><Relationship Id="rId10" Type="http://schemas.openxmlformats.org/officeDocument/2006/relationships/hyperlink" Target="https://github.com/Marcos-Antonio-1182/A1_PSE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type="ctrTitle"/>
          </p:nvPr>
        </p:nvSpPr>
        <p:spPr>
          <a:xfrm>
            <a:off x="4695500" y="994275"/>
            <a:ext cx="3857100" cy="21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dk1"/>
                </a:solidFill>
              </a:rPr>
              <a:t>Sistema Especialista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accent4"/>
                </a:solidFill>
              </a:rPr>
              <a:t>Risco de Alzheimer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22" name="Google Shape;322;p37"/>
          <p:cNvSpPr txBox="1"/>
          <p:nvPr>
            <p:ph idx="1" type="subTitle"/>
          </p:nvPr>
        </p:nvSpPr>
        <p:spPr>
          <a:xfrm>
            <a:off x="4695500" y="3082550"/>
            <a:ext cx="29895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sistema Especialista de Avaliação do Risco de Alzheimer</a:t>
            </a:r>
            <a:endParaRPr/>
          </a:p>
        </p:txBody>
      </p:sp>
      <p:grpSp>
        <p:nvGrpSpPr>
          <p:cNvPr id="323" name="Google Shape;323;p37"/>
          <p:cNvGrpSpPr/>
          <p:nvPr/>
        </p:nvGrpSpPr>
        <p:grpSpPr>
          <a:xfrm>
            <a:off x="800527" y="614526"/>
            <a:ext cx="3857147" cy="4048509"/>
            <a:chOff x="1615500" y="669650"/>
            <a:chExt cx="4405650" cy="4624225"/>
          </a:xfrm>
        </p:grpSpPr>
        <p:sp>
          <p:nvSpPr>
            <p:cNvPr id="324" name="Google Shape;324;p37"/>
            <p:cNvSpPr/>
            <p:nvPr/>
          </p:nvSpPr>
          <p:spPr>
            <a:xfrm>
              <a:off x="1666350" y="669650"/>
              <a:ext cx="4354800" cy="3645750"/>
            </a:xfrm>
            <a:custGeom>
              <a:rect b="b" l="l" r="r" t="t"/>
              <a:pathLst>
                <a:path extrusionOk="0" h="145830" w="174192">
                  <a:moveTo>
                    <a:pt x="123428" y="0"/>
                  </a:moveTo>
                  <a:cubicBezTo>
                    <a:pt x="122540" y="0"/>
                    <a:pt x="121648" y="28"/>
                    <a:pt x="120754" y="85"/>
                  </a:cubicBezTo>
                  <a:cubicBezTo>
                    <a:pt x="118686" y="218"/>
                    <a:pt x="116551" y="485"/>
                    <a:pt x="114516" y="952"/>
                  </a:cubicBezTo>
                  <a:cubicBezTo>
                    <a:pt x="99672" y="4121"/>
                    <a:pt x="86796" y="15329"/>
                    <a:pt x="81459" y="29706"/>
                  </a:cubicBezTo>
                  <a:cubicBezTo>
                    <a:pt x="78324" y="38145"/>
                    <a:pt x="77456" y="47852"/>
                    <a:pt x="71452" y="54557"/>
                  </a:cubicBezTo>
                  <a:cubicBezTo>
                    <a:pt x="64880" y="61918"/>
                    <a:pt x="54445" y="63270"/>
                    <a:pt x="44341" y="63270"/>
                  </a:cubicBezTo>
                  <a:cubicBezTo>
                    <a:pt x="42495" y="63270"/>
                    <a:pt x="40660" y="63225"/>
                    <a:pt x="38862" y="63163"/>
                  </a:cubicBezTo>
                  <a:cubicBezTo>
                    <a:pt x="37175" y="63110"/>
                    <a:pt x="35456" y="63071"/>
                    <a:pt x="33726" y="63071"/>
                  </a:cubicBezTo>
                  <a:cubicBezTo>
                    <a:pt x="23548" y="63071"/>
                    <a:pt x="12982" y="64405"/>
                    <a:pt x="6339" y="71903"/>
                  </a:cubicBezTo>
                  <a:cubicBezTo>
                    <a:pt x="1569" y="77373"/>
                    <a:pt x="1" y="85146"/>
                    <a:pt x="401" y="92518"/>
                  </a:cubicBezTo>
                  <a:cubicBezTo>
                    <a:pt x="1435" y="111965"/>
                    <a:pt x="14978" y="129344"/>
                    <a:pt x="32191" y="138017"/>
                  </a:cubicBezTo>
                  <a:cubicBezTo>
                    <a:pt x="43108" y="143507"/>
                    <a:pt x="55243" y="145830"/>
                    <a:pt x="67460" y="145830"/>
                  </a:cubicBezTo>
                  <a:cubicBezTo>
                    <a:pt x="74540" y="145830"/>
                    <a:pt x="81649" y="145049"/>
                    <a:pt x="88564" y="143654"/>
                  </a:cubicBezTo>
                  <a:cubicBezTo>
                    <a:pt x="115016" y="138317"/>
                    <a:pt x="140101" y="123707"/>
                    <a:pt x="155245" y="101124"/>
                  </a:cubicBezTo>
                  <a:cubicBezTo>
                    <a:pt x="170389" y="78508"/>
                    <a:pt x="174192" y="47719"/>
                    <a:pt x="162083" y="23301"/>
                  </a:cubicBezTo>
                  <a:lnTo>
                    <a:pt x="161083" y="21634"/>
                  </a:lnTo>
                  <a:cubicBezTo>
                    <a:pt x="153011" y="8328"/>
                    <a:pt x="138742" y="0"/>
                    <a:pt x="123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615500" y="5139950"/>
              <a:ext cx="4341450" cy="5875"/>
            </a:xfrm>
            <a:custGeom>
              <a:rect b="b" l="l" r="r" t="t"/>
              <a:pathLst>
                <a:path extrusionOk="0" h="235" w="173658">
                  <a:moveTo>
                    <a:pt x="86862" y="1"/>
                  </a:moveTo>
                  <a:cubicBezTo>
                    <a:pt x="38861" y="1"/>
                    <a:pt x="0" y="34"/>
                    <a:pt x="0" y="101"/>
                  </a:cubicBezTo>
                  <a:cubicBezTo>
                    <a:pt x="0" y="201"/>
                    <a:pt x="38895" y="234"/>
                    <a:pt x="86862" y="234"/>
                  </a:cubicBezTo>
                  <a:cubicBezTo>
                    <a:pt x="134796" y="234"/>
                    <a:pt x="173658" y="167"/>
                    <a:pt x="173658" y="101"/>
                  </a:cubicBezTo>
                  <a:cubicBezTo>
                    <a:pt x="173658" y="67"/>
                    <a:pt x="134863" y="1"/>
                    <a:pt x="86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656950" y="1733350"/>
              <a:ext cx="431175" cy="358625"/>
            </a:xfrm>
            <a:custGeom>
              <a:rect b="b" l="l" r="r" t="t"/>
              <a:pathLst>
                <a:path extrusionOk="0" h="14345" w="17247">
                  <a:moveTo>
                    <a:pt x="3203" y="0"/>
                  </a:moveTo>
                  <a:lnTo>
                    <a:pt x="0" y="701"/>
                  </a:lnTo>
                  <a:lnTo>
                    <a:pt x="6705" y="14344"/>
                  </a:lnTo>
                  <a:lnTo>
                    <a:pt x="17246" y="1969"/>
                  </a:lnTo>
                  <a:lnTo>
                    <a:pt x="14778" y="934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3536875" y="1194625"/>
              <a:ext cx="297725" cy="552925"/>
            </a:xfrm>
            <a:custGeom>
              <a:rect b="b" l="l" r="r" t="t"/>
              <a:pathLst>
                <a:path extrusionOk="0" h="22117" w="11909">
                  <a:moveTo>
                    <a:pt x="10007" y="1"/>
                  </a:moveTo>
                  <a:lnTo>
                    <a:pt x="1668" y="1435"/>
                  </a:lnTo>
                  <a:lnTo>
                    <a:pt x="534" y="9274"/>
                  </a:lnTo>
                  <a:cubicBezTo>
                    <a:pt x="334" y="10642"/>
                    <a:pt x="167" y="12009"/>
                    <a:pt x="400" y="13410"/>
                  </a:cubicBezTo>
                  <a:cubicBezTo>
                    <a:pt x="667" y="14645"/>
                    <a:pt x="1234" y="15779"/>
                    <a:pt x="1468" y="17046"/>
                  </a:cubicBezTo>
                  <a:cubicBezTo>
                    <a:pt x="1735" y="18881"/>
                    <a:pt x="1201" y="20749"/>
                    <a:pt x="0" y="22117"/>
                  </a:cubicBezTo>
                  <a:lnTo>
                    <a:pt x="11909" y="21249"/>
                  </a:lnTo>
                  <a:cubicBezTo>
                    <a:pt x="11308" y="14144"/>
                    <a:pt x="10641" y="7106"/>
                    <a:pt x="100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554375" y="1009575"/>
              <a:ext cx="653825" cy="749650"/>
            </a:xfrm>
            <a:custGeom>
              <a:rect b="b" l="l" r="r" t="t"/>
              <a:pathLst>
                <a:path extrusionOk="0" h="29986" w="26153">
                  <a:moveTo>
                    <a:pt x="10829" y="1"/>
                  </a:moveTo>
                  <a:cubicBezTo>
                    <a:pt x="10471" y="1"/>
                    <a:pt x="10108" y="11"/>
                    <a:pt x="9741" y="31"/>
                  </a:cubicBezTo>
                  <a:cubicBezTo>
                    <a:pt x="8206" y="131"/>
                    <a:pt x="6505" y="831"/>
                    <a:pt x="5171" y="1632"/>
                  </a:cubicBezTo>
                  <a:cubicBezTo>
                    <a:pt x="3336" y="2666"/>
                    <a:pt x="2569" y="4768"/>
                    <a:pt x="1735" y="6702"/>
                  </a:cubicBezTo>
                  <a:cubicBezTo>
                    <a:pt x="1" y="10538"/>
                    <a:pt x="301" y="15709"/>
                    <a:pt x="1502" y="17143"/>
                  </a:cubicBezTo>
                  <a:lnTo>
                    <a:pt x="23317" y="29986"/>
                  </a:lnTo>
                  <a:cubicBezTo>
                    <a:pt x="26153" y="28484"/>
                    <a:pt x="25752" y="23481"/>
                    <a:pt x="24785" y="20445"/>
                  </a:cubicBezTo>
                  <a:cubicBezTo>
                    <a:pt x="23951" y="17443"/>
                    <a:pt x="23317" y="14341"/>
                    <a:pt x="22984" y="11272"/>
                  </a:cubicBezTo>
                  <a:cubicBezTo>
                    <a:pt x="22650" y="7770"/>
                    <a:pt x="20882" y="4501"/>
                    <a:pt x="18147" y="2299"/>
                  </a:cubicBezTo>
                  <a:cubicBezTo>
                    <a:pt x="15967" y="591"/>
                    <a:pt x="13528" y="1"/>
                    <a:pt x="108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3584400" y="1066100"/>
              <a:ext cx="455350" cy="775375"/>
            </a:xfrm>
            <a:custGeom>
              <a:rect b="b" l="l" r="r" t="t"/>
              <a:pathLst>
                <a:path extrusionOk="0" h="31015" w="18214">
                  <a:moveTo>
                    <a:pt x="5953" y="0"/>
                  </a:moveTo>
                  <a:cubicBezTo>
                    <a:pt x="2992" y="0"/>
                    <a:pt x="918" y="3716"/>
                    <a:pt x="634" y="6776"/>
                  </a:cubicBezTo>
                  <a:cubicBezTo>
                    <a:pt x="301" y="10412"/>
                    <a:pt x="0" y="14849"/>
                    <a:pt x="401" y="17551"/>
                  </a:cubicBezTo>
                  <a:cubicBezTo>
                    <a:pt x="1101" y="23021"/>
                    <a:pt x="5237" y="23855"/>
                    <a:pt x="5237" y="23855"/>
                  </a:cubicBezTo>
                  <a:lnTo>
                    <a:pt x="5237" y="25556"/>
                  </a:lnTo>
                  <a:lnTo>
                    <a:pt x="5137" y="27891"/>
                  </a:lnTo>
                  <a:cubicBezTo>
                    <a:pt x="5764" y="30085"/>
                    <a:pt x="8177" y="31015"/>
                    <a:pt x="10570" y="31015"/>
                  </a:cubicBezTo>
                  <a:cubicBezTo>
                    <a:pt x="13016" y="31015"/>
                    <a:pt x="15440" y="30043"/>
                    <a:pt x="15912" y="28458"/>
                  </a:cubicBezTo>
                  <a:lnTo>
                    <a:pt x="18180" y="4908"/>
                  </a:lnTo>
                  <a:cubicBezTo>
                    <a:pt x="18213" y="3908"/>
                    <a:pt x="17513" y="3040"/>
                    <a:pt x="16512" y="2907"/>
                  </a:cubicBezTo>
                  <a:lnTo>
                    <a:pt x="6472" y="38"/>
                  </a:lnTo>
                  <a:cubicBezTo>
                    <a:pt x="6296" y="13"/>
                    <a:pt x="6123" y="0"/>
                    <a:pt x="595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3630275" y="1343825"/>
              <a:ext cx="35875" cy="32700"/>
            </a:xfrm>
            <a:custGeom>
              <a:rect b="b" l="l" r="r" t="t"/>
              <a:pathLst>
                <a:path extrusionOk="0" h="1308" w="1435">
                  <a:moveTo>
                    <a:pt x="695" y="1"/>
                  </a:moveTo>
                  <a:cubicBezTo>
                    <a:pt x="304" y="1"/>
                    <a:pt x="63" y="258"/>
                    <a:pt x="0" y="604"/>
                  </a:cubicBezTo>
                  <a:cubicBezTo>
                    <a:pt x="0" y="971"/>
                    <a:pt x="300" y="1305"/>
                    <a:pt x="667" y="1305"/>
                  </a:cubicBezTo>
                  <a:cubicBezTo>
                    <a:pt x="693" y="1307"/>
                    <a:pt x="718" y="1308"/>
                    <a:pt x="742" y="1308"/>
                  </a:cubicBezTo>
                  <a:cubicBezTo>
                    <a:pt x="1105" y="1308"/>
                    <a:pt x="1372" y="1081"/>
                    <a:pt x="1434" y="738"/>
                  </a:cubicBezTo>
                  <a:cubicBezTo>
                    <a:pt x="1434" y="337"/>
                    <a:pt x="1134" y="4"/>
                    <a:pt x="767" y="4"/>
                  </a:cubicBezTo>
                  <a:cubicBezTo>
                    <a:pt x="743" y="2"/>
                    <a:pt x="719" y="1"/>
                    <a:pt x="6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3623600" y="1298050"/>
              <a:ext cx="70900" cy="19400"/>
            </a:xfrm>
            <a:custGeom>
              <a:rect b="b" l="l" r="r" t="t"/>
              <a:pathLst>
                <a:path extrusionOk="0" h="776" w="2836">
                  <a:moveTo>
                    <a:pt x="1368" y="0"/>
                  </a:moveTo>
                  <a:cubicBezTo>
                    <a:pt x="1001" y="0"/>
                    <a:pt x="567" y="100"/>
                    <a:pt x="267" y="334"/>
                  </a:cubicBezTo>
                  <a:cubicBezTo>
                    <a:pt x="67" y="467"/>
                    <a:pt x="0" y="634"/>
                    <a:pt x="0" y="667"/>
                  </a:cubicBezTo>
                  <a:cubicBezTo>
                    <a:pt x="8" y="679"/>
                    <a:pt x="23" y="685"/>
                    <a:pt x="44" y="685"/>
                  </a:cubicBezTo>
                  <a:cubicBezTo>
                    <a:pt x="191" y="685"/>
                    <a:pt x="645" y="432"/>
                    <a:pt x="1269" y="432"/>
                  </a:cubicBezTo>
                  <a:cubicBezTo>
                    <a:pt x="1301" y="432"/>
                    <a:pt x="1334" y="432"/>
                    <a:pt x="1368" y="434"/>
                  </a:cubicBezTo>
                  <a:cubicBezTo>
                    <a:pt x="2041" y="464"/>
                    <a:pt x="2573" y="775"/>
                    <a:pt x="2709" y="775"/>
                  </a:cubicBezTo>
                  <a:cubicBezTo>
                    <a:pt x="2721" y="775"/>
                    <a:pt x="2730" y="773"/>
                    <a:pt x="2735" y="767"/>
                  </a:cubicBezTo>
                  <a:cubicBezTo>
                    <a:pt x="2836" y="667"/>
                    <a:pt x="2702" y="567"/>
                    <a:pt x="2435" y="400"/>
                  </a:cubicBezTo>
                  <a:cubicBezTo>
                    <a:pt x="2102" y="133"/>
                    <a:pt x="1735" y="0"/>
                    <a:pt x="1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3799550" y="1341750"/>
              <a:ext cx="35050" cy="33100"/>
            </a:xfrm>
            <a:custGeom>
              <a:rect b="b" l="l" r="r" t="t"/>
              <a:pathLst>
                <a:path extrusionOk="0" h="1324" w="1402">
                  <a:moveTo>
                    <a:pt x="591" y="0"/>
                  </a:moveTo>
                  <a:cubicBezTo>
                    <a:pt x="284" y="0"/>
                    <a:pt x="29" y="269"/>
                    <a:pt x="1" y="587"/>
                  </a:cubicBezTo>
                  <a:cubicBezTo>
                    <a:pt x="1" y="987"/>
                    <a:pt x="301" y="1321"/>
                    <a:pt x="668" y="1321"/>
                  </a:cubicBezTo>
                  <a:cubicBezTo>
                    <a:pt x="688" y="1323"/>
                    <a:pt x="709" y="1324"/>
                    <a:pt x="730" y="1324"/>
                  </a:cubicBezTo>
                  <a:cubicBezTo>
                    <a:pt x="1071" y="1324"/>
                    <a:pt x="1370" y="1067"/>
                    <a:pt x="1402" y="720"/>
                  </a:cubicBezTo>
                  <a:cubicBezTo>
                    <a:pt x="1402" y="354"/>
                    <a:pt x="1135" y="20"/>
                    <a:pt x="734" y="20"/>
                  </a:cubicBezTo>
                  <a:cubicBezTo>
                    <a:pt x="686" y="7"/>
                    <a:pt x="638" y="0"/>
                    <a:pt x="5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3805400" y="1298050"/>
              <a:ext cx="72575" cy="19400"/>
            </a:xfrm>
            <a:custGeom>
              <a:rect b="b" l="l" r="r" t="t"/>
              <a:pathLst>
                <a:path extrusionOk="0" h="776" w="2903">
                  <a:moveTo>
                    <a:pt x="1434" y="0"/>
                  </a:moveTo>
                  <a:cubicBezTo>
                    <a:pt x="1067" y="0"/>
                    <a:pt x="634" y="100"/>
                    <a:pt x="334" y="334"/>
                  </a:cubicBezTo>
                  <a:cubicBezTo>
                    <a:pt x="100" y="467"/>
                    <a:pt x="0" y="634"/>
                    <a:pt x="67" y="667"/>
                  </a:cubicBezTo>
                  <a:cubicBezTo>
                    <a:pt x="75" y="679"/>
                    <a:pt x="90" y="685"/>
                    <a:pt x="111" y="685"/>
                  </a:cubicBezTo>
                  <a:cubicBezTo>
                    <a:pt x="258" y="685"/>
                    <a:pt x="711" y="432"/>
                    <a:pt x="1335" y="432"/>
                  </a:cubicBezTo>
                  <a:cubicBezTo>
                    <a:pt x="1368" y="432"/>
                    <a:pt x="1401" y="432"/>
                    <a:pt x="1434" y="434"/>
                  </a:cubicBezTo>
                  <a:cubicBezTo>
                    <a:pt x="2107" y="464"/>
                    <a:pt x="2640" y="775"/>
                    <a:pt x="2775" y="775"/>
                  </a:cubicBezTo>
                  <a:cubicBezTo>
                    <a:pt x="2788" y="775"/>
                    <a:pt x="2797" y="773"/>
                    <a:pt x="2802" y="767"/>
                  </a:cubicBezTo>
                  <a:cubicBezTo>
                    <a:pt x="2902" y="667"/>
                    <a:pt x="2769" y="567"/>
                    <a:pt x="2502" y="400"/>
                  </a:cubicBezTo>
                  <a:cubicBezTo>
                    <a:pt x="2168" y="133"/>
                    <a:pt x="1801" y="0"/>
                    <a:pt x="1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3688650" y="1289675"/>
              <a:ext cx="64225" cy="157375"/>
            </a:xfrm>
            <a:custGeom>
              <a:rect b="b" l="l" r="r" t="t"/>
              <a:pathLst>
                <a:path extrusionOk="0" h="6295" w="2569">
                  <a:moveTo>
                    <a:pt x="2466" y="1"/>
                  </a:moveTo>
                  <a:cubicBezTo>
                    <a:pt x="2386" y="1"/>
                    <a:pt x="1626" y="1623"/>
                    <a:pt x="767" y="3671"/>
                  </a:cubicBezTo>
                  <a:cubicBezTo>
                    <a:pt x="567" y="4171"/>
                    <a:pt x="334" y="4671"/>
                    <a:pt x="167" y="5138"/>
                  </a:cubicBezTo>
                  <a:cubicBezTo>
                    <a:pt x="67" y="5339"/>
                    <a:pt x="0" y="5639"/>
                    <a:pt x="67" y="5906"/>
                  </a:cubicBezTo>
                  <a:cubicBezTo>
                    <a:pt x="100" y="6006"/>
                    <a:pt x="234" y="6139"/>
                    <a:pt x="334" y="6173"/>
                  </a:cubicBezTo>
                  <a:cubicBezTo>
                    <a:pt x="467" y="6239"/>
                    <a:pt x="534" y="6239"/>
                    <a:pt x="667" y="6239"/>
                  </a:cubicBezTo>
                  <a:cubicBezTo>
                    <a:pt x="902" y="6278"/>
                    <a:pt x="1136" y="6295"/>
                    <a:pt x="1377" y="6295"/>
                  </a:cubicBezTo>
                  <a:cubicBezTo>
                    <a:pt x="1548" y="6295"/>
                    <a:pt x="1722" y="6286"/>
                    <a:pt x="1901" y="6273"/>
                  </a:cubicBezTo>
                  <a:cubicBezTo>
                    <a:pt x="1501" y="6139"/>
                    <a:pt x="1101" y="6072"/>
                    <a:pt x="667" y="6006"/>
                  </a:cubicBezTo>
                  <a:cubicBezTo>
                    <a:pt x="500" y="5972"/>
                    <a:pt x="300" y="5939"/>
                    <a:pt x="300" y="5806"/>
                  </a:cubicBezTo>
                  <a:cubicBezTo>
                    <a:pt x="300" y="5605"/>
                    <a:pt x="334" y="5439"/>
                    <a:pt x="467" y="5272"/>
                  </a:cubicBezTo>
                  <a:lnTo>
                    <a:pt x="1101" y="3804"/>
                  </a:lnTo>
                  <a:cubicBezTo>
                    <a:pt x="1968" y="1769"/>
                    <a:pt x="2569" y="68"/>
                    <a:pt x="2468" y="1"/>
                  </a:cubicBezTo>
                  <a:cubicBezTo>
                    <a:pt x="2468" y="1"/>
                    <a:pt x="2467" y="1"/>
                    <a:pt x="2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3713650" y="1625775"/>
              <a:ext cx="186000" cy="77275"/>
            </a:xfrm>
            <a:custGeom>
              <a:rect b="b" l="l" r="r" t="t"/>
              <a:pathLst>
                <a:path extrusionOk="0" h="3091" w="7440">
                  <a:moveTo>
                    <a:pt x="7439" y="0"/>
                  </a:moveTo>
                  <a:cubicBezTo>
                    <a:pt x="5567" y="1019"/>
                    <a:pt x="3490" y="1538"/>
                    <a:pt x="1359" y="1538"/>
                  </a:cubicBezTo>
                  <a:cubicBezTo>
                    <a:pt x="908" y="1538"/>
                    <a:pt x="455" y="1515"/>
                    <a:pt x="1" y="1468"/>
                  </a:cubicBezTo>
                  <a:lnTo>
                    <a:pt x="1" y="3003"/>
                  </a:lnTo>
                  <a:cubicBezTo>
                    <a:pt x="471" y="3063"/>
                    <a:pt x="915" y="3091"/>
                    <a:pt x="1334" y="3091"/>
                  </a:cubicBezTo>
                  <a:cubicBezTo>
                    <a:pt x="5769" y="3091"/>
                    <a:pt x="7439" y="1"/>
                    <a:pt x="7439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3742850" y="1471400"/>
              <a:ext cx="60050" cy="48100"/>
            </a:xfrm>
            <a:custGeom>
              <a:rect b="b" l="l" r="r" t="t"/>
              <a:pathLst>
                <a:path extrusionOk="0" h="1924" w="2402">
                  <a:moveTo>
                    <a:pt x="1240" y="1"/>
                  </a:moveTo>
                  <a:cubicBezTo>
                    <a:pt x="834" y="1"/>
                    <a:pt x="412" y="198"/>
                    <a:pt x="134" y="538"/>
                  </a:cubicBezTo>
                  <a:cubicBezTo>
                    <a:pt x="67" y="705"/>
                    <a:pt x="0" y="905"/>
                    <a:pt x="67" y="1138"/>
                  </a:cubicBezTo>
                  <a:cubicBezTo>
                    <a:pt x="100" y="1205"/>
                    <a:pt x="67" y="1172"/>
                    <a:pt x="134" y="1239"/>
                  </a:cubicBezTo>
                  <a:cubicBezTo>
                    <a:pt x="401" y="1539"/>
                    <a:pt x="734" y="1739"/>
                    <a:pt x="1034" y="1872"/>
                  </a:cubicBezTo>
                  <a:cubicBezTo>
                    <a:pt x="1138" y="1907"/>
                    <a:pt x="1241" y="1923"/>
                    <a:pt x="1342" y="1923"/>
                  </a:cubicBezTo>
                  <a:cubicBezTo>
                    <a:pt x="1633" y="1923"/>
                    <a:pt x="1904" y="1786"/>
                    <a:pt x="2102" y="1539"/>
                  </a:cubicBezTo>
                  <a:cubicBezTo>
                    <a:pt x="2335" y="1239"/>
                    <a:pt x="2402" y="838"/>
                    <a:pt x="2168" y="505"/>
                  </a:cubicBezTo>
                  <a:cubicBezTo>
                    <a:pt x="2002" y="204"/>
                    <a:pt x="1668" y="38"/>
                    <a:pt x="1335" y="4"/>
                  </a:cubicBezTo>
                  <a:cubicBezTo>
                    <a:pt x="1303" y="2"/>
                    <a:pt x="1272" y="1"/>
                    <a:pt x="124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3732825" y="1462325"/>
              <a:ext cx="64250" cy="51000"/>
            </a:xfrm>
            <a:custGeom>
              <a:rect b="b" l="l" r="r" t="t"/>
              <a:pathLst>
                <a:path extrusionOk="0" h="2040" w="2570">
                  <a:moveTo>
                    <a:pt x="2469" y="0"/>
                  </a:moveTo>
                  <a:cubicBezTo>
                    <a:pt x="2336" y="0"/>
                    <a:pt x="2303" y="768"/>
                    <a:pt x="1569" y="1335"/>
                  </a:cubicBezTo>
                  <a:cubicBezTo>
                    <a:pt x="868" y="1868"/>
                    <a:pt x="1" y="1735"/>
                    <a:pt x="1" y="1868"/>
                  </a:cubicBezTo>
                  <a:cubicBezTo>
                    <a:pt x="1" y="1902"/>
                    <a:pt x="168" y="2035"/>
                    <a:pt x="535" y="2035"/>
                  </a:cubicBezTo>
                  <a:cubicBezTo>
                    <a:pt x="574" y="2038"/>
                    <a:pt x="614" y="2039"/>
                    <a:pt x="654" y="2039"/>
                  </a:cubicBezTo>
                  <a:cubicBezTo>
                    <a:pt x="1085" y="2039"/>
                    <a:pt x="1533" y="1876"/>
                    <a:pt x="1869" y="1602"/>
                  </a:cubicBezTo>
                  <a:cubicBezTo>
                    <a:pt x="2236" y="1335"/>
                    <a:pt x="2503" y="934"/>
                    <a:pt x="2536" y="501"/>
                  </a:cubicBezTo>
                  <a:cubicBezTo>
                    <a:pt x="2569" y="201"/>
                    <a:pt x="2503" y="0"/>
                    <a:pt x="2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799550" y="1246000"/>
              <a:ext cx="85075" cy="28175"/>
            </a:xfrm>
            <a:custGeom>
              <a:rect b="b" l="l" r="r" t="t"/>
              <a:pathLst>
                <a:path extrusionOk="0" h="1127" w="3403">
                  <a:moveTo>
                    <a:pt x="1212" y="1"/>
                  </a:moveTo>
                  <a:cubicBezTo>
                    <a:pt x="962" y="1"/>
                    <a:pt x="721" y="25"/>
                    <a:pt x="501" y="81"/>
                  </a:cubicBezTo>
                  <a:cubicBezTo>
                    <a:pt x="201" y="181"/>
                    <a:pt x="1" y="314"/>
                    <a:pt x="34" y="381"/>
                  </a:cubicBezTo>
                  <a:cubicBezTo>
                    <a:pt x="67" y="581"/>
                    <a:pt x="834" y="548"/>
                    <a:pt x="1702" y="748"/>
                  </a:cubicBezTo>
                  <a:cubicBezTo>
                    <a:pt x="2403" y="883"/>
                    <a:pt x="2974" y="1127"/>
                    <a:pt x="3237" y="1127"/>
                  </a:cubicBezTo>
                  <a:cubicBezTo>
                    <a:pt x="3299" y="1127"/>
                    <a:pt x="3344" y="1113"/>
                    <a:pt x="3370" y="1081"/>
                  </a:cubicBezTo>
                  <a:cubicBezTo>
                    <a:pt x="3403" y="1015"/>
                    <a:pt x="3336" y="814"/>
                    <a:pt x="3036" y="581"/>
                  </a:cubicBezTo>
                  <a:cubicBezTo>
                    <a:pt x="2669" y="314"/>
                    <a:pt x="2235" y="147"/>
                    <a:pt x="1835" y="47"/>
                  </a:cubicBezTo>
                  <a:cubicBezTo>
                    <a:pt x="1625" y="17"/>
                    <a:pt x="1415" y="1"/>
                    <a:pt x="1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3623600" y="1246800"/>
              <a:ext cx="71725" cy="27250"/>
            </a:xfrm>
            <a:custGeom>
              <a:rect b="b" l="l" r="r" t="t"/>
              <a:pathLst>
                <a:path extrusionOk="0" h="1090" w="2869">
                  <a:moveTo>
                    <a:pt x="1714" y="0"/>
                  </a:moveTo>
                  <a:cubicBezTo>
                    <a:pt x="1183" y="0"/>
                    <a:pt x="656" y="193"/>
                    <a:pt x="234" y="549"/>
                  </a:cubicBezTo>
                  <a:cubicBezTo>
                    <a:pt x="34" y="816"/>
                    <a:pt x="0" y="983"/>
                    <a:pt x="34" y="1049"/>
                  </a:cubicBezTo>
                  <a:cubicBezTo>
                    <a:pt x="69" y="1077"/>
                    <a:pt x="120" y="1089"/>
                    <a:pt x="185" y="1089"/>
                  </a:cubicBezTo>
                  <a:cubicBezTo>
                    <a:pt x="432" y="1089"/>
                    <a:pt x="881" y="921"/>
                    <a:pt x="1435" y="816"/>
                  </a:cubicBezTo>
                  <a:cubicBezTo>
                    <a:pt x="2168" y="682"/>
                    <a:pt x="2735" y="716"/>
                    <a:pt x="2836" y="516"/>
                  </a:cubicBezTo>
                  <a:cubicBezTo>
                    <a:pt x="2869" y="449"/>
                    <a:pt x="2735" y="282"/>
                    <a:pt x="2502" y="149"/>
                  </a:cubicBezTo>
                  <a:cubicBezTo>
                    <a:pt x="2246" y="49"/>
                    <a:pt x="1979" y="0"/>
                    <a:pt x="17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3737850" y="1042025"/>
              <a:ext cx="346100" cy="318700"/>
            </a:xfrm>
            <a:custGeom>
              <a:rect b="b" l="l" r="r" t="t"/>
              <a:pathLst>
                <a:path extrusionOk="0" h="12748" w="13844">
                  <a:moveTo>
                    <a:pt x="3785" y="1"/>
                  </a:moveTo>
                  <a:cubicBezTo>
                    <a:pt x="2636" y="1"/>
                    <a:pt x="1487" y="131"/>
                    <a:pt x="367" y="401"/>
                  </a:cubicBezTo>
                  <a:lnTo>
                    <a:pt x="300" y="601"/>
                  </a:lnTo>
                  <a:cubicBezTo>
                    <a:pt x="0" y="2836"/>
                    <a:pt x="300" y="5071"/>
                    <a:pt x="1201" y="7072"/>
                  </a:cubicBezTo>
                  <a:cubicBezTo>
                    <a:pt x="1434" y="7673"/>
                    <a:pt x="1801" y="8173"/>
                    <a:pt x="2202" y="8640"/>
                  </a:cubicBezTo>
                  <a:cubicBezTo>
                    <a:pt x="2609" y="8989"/>
                    <a:pt x="3144" y="9186"/>
                    <a:pt x="3695" y="9186"/>
                  </a:cubicBezTo>
                  <a:cubicBezTo>
                    <a:pt x="3775" y="9186"/>
                    <a:pt x="3856" y="9182"/>
                    <a:pt x="3936" y="9174"/>
                  </a:cubicBezTo>
                  <a:cubicBezTo>
                    <a:pt x="3002" y="7939"/>
                    <a:pt x="2469" y="6472"/>
                    <a:pt x="2435" y="4971"/>
                  </a:cubicBezTo>
                  <a:lnTo>
                    <a:pt x="2435" y="4971"/>
                  </a:lnTo>
                  <a:cubicBezTo>
                    <a:pt x="3102" y="6505"/>
                    <a:pt x="3736" y="8073"/>
                    <a:pt x="4837" y="9340"/>
                  </a:cubicBezTo>
                  <a:cubicBezTo>
                    <a:pt x="5867" y="10496"/>
                    <a:pt x="7336" y="11388"/>
                    <a:pt x="8888" y="11388"/>
                  </a:cubicBezTo>
                  <a:cubicBezTo>
                    <a:pt x="8994" y="11388"/>
                    <a:pt x="9100" y="11384"/>
                    <a:pt x="9207" y="11375"/>
                  </a:cubicBezTo>
                  <a:lnTo>
                    <a:pt x="9107" y="10241"/>
                  </a:lnTo>
                  <a:lnTo>
                    <a:pt x="9107" y="10241"/>
                  </a:lnTo>
                  <a:cubicBezTo>
                    <a:pt x="9307" y="11075"/>
                    <a:pt x="9774" y="11809"/>
                    <a:pt x="10408" y="12343"/>
                  </a:cubicBezTo>
                  <a:cubicBezTo>
                    <a:pt x="10746" y="12614"/>
                    <a:pt x="11163" y="12747"/>
                    <a:pt x="11587" y="12747"/>
                  </a:cubicBezTo>
                  <a:cubicBezTo>
                    <a:pt x="11997" y="12747"/>
                    <a:pt x="12415" y="12622"/>
                    <a:pt x="12776" y="12376"/>
                  </a:cubicBezTo>
                  <a:cubicBezTo>
                    <a:pt x="12175" y="9674"/>
                    <a:pt x="13843" y="6705"/>
                    <a:pt x="12809" y="4137"/>
                  </a:cubicBezTo>
                  <a:cubicBezTo>
                    <a:pt x="12042" y="2335"/>
                    <a:pt x="10207" y="1301"/>
                    <a:pt x="8373" y="701"/>
                  </a:cubicBezTo>
                  <a:cubicBezTo>
                    <a:pt x="6895" y="240"/>
                    <a:pt x="5341" y="1"/>
                    <a:pt x="37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3750350" y="1058700"/>
              <a:ext cx="850" cy="3350"/>
            </a:xfrm>
            <a:custGeom>
              <a:rect b="b" l="l" r="r" t="t"/>
              <a:pathLst>
                <a:path extrusionOk="0" h="134" w="34">
                  <a:moveTo>
                    <a:pt x="34" y="0"/>
                  </a:moveTo>
                  <a:lnTo>
                    <a:pt x="0" y="134"/>
                  </a:lnTo>
                  <a:cubicBezTo>
                    <a:pt x="34" y="67"/>
                    <a:pt x="34" y="34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3569375" y="1043900"/>
              <a:ext cx="191850" cy="286675"/>
            </a:xfrm>
            <a:custGeom>
              <a:rect b="b" l="l" r="r" t="t"/>
              <a:pathLst>
                <a:path extrusionOk="0" h="11467" w="7674">
                  <a:moveTo>
                    <a:pt x="5357" y="0"/>
                  </a:moveTo>
                  <a:cubicBezTo>
                    <a:pt x="4887" y="0"/>
                    <a:pt x="4345" y="228"/>
                    <a:pt x="3604" y="893"/>
                  </a:cubicBezTo>
                  <a:cubicBezTo>
                    <a:pt x="2703" y="1760"/>
                    <a:pt x="1936" y="2794"/>
                    <a:pt x="1435" y="3962"/>
                  </a:cubicBezTo>
                  <a:cubicBezTo>
                    <a:pt x="902" y="4996"/>
                    <a:pt x="468" y="6130"/>
                    <a:pt x="234" y="7297"/>
                  </a:cubicBezTo>
                  <a:cubicBezTo>
                    <a:pt x="1" y="8665"/>
                    <a:pt x="1" y="10099"/>
                    <a:pt x="168" y="11467"/>
                  </a:cubicBezTo>
                  <a:cubicBezTo>
                    <a:pt x="1068" y="10833"/>
                    <a:pt x="1535" y="9766"/>
                    <a:pt x="1836" y="8665"/>
                  </a:cubicBezTo>
                  <a:cubicBezTo>
                    <a:pt x="2102" y="7598"/>
                    <a:pt x="2269" y="6497"/>
                    <a:pt x="2836" y="5496"/>
                  </a:cubicBezTo>
                  <a:lnTo>
                    <a:pt x="2836" y="5496"/>
                  </a:lnTo>
                  <a:cubicBezTo>
                    <a:pt x="2603" y="6430"/>
                    <a:pt x="2569" y="7331"/>
                    <a:pt x="2670" y="8265"/>
                  </a:cubicBezTo>
                  <a:cubicBezTo>
                    <a:pt x="2670" y="8498"/>
                    <a:pt x="2770" y="8765"/>
                    <a:pt x="2936" y="8932"/>
                  </a:cubicBezTo>
                  <a:cubicBezTo>
                    <a:pt x="3053" y="9015"/>
                    <a:pt x="3178" y="9057"/>
                    <a:pt x="3295" y="9057"/>
                  </a:cubicBezTo>
                  <a:cubicBezTo>
                    <a:pt x="3412" y="9057"/>
                    <a:pt x="3520" y="9015"/>
                    <a:pt x="3604" y="8932"/>
                  </a:cubicBezTo>
                  <a:cubicBezTo>
                    <a:pt x="3337" y="7831"/>
                    <a:pt x="3337" y="6730"/>
                    <a:pt x="3604" y="5663"/>
                  </a:cubicBezTo>
                  <a:cubicBezTo>
                    <a:pt x="3904" y="4595"/>
                    <a:pt x="4304" y="3595"/>
                    <a:pt x="4838" y="2594"/>
                  </a:cubicBezTo>
                  <a:lnTo>
                    <a:pt x="4838" y="2594"/>
                  </a:lnTo>
                  <a:cubicBezTo>
                    <a:pt x="4571" y="4429"/>
                    <a:pt x="4638" y="6297"/>
                    <a:pt x="5038" y="8131"/>
                  </a:cubicBezTo>
                  <a:cubicBezTo>
                    <a:pt x="5071" y="8398"/>
                    <a:pt x="5171" y="8632"/>
                    <a:pt x="5371" y="8832"/>
                  </a:cubicBezTo>
                  <a:cubicBezTo>
                    <a:pt x="5626" y="9036"/>
                    <a:pt x="5920" y="9123"/>
                    <a:pt x="6223" y="9123"/>
                  </a:cubicBezTo>
                  <a:cubicBezTo>
                    <a:pt x="6317" y="9123"/>
                    <a:pt x="6411" y="9114"/>
                    <a:pt x="6506" y="9099"/>
                  </a:cubicBezTo>
                  <a:cubicBezTo>
                    <a:pt x="6719" y="9040"/>
                    <a:pt x="6943" y="9005"/>
                    <a:pt x="7173" y="9005"/>
                  </a:cubicBezTo>
                  <a:cubicBezTo>
                    <a:pt x="7338" y="9005"/>
                    <a:pt x="7505" y="9023"/>
                    <a:pt x="7673" y="9065"/>
                  </a:cubicBezTo>
                  <a:cubicBezTo>
                    <a:pt x="6772" y="6330"/>
                    <a:pt x="6672" y="3461"/>
                    <a:pt x="7239" y="726"/>
                  </a:cubicBezTo>
                  <a:lnTo>
                    <a:pt x="6906" y="592"/>
                  </a:lnTo>
                  <a:cubicBezTo>
                    <a:pt x="6351" y="306"/>
                    <a:pt x="5902" y="0"/>
                    <a:pt x="53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3893775" y="1235500"/>
              <a:ext cx="243550" cy="532900"/>
            </a:xfrm>
            <a:custGeom>
              <a:rect b="b" l="l" r="r" t="t"/>
              <a:pathLst>
                <a:path extrusionOk="0" h="21316" w="9742">
                  <a:moveTo>
                    <a:pt x="2736" y="0"/>
                  </a:moveTo>
                  <a:lnTo>
                    <a:pt x="2736" y="0"/>
                  </a:lnTo>
                  <a:cubicBezTo>
                    <a:pt x="1635" y="3102"/>
                    <a:pt x="3937" y="6572"/>
                    <a:pt x="3103" y="9741"/>
                  </a:cubicBezTo>
                  <a:cubicBezTo>
                    <a:pt x="2770" y="11008"/>
                    <a:pt x="1936" y="12176"/>
                    <a:pt x="1769" y="13510"/>
                  </a:cubicBezTo>
                  <a:cubicBezTo>
                    <a:pt x="1635" y="14777"/>
                    <a:pt x="2903" y="16245"/>
                    <a:pt x="2770" y="17479"/>
                  </a:cubicBezTo>
                  <a:cubicBezTo>
                    <a:pt x="2603" y="18980"/>
                    <a:pt x="835" y="20081"/>
                    <a:pt x="1" y="21315"/>
                  </a:cubicBezTo>
                  <a:lnTo>
                    <a:pt x="9741" y="20949"/>
                  </a:lnTo>
                  <a:lnTo>
                    <a:pt x="6939" y="567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2670400" y="2213700"/>
              <a:ext cx="669675" cy="357750"/>
            </a:xfrm>
            <a:custGeom>
              <a:rect b="b" l="l" r="r" t="t"/>
              <a:pathLst>
                <a:path extrusionOk="0" h="14310" w="26787">
                  <a:moveTo>
                    <a:pt x="19949" y="0"/>
                  </a:moveTo>
                  <a:lnTo>
                    <a:pt x="15645" y="5304"/>
                  </a:lnTo>
                  <a:lnTo>
                    <a:pt x="4437" y="2535"/>
                  </a:lnTo>
                  <a:lnTo>
                    <a:pt x="1" y="6572"/>
                  </a:lnTo>
                  <a:cubicBezTo>
                    <a:pt x="1" y="6572"/>
                    <a:pt x="11676" y="13376"/>
                    <a:pt x="13844" y="14010"/>
                  </a:cubicBezTo>
                  <a:cubicBezTo>
                    <a:pt x="14529" y="14214"/>
                    <a:pt x="15150" y="14310"/>
                    <a:pt x="15734" y="14310"/>
                  </a:cubicBezTo>
                  <a:cubicBezTo>
                    <a:pt x="17256" y="14310"/>
                    <a:pt x="18530" y="13660"/>
                    <a:pt x="20049" y="12576"/>
                  </a:cubicBezTo>
                  <a:cubicBezTo>
                    <a:pt x="22183" y="11075"/>
                    <a:pt x="26787" y="5404"/>
                    <a:pt x="26787" y="5404"/>
                  </a:cubicBezTo>
                  <a:lnTo>
                    <a:pt x="1994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470275" y="2061500"/>
              <a:ext cx="347775" cy="355700"/>
            </a:xfrm>
            <a:custGeom>
              <a:rect b="b" l="l" r="r" t="t"/>
              <a:pathLst>
                <a:path extrusionOk="0" h="14228" w="13911">
                  <a:moveTo>
                    <a:pt x="2386" y="1"/>
                  </a:moveTo>
                  <a:cubicBezTo>
                    <a:pt x="2045" y="1"/>
                    <a:pt x="1704" y="204"/>
                    <a:pt x="1668" y="584"/>
                  </a:cubicBezTo>
                  <a:lnTo>
                    <a:pt x="1668" y="784"/>
                  </a:lnTo>
                  <a:cubicBezTo>
                    <a:pt x="1668" y="784"/>
                    <a:pt x="1528" y="718"/>
                    <a:pt x="1360" y="718"/>
                  </a:cubicBezTo>
                  <a:cubicBezTo>
                    <a:pt x="1052" y="718"/>
                    <a:pt x="651" y="943"/>
                    <a:pt x="868" y="2219"/>
                  </a:cubicBezTo>
                  <a:cubicBezTo>
                    <a:pt x="868" y="2219"/>
                    <a:pt x="0" y="3486"/>
                    <a:pt x="534" y="4487"/>
                  </a:cubicBezTo>
                  <a:cubicBezTo>
                    <a:pt x="534" y="4487"/>
                    <a:pt x="134" y="6322"/>
                    <a:pt x="367" y="7122"/>
                  </a:cubicBezTo>
                  <a:cubicBezTo>
                    <a:pt x="634" y="7923"/>
                    <a:pt x="5371" y="11292"/>
                    <a:pt x="5371" y="11292"/>
                  </a:cubicBezTo>
                  <a:lnTo>
                    <a:pt x="10675" y="14227"/>
                  </a:lnTo>
                  <a:lnTo>
                    <a:pt x="13910" y="9124"/>
                  </a:lnTo>
                  <a:lnTo>
                    <a:pt x="11609" y="7956"/>
                  </a:lnTo>
                  <a:cubicBezTo>
                    <a:pt x="11609" y="7956"/>
                    <a:pt x="11342" y="5721"/>
                    <a:pt x="10875" y="4787"/>
                  </a:cubicBezTo>
                  <a:cubicBezTo>
                    <a:pt x="10441" y="3887"/>
                    <a:pt x="7606" y="551"/>
                    <a:pt x="7606" y="551"/>
                  </a:cubicBezTo>
                  <a:cubicBezTo>
                    <a:pt x="7139" y="751"/>
                    <a:pt x="6872" y="1285"/>
                    <a:pt x="7005" y="1785"/>
                  </a:cubicBezTo>
                  <a:cubicBezTo>
                    <a:pt x="7139" y="2152"/>
                    <a:pt x="8473" y="4787"/>
                    <a:pt x="8473" y="4787"/>
                  </a:cubicBezTo>
                  <a:cubicBezTo>
                    <a:pt x="8313" y="4915"/>
                    <a:pt x="8077" y="5005"/>
                    <a:pt x="7786" y="5005"/>
                  </a:cubicBezTo>
                  <a:cubicBezTo>
                    <a:pt x="7470" y="5005"/>
                    <a:pt x="7089" y="4899"/>
                    <a:pt x="6672" y="4621"/>
                  </a:cubicBezTo>
                  <a:cubicBezTo>
                    <a:pt x="5671" y="3953"/>
                    <a:pt x="4537" y="3220"/>
                    <a:pt x="4337" y="3119"/>
                  </a:cubicBezTo>
                  <a:cubicBezTo>
                    <a:pt x="4137" y="3053"/>
                    <a:pt x="3536" y="1585"/>
                    <a:pt x="3069" y="451"/>
                  </a:cubicBezTo>
                  <a:cubicBezTo>
                    <a:pt x="2962" y="146"/>
                    <a:pt x="2674" y="1"/>
                    <a:pt x="238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657075" y="2133625"/>
              <a:ext cx="39225" cy="143475"/>
            </a:xfrm>
            <a:custGeom>
              <a:rect b="b" l="l" r="r" t="t"/>
              <a:pathLst>
                <a:path extrusionOk="0" h="5739" w="1569">
                  <a:moveTo>
                    <a:pt x="0" y="1"/>
                  </a:moveTo>
                  <a:cubicBezTo>
                    <a:pt x="0" y="1"/>
                    <a:pt x="0" y="34"/>
                    <a:pt x="34" y="168"/>
                  </a:cubicBezTo>
                  <a:lnTo>
                    <a:pt x="234" y="568"/>
                  </a:lnTo>
                  <a:cubicBezTo>
                    <a:pt x="396" y="925"/>
                    <a:pt x="590" y="1408"/>
                    <a:pt x="907" y="1986"/>
                  </a:cubicBezTo>
                  <a:lnTo>
                    <a:pt x="907" y="1986"/>
                  </a:lnTo>
                  <a:cubicBezTo>
                    <a:pt x="559" y="2641"/>
                    <a:pt x="405" y="3388"/>
                    <a:pt x="567" y="4104"/>
                  </a:cubicBezTo>
                  <a:cubicBezTo>
                    <a:pt x="667" y="4437"/>
                    <a:pt x="767" y="4771"/>
                    <a:pt x="934" y="5071"/>
                  </a:cubicBezTo>
                  <a:cubicBezTo>
                    <a:pt x="1068" y="5271"/>
                    <a:pt x="1201" y="5438"/>
                    <a:pt x="1368" y="5605"/>
                  </a:cubicBezTo>
                  <a:cubicBezTo>
                    <a:pt x="1401" y="5672"/>
                    <a:pt x="1501" y="5705"/>
                    <a:pt x="1568" y="5738"/>
                  </a:cubicBezTo>
                  <a:cubicBezTo>
                    <a:pt x="1368" y="5505"/>
                    <a:pt x="1201" y="5238"/>
                    <a:pt x="1034" y="5005"/>
                  </a:cubicBezTo>
                  <a:cubicBezTo>
                    <a:pt x="868" y="4704"/>
                    <a:pt x="734" y="4371"/>
                    <a:pt x="701" y="4071"/>
                  </a:cubicBezTo>
                  <a:cubicBezTo>
                    <a:pt x="601" y="3670"/>
                    <a:pt x="667" y="3270"/>
                    <a:pt x="734" y="2870"/>
                  </a:cubicBezTo>
                  <a:cubicBezTo>
                    <a:pt x="834" y="2569"/>
                    <a:pt x="901" y="2269"/>
                    <a:pt x="1068" y="2036"/>
                  </a:cubicBezTo>
                  <a:lnTo>
                    <a:pt x="1101" y="2002"/>
                  </a:lnTo>
                  <a:lnTo>
                    <a:pt x="1068" y="1936"/>
                  </a:lnTo>
                  <a:cubicBezTo>
                    <a:pt x="801" y="1402"/>
                    <a:pt x="534" y="868"/>
                    <a:pt x="334" y="535"/>
                  </a:cubicBezTo>
                  <a:cubicBezTo>
                    <a:pt x="234" y="335"/>
                    <a:pt x="100" y="168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483600" y="2170725"/>
              <a:ext cx="72600" cy="85525"/>
            </a:xfrm>
            <a:custGeom>
              <a:rect b="b" l="l" r="r" t="t"/>
              <a:pathLst>
                <a:path extrusionOk="0" h="3421" w="2904">
                  <a:moveTo>
                    <a:pt x="362" y="0"/>
                  </a:moveTo>
                  <a:cubicBezTo>
                    <a:pt x="295" y="0"/>
                    <a:pt x="229" y="15"/>
                    <a:pt x="168" y="51"/>
                  </a:cubicBezTo>
                  <a:cubicBezTo>
                    <a:pt x="34" y="85"/>
                    <a:pt x="1" y="185"/>
                    <a:pt x="1" y="185"/>
                  </a:cubicBezTo>
                  <a:cubicBezTo>
                    <a:pt x="1" y="185"/>
                    <a:pt x="34" y="118"/>
                    <a:pt x="168" y="85"/>
                  </a:cubicBezTo>
                  <a:cubicBezTo>
                    <a:pt x="209" y="76"/>
                    <a:pt x="251" y="72"/>
                    <a:pt x="292" y="72"/>
                  </a:cubicBezTo>
                  <a:cubicBezTo>
                    <a:pt x="416" y="72"/>
                    <a:pt x="535" y="110"/>
                    <a:pt x="635" y="185"/>
                  </a:cubicBezTo>
                  <a:cubicBezTo>
                    <a:pt x="835" y="285"/>
                    <a:pt x="968" y="552"/>
                    <a:pt x="1002" y="752"/>
                  </a:cubicBezTo>
                  <a:cubicBezTo>
                    <a:pt x="1102" y="1019"/>
                    <a:pt x="1102" y="1352"/>
                    <a:pt x="1168" y="1686"/>
                  </a:cubicBezTo>
                  <a:cubicBezTo>
                    <a:pt x="1269" y="1953"/>
                    <a:pt x="1435" y="2253"/>
                    <a:pt x="1635" y="2520"/>
                  </a:cubicBezTo>
                  <a:cubicBezTo>
                    <a:pt x="1802" y="2720"/>
                    <a:pt x="2002" y="2887"/>
                    <a:pt x="2203" y="3020"/>
                  </a:cubicBezTo>
                  <a:cubicBezTo>
                    <a:pt x="2469" y="3187"/>
                    <a:pt x="2670" y="3287"/>
                    <a:pt x="2903" y="3420"/>
                  </a:cubicBezTo>
                  <a:cubicBezTo>
                    <a:pt x="2736" y="3254"/>
                    <a:pt x="2503" y="3120"/>
                    <a:pt x="2336" y="2953"/>
                  </a:cubicBezTo>
                  <a:cubicBezTo>
                    <a:pt x="1902" y="2620"/>
                    <a:pt x="1535" y="2186"/>
                    <a:pt x="1335" y="1686"/>
                  </a:cubicBezTo>
                  <a:cubicBezTo>
                    <a:pt x="1269" y="1352"/>
                    <a:pt x="1269" y="1052"/>
                    <a:pt x="1168" y="752"/>
                  </a:cubicBezTo>
                  <a:cubicBezTo>
                    <a:pt x="1135" y="452"/>
                    <a:pt x="968" y="252"/>
                    <a:pt x="701" y="85"/>
                  </a:cubicBezTo>
                  <a:cubicBezTo>
                    <a:pt x="596" y="43"/>
                    <a:pt x="477" y="0"/>
                    <a:pt x="36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2495275" y="2113625"/>
              <a:ext cx="99275" cy="107600"/>
            </a:xfrm>
            <a:custGeom>
              <a:rect b="b" l="l" r="r" t="t"/>
              <a:pathLst>
                <a:path extrusionOk="0" h="4304" w="3971">
                  <a:moveTo>
                    <a:pt x="401" y="0"/>
                  </a:moveTo>
                  <a:cubicBezTo>
                    <a:pt x="301" y="0"/>
                    <a:pt x="201" y="34"/>
                    <a:pt x="134" y="134"/>
                  </a:cubicBezTo>
                  <a:cubicBezTo>
                    <a:pt x="1" y="234"/>
                    <a:pt x="1" y="367"/>
                    <a:pt x="1" y="367"/>
                  </a:cubicBezTo>
                  <a:cubicBezTo>
                    <a:pt x="1" y="367"/>
                    <a:pt x="34" y="301"/>
                    <a:pt x="168" y="201"/>
                  </a:cubicBezTo>
                  <a:cubicBezTo>
                    <a:pt x="246" y="138"/>
                    <a:pt x="348" y="104"/>
                    <a:pt x="450" y="104"/>
                  </a:cubicBezTo>
                  <a:cubicBezTo>
                    <a:pt x="564" y="104"/>
                    <a:pt x="680" y="146"/>
                    <a:pt x="768" y="234"/>
                  </a:cubicBezTo>
                  <a:cubicBezTo>
                    <a:pt x="1002" y="501"/>
                    <a:pt x="1135" y="801"/>
                    <a:pt x="1102" y="1101"/>
                  </a:cubicBezTo>
                  <a:cubicBezTo>
                    <a:pt x="1102" y="1335"/>
                    <a:pt x="1135" y="1535"/>
                    <a:pt x="1168" y="1735"/>
                  </a:cubicBezTo>
                  <a:cubicBezTo>
                    <a:pt x="1202" y="1935"/>
                    <a:pt x="1302" y="2169"/>
                    <a:pt x="1435" y="2369"/>
                  </a:cubicBezTo>
                  <a:cubicBezTo>
                    <a:pt x="1836" y="3036"/>
                    <a:pt x="2369" y="3570"/>
                    <a:pt x="3103" y="3937"/>
                  </a:cubicBezTo>
                  <a:cubicBezTo>
                    <a:pt x="3337" y="4137"/>
                    <a:pt x="3537" y="4203"/>
                    <a:pt x="3704" y="4303"/>
                  </a:cubicBezTo>
                  <a:cubicBezTo>
                    <a:pt x="3754" y="4270"/>
                    <a:pt x="3795" y="4253"/>
                    <a:pt x="3837" y="4253"/>
                  </a:cubicBezTo>
                  <a:cubicBezTo>
                    <a:pt x="3879" y="4253"/>
                    <a:pt x="3920" y="4270"/>
                    <a:pt x="3970" y="4303"/>
                  </a:cubicBezTo>
                  <a:cubicBezTo>
                    <a:pt x="3704" y="4070"/>
                    <a:pt x="3403" y="3903"/>
                    <a:pt x="3170" y="3803"/>
                  </a:cubicBezTo>
                  <a:cubicBezTo>
                    <a:pt x="2503" y="3403"/>
                    <a:pt x="1969" y="2869"/>
                    <a:pt x="1569" y="2235"/>
                  </a:cubicBezTo>
                  <a:cubicBezTo>
                    <a:pt x="1502" y="2069"/>
                    <a:pt x="1402" y="1868"/>
                    <a:pt x="1335" y="1668"/>
                  </a:cubicBezTo>
                  <a:cubicBezTo>
                    <a:pt x="1302" y="1468"/>
                    <a:pt x="1235" y="1301"/>
                    <a:pt x="1235" y="1068"/>
                  </a:cubicBezTo>
                  <a:cubicBezTo>
                    <a:pt x="1235" y="701"/>
                    <a:pt x="1068" y="367"/>
                    <a:pt x="835" y="134"/>
                  </a:cubicBezTo>
                  <a:cubicBezTo>
                    <a:pt x="701" y="34"/>
                    <a:pt x="601" y="0"/>
                    <a:pt x="4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2510300" y="2079425"/>
              <a:ext cx="92600" cy="105950"/>
            </a:xfrm>
            <a:custGeom>
              <a:rect b="b" l="l" r="r" t="t"/>
              <a:pathLst>
                <a:path extrusionOk="0" h="4238" w="3704">
                  <a:moveTo>
                    <a:pt x="0" y="1"/>
                  </a:moveTo>
                  <a:lnTo>
                    <a:pt x="0" y="1"/>
                  </a:lnTo>
                  <a:cubicBezTo>
                    <a:pt x="234" y="168"/>
                    <a:pt x="401" y="368"/>
                    <a:pt x="567" y="568"/>
                  </a:cubicBezTo>
                  <a:cubicBezTo>
                    <a:pt x="701" y="835"/>
                    <a:pt x="834" y="1102"/>
                    <a:pt x="901" y="1402"/>
                  </a:cubicBezTo>
                  <a:cubicBezTo>
                    <a:pt x="1001" y="1769"/>
                    <a:pt x="1168" y="2169"/>
                    <a:pt x="1368" y="2503"/>
                  </a:cubicBezTo>
                  <a:cubicBezTo>
                    <a:pt x="1735" y="3103"/>
                    <a:pt x="2235" y="3603"/>
                    <a:pt x="2869" y="3937"/>
                  </a:cubicBezTo>
                  <a:cubicBezTo>
                    <a:pt x="3036" y="4070"/>
                    <a:pt x="3236" y="4170"/>
                    <a:pt x="3436" y="4204"/>
                  </a:cubicBezTo>
                  <a:cubicBezTo>
                    <a:pt x="3536" y="4237"/>
                    <a:pt x="3603" y="4237"/>
                    <a:pt x="3703" y="4237"/>
                  </a:cubicBezTo>
                  <a:cubicBezTo>
                    <a:pt x="3703" y="4204"/>
                    <a:pt x="3403" y="4104"/>
                    <a:pt x="2936" y="3837"/>
                  </a:cubicBezTo>
                  <a:cubicBezTo>
                    <a:pt x="2369" y="3437"/>
                    <a:pt x="1902" y="2936"/>
                    <a:pt x="1535" y="2369"/>
                  </a:cubicBezTo>
                  <a:cubicBezTo>
                    <a:pt x="1368" y="2036"/>
                    <a:pt x="1201" y="1702"/>
                    <a:pt x="1101" y="1335"/>
                  </a:cubicBezTo>
                  <a:cubicBezTo>
                    <a:pt x="1034" y="1035"/>
                    <a:pt x="901" y="735"/>
                    <a:pt x="734" y="434"/>
                  </a:cubicBezTo>
                  <a:cubicBezTo>
                    <a:pt x="534" y="234"/>
                    <a:pt x="267" y="34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3405100" y="4821400"/>
              <a:ext cx="385300" cy="310250"/>
            </a:xfrm>
            <a:custGeom>
              <a:rect b="b" l="l" r="r" t="t"/>
              <a:pathLst>
                <a:path extrusionOk="0" h="12410" w="15412">
                  <a:moveTo>
                    <a:pt x="15278" y="0"/>
                  </a:moveTo>
                  <a:lnTo>
                    <a:pt x="7573" y="134"/>
                  </a:lnTo>
                  <a:lnTo>
                    <a:pt x="7973" y="8073"/>
                  </a:lnTo>
                  <a:cubicBezTo>
                    <a:pt x="7973" y="8073"/>
                    <a:pt x="67" y="10574"/>
                    <a:pt x="1" y="12076"/>
                  </a:cubicBezTo>
                  <a:lnTo>
                    <a:pt x="15412" y="12409"/>
                  </a:lnTo>
                  <a:lnTo>
                    <a:pt x="15278" y="0"/>
                  </a:ln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3703650" y="5004025"/>
              <a:ext cx="32550" cy="29325"/>
            </a:xfrm>
            <a:custGeom>
              <a:rect b="b" l="l" r="r" t="t"/>
              <a:pathLst>
                <a:path extrusionOk="0" h="1173" w="1302">
                  <a:moveTo>
                    <a:pt x="801" y="0"/>
                  </a:moveTo>
                  <a:lnTo>
                    <a:pt x="868" y="34"/>
                  </a:lnTo>
                  <a:cubicBezTo>
                    <a:pt x="803" y="14"/>
                    <a:pt x="738" y="5"/>
                    <a:pt x="674" y="5"/>
                  </a:cubicBezTo>
                  <a:cubicBezTo>
                    <a:pt x="412" y="5"/>
                    <a:pt x="175" y="165"/>
                    <a:pt x="67" y="434"/>
                  </a:cubicBezTo>
                  <a:cubicBezTo>
                    <a:pt x="0" y="768"/>
                    <a:pt x="201" y="1101"/>
                    <a:pt x="534" y="1168"/>
                  </a:cubicBezTo>
                  <a:cubicBezTo>
                    <a:pt x="562" y="1171"/>
                    <a:pt x="590" y="1172"/>
                    <a:pt x="617" y="1172"/>
                  </a:cubicBezTo>
                  <a:cubicBezTo>
                    <a:pt x="917" y="1172"/>
                    <a:pt x="1174" y="1007"/>
                    <a:pt x="1235" y="701"/>
                  </a:cubicBezTo>
                  <a:cubicBezTo>
                    <a:pt x="1301" y="367"/>
                    <a:pt x="1068" y="101"/>
                    <a:pt x="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3403425" y="5099100"/>
              <a:ext cx="386975" cy="30875"/>
            </a:xfrm>
            <a:custGeom>
              <a:rect b="b" l="l" r="r" t="t"/>
              <a:pathLst>
                <a:path extrusionOk="0" h="1235" w="15479">
                  <a:moveTo>
                    <a:pt x="15479" y="0"/>
                  </a:moveTo>
                  <a:lnTo>
                    <a:pt x="568" y="200"/>
                  </a:lnTo>
                  <a:cubicBezTo>
                    <a:pt x="234" y="367"/>
                    <a:pt x="34" y="667"/>
                    <a:pt x="1" y="1034"/>
                  </a:cubicBezTo>
                  <a:lnTo>
                    <a:pt x="15479" y="1234"/>
                  </a:lnTo>
                  <a:lnTo>
                    <a:pt x="154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3597675" y="5018800"/>
              <a:ext cx="38450" cy="22850"/>
            </a:xfrm>
            <a:custGeom>
              <a:rect b="b" l="l" r="r" t="t"/>
              <a:pathLst>
                <a:path extrusionOk="0" h="914" w="1538">
                  <a:moveTo>
                    <a:pt x="337" y="0"/>
                  </a:moveTo>
                  <a:cubicBezTo>
                    <a:pt x="133" y="0"/>
                    <a:pt x="0" y="58"/>
                    <a:pt x="36" y="77"/>
                  </a:cubicBezTo>
                  <a:cubicBezTo>
                    <a:pt x="36" y="177"/>
                    <a:pt x="403" y="177"/>
                    <a:pt x="770" y="410"/>
                  </a:cubicBezTo>
                  <a:cubicBezTo>
                    <a:pt x="1116" y="662"/>
                    <a:pt x="1344" y="913"/>
                    <a:pt x="1424" y="913"/>
                  </a:cubicBezTo>
                  <a:cubicBezTo>
                    <a:pt x="1429" y="913"/>
                    <a:pt x="1434" y="912"/>
                    <a:pt x="1437" y="911"/>
                  </a:cubicBezTo>
                  <a:cubicBezTo>
                    <a:pt x="1538" y="877"/>
                    <a:pt x="1404" y="444"/>
                    <a:pt x="937" y="177"/>
                  </a:cubicBezTo>
                  <a:cubicBezTo>
                    <a:pt x="725" y="40"/>
                    <a:pt x="506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3557700" y="5037200"/>
              <a:ext cx="28400" cy="29450"/>
            </a:xfrm>
            <a:custGeom>
              <a:rect b="b" l="l" r="r" t="t"/>
              <a:pathLst>
                <a:path extrusionOk="0" h="1178" w="1136">
                  <a:moveTo>
                    <a:pt x="134" y="0"/>
                  </a:moveTo>
                  <a:cubicBezTo>
                    <a:pt x="53" y="0"/>
                    <a:pt x="1" y="19"/>
                    <a:pt x="1" y="41"/>
                  </a:cubicBezTo>
                  <a:cubicBezTo>
                    <a:pt x="1" y="141"/>
                    <a:pt x="335" y="275"/>
                    <a:pt x="568" y="541"/>
                  </a:cubicBezTo>
                  <a:cubicBezTo>
                    <a:pt x="823" y="829"/>
                    <a:pt x="896" y="1177"/>
                    <a:pt x="989" y="1177"/>
                  </a:cubicBezTo>
                  <a:cubicBezTo>
                    <a:pt x="993" y="1177"/>
                    <a:pt x="997" y="1177"/>
                    <a:pt x="1002" y="1175"/>
                  </a:cubicBezTo>
                  <a:cubicBezTo>
                    <a:pt x="1068" y="1142"/>
                    <a:pt x="1135" y="775"/>
                    <a:pt x="802" y="341"/>
                  </a:cubicBezTo>
                  <a:cubicBezTo>
                    <a:pt x="579" y="74"/>
                    <a:pt x="297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3519350" y="5054525"/>
              <a:ext cx="20875" cy="32925"/>
            </a:xfrm>
            <a:custGeom>
              <a:rect b="b" l="l" r="r" t="t"/>
              <a:pathLst>
                <a:path extrusionOk="0" h="1317" w="835">
                  <a:moveTo>
                    <a:pt x="65" y="1"/>
                  </a:moveTo>
                  <a:cubicBezTo>
                    <a:pt x="50" y="1"/>
                    <a:pt x="39" y="6"/>
                    <a:pt x="34" y="15"/>
                  </a:cubicBezTo>
                  <a:cubicBezTo>
                    <a:pt x="1" y="115"/>
                    <a:pt x="234" y="315"/>
                    <a:pt x="367" y="649"/>
                  </a:cubicBezTo>
                  <a:cubicBezTo>
                    <a:pt x="501" y="983"/>
                    <a:pt x="568" y="1316"/>
                    <a:pt x="668" y="1316"/>
                  </a:cubicBezTo>
                  <a:cubicBezTo>
                    <a:pt x="734" y="1316"/>
                    <a:pt x="834" y="949"/>
                    <a:pt x="601" y="516"/>
                  </a:cubicBezTo>
                  <a:cubicBezTo>
                    <a:pt x="429" y="173"/>
                    <a:pt x="160" y="1"/>
                    <a:pt x="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599400" y="4969825"/>
              <a:ext cx="41725" cy="8925"/>
            </a:xfrm>
            <a:custGeom>
              <a:rect b="b" l="l" r="r" t="t"/>
              <a:pathLst>
                <a:path extrusionOk="0" h="357" w="1669">
                  <a:moveTo>
                    <a:pt x="835" y="1"/>
                  </a:moveTo>
                  <a:cubicBezTo>
                    <a:pt x="334" y="1"/>
                    <a:pt x="1" y="168"/>
                    <a:pt x="34" y="234"/>
                  </a:cubicBezTo>
                  <a:cubicBezTo>
                    <a:pt x="44" y="263"/>
                    <a:pt x="77" y="272"/>
                    <a:pt x="130" y="272"/>
                  </a:cubicBezTo>
                  <a:cubicBezTo>
                    <a:pt x="243" y="272"/>
                    <a:pt x="443" y="229"/>
                    <a:pt x="688" y="229"/>
                  </a:cubicBezTo>
                  <a:cubicBezTo>
                    <a:pt x="735" y="229"/>
                    <a:pt x="784" y="230"/>
                    <a:pt x="835" y="234"/>
                  </a:cubicBezTo>
                  <a:cubicBezTo>
                    <a:pt x="1142" y="286"/>
                    <a:pt x="1410" y="356"/>
                    <a:pt x="1548" y="356"/>
                  </a:cubicBezTo>
                  <a:cubicBezTo>
                    <a:pt x="1590" y="356"/>
                    <a:pt x="1620" y="350"/>
                    <a:pt x="1635" y="334"/>
                  </a:cubicBezTo>
                  <a:cubicBezTo>
                    <a:pt x="1669" y="234"/>
                    <a:pt x="1335" y="1"/>
                    <a:pt x="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3599400" y="4903950"/>
              <a:ext cx="60075" cy="32975"/>
            </a:xfrm>
            <a:custGeom>
              <a:rect b="b" l="l" r="r" t="t"/>
              <a:pathLst>
                <a:path extrusionOk="0" h="1319" w="2403">
                  <a:moveTo>
                    <a:pt x="1960" y="181"/>
                  </a:moveTo>
                  <a:cubicBezTo>
                    <a:pt x="2038" y="181"/>
                    <a:pt x="2093" y="204"/>
                    <a:pt x="2136" y="267"/>
                  </a:cubicBezTo>
                  <a:cubicBezTo>
                    <a:pt x="2169" y="334"/>
                    <a:pt x="2136" y="301"/>
                    <a:pt x="2136" y="334"/>
                  </a:cubicBezTo>
                  <a:cubicBezTo>
                    <a:pt x="2069" y="368"/>
                    <a:pt x="2002" y="434"/>
                    <a:pt x="1969" y="468"/>
                  </a:cubicBezTo>
                  <a:cubicBezTo>
                    <a:pt x="1835" y="534"/>
                    <a:pt x="1669" y="634"/>
                    <a:pt x="1535" y="701"/>
                  </a:cubicBezTo>
                  <a:cubicBezTo>
                    <a:pt x="1302" y="835"/>
                    <a:pt x="1035" y="935"/>
                    <a:pt x="801" y="1001"/>
                  </a:cubicBezTo>
                  <a:cubicBezTo>
                    <a:pt x="567" y="1095"/>
                    <a:pt x="365" y="1140"/>
                    <a:pt x="196" y="1192"/>
                  </a:cubicBezTo>
                  <a:lnTo>
                    <a:pt x="196" y="1192"/>
                  </a:lnTo>
                  <a:cubicBezTo>
                    <a:pt x="301" y="1105"/>
                    <a:pt x="464" y="968"/>
                    <a:pt x="668" y="801"/>
                  </a:cubicBezTo>
                  <a:cubicBezTo>
                    <a:pt x="868" y="634"/>
                    <a:pt x="1135" y="501"/>
                    <a:pt x="1335" y="368"/>
                  </a:cubicBezTo>
                  <a:cubicBezTo>
                    <a:pt x="1469" y="334"/>
                    <a:pt x="1635" y="267"/>
                    <a:pt x="1802" y="201"/>
                  </a:cubicBezTo>
                  <a:cubicBezTo>
                    <a:pt x="1863" y="189"/>
                    <a:pt x="1915" y="181"/>
                    <a:pt x="1960" y="181"/>
                  </a:cubicBezTo>
                  <a:close/>
                  <a:moveTo>
                    <a:pt x="2002" y="1"/>
                  </a:moveTo>
                  <a:cubicBezTo>
                    <a:pt x="1902" y="1"/>
                    <a:pt x="1769" y="1"/>
                    <a:pt x="1702" y="34"/>
                  </a:cubicBezTo>
                  <a:cubicBezTo>
                    <a:pt x="1535" y="101"/>
                    <a:pt x="1368" y="134"/>
                    <a:pt x="1235" y="201"/>
                  </a:cubicBezTo>
                  <a:cubicBezTo>
                    <a:pt x="1002" y="334"/>
                    <a:pt x="735" y="501"/>
                    <a:pt x="535" y="668"/>
                  </a:cubicBezTo>
                  <a:cubicBezTo>
                    <a:pt x="305" y="897"/>
                    <a:pt x="170" y="1111"/>
                    <a:pt x="108" y="1222"/>
                  </a:cubicBezTo>
                  <a:lnTo>
                    <a:pt x="108" y="1222"/>
                  </a:lnTo>
                  <a:cubicBezTo>
                    <a:pt x="71" y="1236"/>
                    <a:pt x="35" y="1251"/>
                    <a:pt x="1" y="1268"/>
                  </a:cubicBezTo>
                  <a:cubicBezTo>
                    <a:pt x="25" y="1275"/>
                    <a:pt x="50" y="1281"/>
                    <a:pt x="75" y="1287"/>
                  </a:cubicBezTo>
                  <a:lnTo>
                    <a:pt x="75" y="1287"/>
                  </a:lnTo>
                  <a:cubicBezTo>
                    <a:pt x="70" y="1296"/>
                    <a:pt x="68" y="1302"/>
                    <a:pt x="68" y="1302"/>
                  </a:cubicBezTo>
                  <a:cubicBezTo>
                    <a:pt x="68" y="1302"/>
                    <a:pt x="73" y="1297"/>
                    <a:pt x="83" y="1289"/>
                  </a:cubicBezTo>
                  <a:lnTo>
                    <a:pt x="83" y="1289"/>
                  </a:lnTo>
                  <a:cubicBezTo>
                    <a:pt x="176" y="1308"/>
                    <a:pt x="273" y="1318"/>
                    <a:pt x="376" y="1318"/>
                  </a:cubicBezTo>
                  <a:cubicBezTo>
                    <a:pt x="510" y="1318"/>
                    <a:pt x="651" y="1302"/>
                    <a:pt x="801" y="1268"/>
                  </a:cubicBezTo>
                  <a:cubicBezTo>
                    <a:pt x="1068" y="1201"/>
                    <a:pt x="1335" y="1135"/>
                    <a:pt x="1569" y="1001"/>
                  </a:cubicBezTo>
                  <a:cubicBezTo>
                    <a:pt x="1735" y="935"/>
                    <a:pt x="1869" y="835"/>
                    <a:pt x="2036" y="768"/>
                  </a:cubicBezTo>
                  <a:cubicBezTo>
                    <a:pt x="2136" y="701"/>
                    <a:pt x="2202" y="634"/>
                    <a:pt x="2302" y="601"/>
                  </a:cubicBezTo>
                  <a:cubicBezTo>
                    <a:pt x="2403" y="468"/>
                    <a:pt x="2403" y="301"/>
                    <a:pt x="2336" y="167"/>
                  </a:cubicBezTo>
                  <a:cubicBezTo>
                    <a:pt x="2236" y="34"/>
                    <a:pt x="2136" y="1"/>
                    <a:pt x="20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3573550" y="4878100"/>
              <a:ext cx="33400" cy="60075"/>
            </a:xfrm>
            <a:custGeom>
              <a:rect b="b" l="l" r="r" t="t"/>
              <a:pathLst>
                <a:path extrusionOk="0" h="2403" w="1336">
                  <a:moveTo>
                    <a:pt x="434" y="1"/>
                  </a:moveTo>
                  <a:cubicBezTo>
                    <a:pt x="334" y="1"/>
                    <a:pt x="201" y="67"/>
                    <a:pt x="101" y="201"/>
                  </a:cubicBezTo>
                  <a:cubicBezTo>
                    <a:pt x="67" y="267"/>
                    <a:pt x="34" y="367"/>
                    <a:pt x="34" y="501"/>
                  </a:cubicBezTo>
                  <a:cubicBezTo>
                    <a:pt x="1" y="668"/>
                    <a:pt x="1" y="834"/>
                    <a:pt x="34" y="1001"/>
                  </a:cubicBezTo>
                  <a:cubicBezTo>
                    <a:pt x="67" y="1268"/>
                    <a:pt x="201" y="1535"/>
                    <a:pt x="368" y="1768"/>
                  </a:cubicBezTo>
                  <a:cubicBezTo>
                    <a:pt x="668" y="2202"/>
                    <a:pt x="1001" y="2235"/>
                    <a:pt x="1001" y="2235"/>
                  </a:cubicBezTo>
                  <a:cubicBezTo>
                    <a:pt x="1001" y="2235"/>
                    <a:pt x="735" y="2069"/>
                    <a:pt x="534" y="1702"/>
                  </a:cubicBezTo>
                  <a:cubicBezTo>
                    <a:pt x="401" y="1502"/>
                    <a:pt x="334" y="1235"/>
                    <a:pt x="268" y="1001"/>
                  </a:cubicBezTo>
                  <a:lnTo>
                    <a:pt x="268" y="534"/>
                  </a:lnTo>
                  <a:cubicBezTo>
                    <a:pt x="334" y="367"/>
                    <a:pt x="368" y="234"/>
                    <a:pt x="401" y="234"/>
                  </a:cubicBezTo>
                  <a:cubicBezTo>
                    <a:pt x="434" y="234"/>
                    <a:pt x="601" y="367"/>
                    <a:pt x="701" y="501"/>
                  </a:cubicBezTo>
                  <a:cubicBezTo>
                    <a:pt x="768" y="634"/>
                    <a:pt x="835" y="768"/>
                    <a:pt x="901" y="901"/>
                  </a:cubicBezTo>
                  <a:cubicBezTo>
                    <a:pt x="1001" y="1168"/>
                    <a:pt x="1035" y="1402"/>
                    <a:pt x="1068" y="1668"/>
                  </a:cubicBezTo>
                  <a:cubicBezTo>
                    <a:pt x="1168" y="2135"/>
                    <a:pt x="1068" y="2402"/>
                    <a:pt x="1102" y="2402"/>
                  </a:cubicBezTo>
                  <a:cubicBezTo>
                    <a:pt x="1235" y="2202"/>
                    <a:pt x="1335" y="1902"/>
                    <a:pt x="1268" y="1668"/>
                  </a:cubicBezTo>
                  <a:cubicBezTo>
                    <a:pt x="1268" y="1368"/>
                    <a:pt x="1235" y="1068"/>
                    <a:pt x="1168" y="834"/>
                  </a:cubicBezTo>
                  <a:cubicBezTo>
                    <a:pt x="1102" y="668"/>
                    <a:pt x="1035" y="501"/>
                    <a:pt x="935" y="367"/>
                  </a:cubicBezTo>
                  <a:cubicBezTo>
                    <a:pt x="868" y="167"/>
                    <a:pt x="668" y="34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3807900" y="4803050"/>
              <a:ext cx="262700" cy="489325"/>
            </a:xfrm>
            <a:custGeom>
              <a:rect b="b" l="l" r="r" t="t"/>
              <a:pathLst>
                <a:path extrusionOk="0" h="19573" w="10508">
                  <a:moveTo>
                    <a:pt x="7505" y="0"/>
                  </a:moveTo>
                  <a:lnTo>
                    <a:pt x="0" y="1168"/>
                  </a:lnTo>
                  <a:cubicBezTo>
                    <a:pt x="0" y="1168"/>
                    <a:pt x="1068" y="11042"/>
                    <a:pt x="1034" y="11909"/>
                  </a:cubicBezTo>
                  <a:cubicBezTo>
                    <a:pt x="1034" y="12676"/>
                    <a:pt x="7038" y="17913"/>
                    <a:pt x="8673" y="19348"/>
                  </a:cubicBezTo>
                  <a:cubicBezTo>
                    <a:pt x="8848" y="19498"/>
                    <a:pt x="9080" y="19573"/>
                    <a:pt x="9325" y="19573"/>
                  </a:cubicBezTo>
                  <a:cubicBezTo>
                    <a:pt x="9407" y="19573"/>
                    <a:pt x="9490" y="19564"/>
                    <a:pt x="9574" y="19548"/>
                  </a:cubicBezTo>
                  <a:lnTo>
                    <a:pt x="9674" y="19548"/>
                  </a:lnTo>
                  <a:cubicBezTo>
                    <a:pt x="10207" y="19348"/>
                    <a:pt x="10508" y="18747"/>
                    <a:pt x="10341" y="18213"/>
                  </a:cubicBezTo>
                  <a:lnTo>
                    <a:pt x="7806" y="10208"/>
                  </a:lnTo>
                  <a:lnTo>
                    <a:pt x="7505" y="0"/>
                  </a:ln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3833750" y="5085750"/>
              <a:ext cx="215175" cy="208125"/>
            </a:xfrm>
            <a:custGeom>
              <a:rect b="b" l="l" r="r" t="t"/>
              <a:pathLst>
                <a:path extrusionOk="0" h="8325" w="8607">
                  <a:moveTo>
                    <a:pt x="0" y="0"/>
                  </a:moveTo>
                  <a:lnTo>
                    <a:pt x="34" y="401"/>
                  </a:lnTo>
                  <a:cubicBezTo>
                    <a:pt x="34" y="768"/>
                    <a:pt x="200" y="1101"/>
                    <a:pt x="467" y="1401"/>
                  </a:cubicBezTo>
                  <a:cubicBezTo>
                    <a:pt x="1168" y="2169"/>
                    <a:pt x="3102" y="4103"/>
                    <a:pt x="7639" y="8073"/>
                  </a:cubicBezTo>
                  <a:cubicBezTo>
                    <a:pt x="7795" y="8251"/>
                    <a:pt x="8010" y="8325"/>
                    <a:pt x="8244" y="8325"/>
                  </a:cubicBezTo>
                  <a:cubicBezTo>
                    <a:pt x="8362" y="8325"/>
                    <a:pt x="8484" y="8306"/>
                    <a:pt x="8606" y="82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3857925" y="4997525"/>
              <a:ext cx="33375" cy="30450"/>
            </a:xfrm>
            <a:custGeom>
              <a:rect b="b" l="l" r="r" t="t"/>
              <a:pathLst>
                <a:path extrusionOk="0" h="1218" w="1335">
                  <a:moveTo>
                    <a:pt x="642" y="1"/>
                  </a:moveTo>
                  <a:cubicBezTo>
                    <a:pt x="458" y="1"/>
                    <a:pt x="284" y="85"/>
                    <a:pt x="167" y="260"/>
                  </a:cubicBezTo>
                  <a:cubicBezTo>
                    <a:pt x="1" y="561"/>
                    <a:pt x="67" y="928"/>
                    <a:pt x="367" y="1128"/>
                  </a:cubicBezTo>
                  <a:cubicBezTo>
                    <a:pt x="451" y="1187"/>
                    <a:pt x="556" y="1217"/>
                    <a:pt x="663" y="1217"/>
                  </a:cubicBezTo>
                  <a:cubicBezTo>
                    <a:pt x="857" y="1217"/>
                    <a:pt x="1061" y="1121"/>
                    <a:pt x="1168" y="928"/>
                  </a:cubicBezTo>
                  <a:cubicBezTo>
                    <a:pt x="1335" y="627"/>
                    <a:pt x="1235" y="260"/>
                    <a:pt x="968" y="94"/>
                  </a:cubicBezTo>
                  <a:lnTo>
                    <a:pt x="968" y="94"/>
                  </a:lnTo>
                  <a:lnTo>
                    <a:pt x="1035" y="127"/>
                  </a:lnTo>
                  <a:cubicBezTo>
                    <a:pt x="910" y="44"/>
                    <a:pt x="773" y="1"/>
                    <a:pt x="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3983850" y="5153100"/>
              <a:ext cx="50900" cy="31225"/>
            </a:xfrm>
            <a:custGeom>
              <a:rect b="b" l="l" r="r" t="t"/>
              <a:pathLst>
                <a:path extrusionOk="0" h="1249" w="2036">
                  <a:moveTo>
                    <a:pt x="1504" y="0"/>
                  </a:moveTo>
                  <a:cubicBezTo>
                    <a:pt x="1236" y="0"/>
                    <a:pt x="990" y="70"/>
                    <a:pt x="768" y="209"/>
                  </a:cubicBezTo>
                  <a:cubicBezTo>
                    <a:pt x="467" y="375"/>
                    <a:pt x="267" y="575"/>
                    <a:pt x="101" y="876"/>
                  </a:cubicBezTo>
                  <a:cubicBezTo>
                    <a:pt x="0" y="1076"/>
                    <a:pt x="0" y="1243"/>
                    <a:pt x="34" y="1243"/>
                  </a:cubicBezTo>
                  <a:cubicBezTo>
                    <a:pt x="37" y="1246"/>
                    <a:pt x="42" y="1248"/>
                    <a:pt x="46" y="1248"/>
                  </a:cubicBezTo>
                  <a:cubicBezTo>
                    <a:pt x="124" y="1248"/>
                    <a:pt x="332" y="724"/>
                    <a:pt x="868" y="409"/>
                  </a:cubicBezTo>
                  <a:cubicBezTo>
                    <a:pt x="1268" y="242"/>
                    <a:pt x="1635" y="175"/>
                    <a:pt x="2035" y="142"/>
                  </a:cubicBezTo>
                  <a:cubicBezTo>
                    <a:pt x="2035" y="75"/>
                    <a:pt x="1935" y="42"/>
                    <a:pt x="1668" y="8"/>
                  </a:cubicBezTo>
                  <a:cubicBezTo>
                    <a:pt x="1613" y="3"/>
                    <a:pt x="1558" y="0"/>
                    <a:pt x="1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003875" y="5197250"/>
              <a:ext cx="47550" cy="20500"/>
            </a:xfrm>
            <a:custGeom>
              <a:rect b="b" l="l" r="r" t="t"/>
              <a:pathLst>
                <a:path extrusionOk="0" h="820" w="1902">
                  <a:moveTo>
                    <a:pt x="1327" y="1"/>
                  </a:moveTo>
                  <a:cubicBezTo>
                    <a:pt x="1165" y="1"/>
                    <a:pt x="999" y="35"/>
                    <a:pt x="834" y="110"/>
                  </a:cubicBezTo>
                  <a:cubicBezTo>
                    <a:pt x="234" y="311"/>
                    <a:pt x="0" y="778"/>
                    <a:pt x="33" y="811"/>
                  </a:cubicBezTo>
                  <a:cubicBezTo>
                    <a:pt x="36" y="817"/>
                    <a:pt x="42" y="820"/>
                    <a:pt x="49" y="820"/>
                  </a:cubicBezTo>
                  <a:cubicBezTo>
                    <a:pt x="127" y="820"/>
                    <a:pt x="444" y="523"/>
                    <a:pt x="901" y="311"/>
                  </a:cubicBezTo>
                  <a:cubicBezTo>
                    <a:pt x="1234" y="244"/>
                    <a:pt x="1568" y="210"/>
                    <a:pt x="1901" y="144"/>
                  </a:cubicBezTo>
                  <a:cubicBezTo>
                    <a:pt x="1718" y="52"/>
                    <a:pt x="1525" y="1"/>
                    <a:pt x="1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3948825" y="5110800"/>
              <a:ext cx="69250" cy="31675"/>
            </a:xfrm>
            <a:custGeom>
              <a:rect b="b" l="l" r="r" t="t"/>
              <a:pathLst>
                <a:path extrusionOk="0" h="1267" w="2770">
                  <a:moveTo>
                    <a:pt x="2358" y="1"/>
                  </a:moveTo>
                  <a:cubicBezTo>
                    <a:pt x="1427" y="1"/>
                    <a:pt x="524" y="482"/>
                    <a:pt x="0" y="1267"/>
                  </a:cubicBezTo>
                  <a:cubicBezTo>
                    <a:pt x="401" y="1000"/>
                    <a:pt x="834" y="700"/>
                    <a:pt x="1268" y="433"/>
                  </a:cubicBezTo>
                  <a:cubicBezTo>
                    <a:pt x="1768" y="266"/>
                    <a:pt x="2269" y="99"/>
                    <a:pt x="2769" y="33"/>
                  </a:cubicBezTo>
                  <a:cubicBezTo>
                    <a:pt x="2632" y="11"/>
                    <a:pt x="2495" y="1"/>
                    <a:pt x="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940475" y="5051925"/>
              <a:ext cx="66750" cy="13075"/>
            </a:xfrm>
            <a:custGeom>
              <a:rect b="b" l="l" r="r" t="t"/>
              <a:pathLst>
                <a:path extrusionOk="0" h="523" w="2670">
                  <a:moveTo>
                    <a:pt x="1507" y="0"/>
                  </a:moveTo>
                  <a:cubicBezTo>
                    <a:pt x="960" y="0"/>
                    <a:pt x="429" y="169"/>
                    <a:pt x="1" y="520"/>
                  </a:cubicBezTo>
                  <a:cubicBezTo>
                    <a:pt x="3" y="522"/>
                    <a:pt x="7" y="522"/>
                    <a:pt x="12" y="522"/>
                  </a:cubicBezTo>
                  <a:cubicBezTo>
                    <a:pt x="98" y="522"/>
                    <a:pt x="613" y="284"/>
                    <a:pt x="1335" y="253"/>
                  </a:cubicBezTo>
                  <a:cubicBezTo>
                    <a:pt x="1420" y="249"/>
                    <a:pt x="1504" y="247"/>
                    <a:pt x="1585" y="247"/>
                  </a:cubicBezTo>
                  <a:cubicBezTo>
                    <a:pt x="2003" y="247"/>
                    <a:pt x="2354" y="291"/>
                    <a:pt x="2536" y="291"/>
                  </a:cubicBezTo>
                  <a:cubicBezTo>
                    <a:pt x="2621" y="291"/>
                    <a:pt x="2669" y="281"/>
                    <a:pt x="2669" y="253"/>
                  </a:cubicBezTo>
                  <a:cubicBezTo>
                    <a:pt x="2295" y="86"/>
                    <a:pt x="1897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3934650" y="4975500"/>
              <a:ext cx="70075" cy="14375"/>
            </a:xfrm>
            <a:custGeom>
              <a:rect b="b" l="l" r="r" t="t"/>
              <a:pathLst>
                <a:path extrusionOk="0" h="575" w="2803">
                  <a:moveTo>
                    <a:pt x="1575" y="1"/>
                  </a:moveTo>
                  <a:cubicBezTo>
                    <a:pt x="1529" y="1"/>
                    <a:pt x="1482" y="3"/>
                    <a:pt x="1435" y="7"/>
                  </a:cubicBezTo>
                  <a:cubicBezTo>
                    <a:pt x="1068" y="7"/>
                    <a:pt x="734" y="107"/>
                    <a:pt x="401" y="274"/>
                  </a:cubicBezTo>
                  <a:cubicBezTo>
                    <a:pt x="134" y="441"/>
                    <a:pt x="0" y="574"/>
                    <a:pt x="34" y="574"/>
                  </a:cubicBezTo>
                  <a:cubicBezTo>
                    <a:pt x="501" y="408"/>
                    <a:pt x="968" y="274"/>
                    <a:pt x="1435" y="241"/>
                  </a:cubicBezTo>
                  <a:cubicBezTo>
                    <a:pt x="1902" y="274"/>
                    <a:pt x="2335" y="341"/>
                    <a:pt x="2802" y="474"/>
                  </a:cubicBezTo>
                  <a:cubicBezTo>
                    <a:pt x="2802" y="441"/>
                    <a:pt x="2736" y="308"/>
                    <a:pt x="2469" y="241"/>
                  </a:cubicBezTo>
                  <a:cubicBezTo>
                    <a:pt x="2178" y="96"/>
                    <a:pt x="1888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3929650" y="4918775"/>
              <a:ext cx="78400" cy="48575"/>
            </a:xfrm>
            <a:custGeom>
              <a:rect b="b" l="l" r="r" t="t"/>
              <a:pathLst>
                <a:path extrusionOk="0" h="1943" w="3136">
                  <a:moveTo>
                    <a:pt x="507" y="96"/>
                  </a:moveTo>
                  <a:cubicBezTo>
                    <a:pt x="530" y="96"/>
                    <a:pt x="551" y="100"/>
                    <a:pt x="567" y="108"/>
                  </a:cubicBezTo>
                  <a:cubicBezTo>
                    <a:pt x="801" y="208"/>
                    <a:pt x="968" y="375"/>
                    <a:pt x="1034" y="575"/>
                  </a:cubicBezTo>
                  <a:cubicBezTo>
                    <a:pt x="1157" y="805"/>
                    <a:pt x="1259" y="1021"/>
                    <a:pt x="1339" y="1230"/>
                  </a:cubicBezTo>
                  <a:lnTo>
                    <a:pt x="1339" y="1230"/>
                  </a:lnTo>
                  <a:cubicBezTo>
                    <a:pt x="1301" y="1286"/>
                    <a:pt x="1266" y="1346"/>
                    <a:pt x="1234" y="1409"/>
                  </a:cubicBezTo>
                  <a:cubicBezTo>
                    <a:pt x="1207" y="1464"/>
                    <a:pt x="1185" y="1519"/>
                    <a:pt x="1169" y="1571"/>
                  </a:cubicBezTo>
                  <a:lnTo>
                    <a:pt x="1169" y="1571"/>
                  </a:lnTo>
                  <a:cubicBezTo>
                    <a:pt x="703" y="1444"/>
                    <a:pt x="320" y="1030"/>
                    <a:pt x="234" y="542"/>
                  </a:cubicBezTo>
                  <a:cubicBezTo>
                    <a:pt x="234" y="408"/>
                    <a:pt x="234" y="275"/>
                    <a:pt x="334" y="208"/>
                  </a:cubicBezTo>
                  <a:cubicBezTo>
                    <a:pt x="359" y="133"/>
                    <a:pt x="440" y="96"/>
                    <a:pt x="507" y="96"/>
                  </a:cubicBezTo>
                  <a:close/>
                  <a:moveTo>
                    <a:pt x="1396" y="1386"/>
                  </a:moveTo>
                  <a:lnTo>
                    <a:pt x="1396" y="1386"/>
                  </a:lnTo>
                  <a:cubicBezTo>
                    <a:pt x="1422" y="1463"/>
                    <a:pt x="1445" y="1539"/>
                    <a:pt x="1465" y="1615"/>
                  </a:cubicBezTo>
                  <a:lnTo>
                    <a:pt x="1465" y="1615"/>
                  </a:lnTo>
                  <a:cubicBezTo>
                    <a:pt x="1444" y="1613"/>
                    <a:pt x="1423" y="1612"/>
                    <a:pt x="1401" y="1609"/>
                  </a:cubicBezTo>
                  <a:cubicBezTo>
                    <a:pt x="1350" y="1606"/>
                    <a:pt x="1300" y="1600"/>
                    <a:pt x="1251" y="1590"/>
                  </a:cubicBezTo>
                  <a:lnTo>
                    <a:pt x="1251" y="1590"/>
                  </a:lnTo>
                  <a:cubicBezTo>
                    <a:pt x="1297" y="1520"/>
                    <a:pt x="1346" y="1453"/>
                    <a:pt x="1396" y="1386"/>
                  </a:cubicBezTo>
                  <a:close/>
                  <a:moveTo>
                    <a:pt x="2654" y="362"/>
                  </a:moveTo>
                  <a:cubicBezTo>
                    <a:pt x="2733" y="362"/>
                    <a:pt x="2811" y="393"/>
                    <a:pt x="2836" y="442"/>
                  </a:cubicBezTo>
                  <a:cubicBezTo>
                    <a:pt x="2869" y="575"/>
                    <a:pt x="2869" y="675"/>
                    <a:pt x="2836" y="775"/>
                  </a:cubicBezTo>
                  <a:cubicBezTo>
                    <a:pt x="2561" y="1294"/>
                    <a:pt x="2091" y="1617"/>
                    <a:pt x="1553" y="1618"/>
                  </a:cubicBezTo>
                  <a:lnTo>
                    <a:pt x="1553" y="1618"/>
                  </a:lnTo>
                  <a:cubicBezTo>
                    <a:pt x="1548" y="1604"/>
                    <a:pt x="1542" y="1590"/>
                    <a:pt x="1535" y="1576"/>
                  </a:cubicBezTo>
                  <a:cubicBezTo>
                    <a:pt x="1525" y="1479"/>
                    <a:pt x="1507" y="1378"/>
                    <a:pt x="1481" y="1278"/>
                  </a:cubicBezTo>
                  <a:lnTo>
                    <a:pt x="1481" y="1278"/>
                  </a:lnTo>
                  <a:cubicBezTo>
                    <a:pt x="1640" y="1080"/>
                    <a:pt x="1816" y="894"/>
                    <a:pt x="2002" y="709"/>
                  </a:cubicBezTo>
                  <a:cubicBezTo>
                    <a:pt x="2168" y="542"/>
                    <a:pt x="2369" y="442"/>
                    <a:pt x="2569" y="375"/>
                  </a:cubicBezTo>
                  <a:cubicBezTo>
                    <a:pt x="2596" y="366"/>
                    <a:pt x="2625" y="362"/>
                    <a:pt x="2654" y="362"/>
                  </a:cubicBezTo>
                  <a:close/>
                  <a:moveTo>
                    <a:pt x="487" y="1"/>
                  </a:moveTo>
                  <a:cubicBezTo>
                    <a:pt x="362" y="1"/>
                    <a:pt x="239" y="79"/>
                    <a:pt x="167" y="175"/>
                  </a:cubicBezTo>
                  <a:cubicBezTo>
                    <a:pt x="67" y="275"/>
                    <a:pt x="0" y="442"/>
                    <a:pt x="34" y="608"/>
                  </a:cubicBezTo>
                  <a:cubicBezTo>
                    <a:pt x="134" y="1342"/>
                    <a:pt x="701" y="1876"/>
                    <a:pt x="1435" y="1909"/>
                  </a:cubicBezTo>
                  <a:cubicBezTo>
                    <a:pt x="1464" y="1911"/>
                    <a:pt x="1493" y="1911"/>
                    <a:pt x="1522" y="1911"/>
                  </a:cubicBezTo>
                  <a:cubicBezTo>
                    <a:pt x="1525" y="1911"/>
                    <a:pt x="1527" y="1911"/>
                    <a:pt x="1530" y="1911"/>
                  </a:cubicBezTo>
                  <a:lnTo>
                    <a:pt x="1530" y="1911"/>
                  </a:lnTo>
                  <a:cubicBezTo>
                    <a:pt x="1531" y="1922"/>
                    <a:pt x="1533" y="1932"/>
                    <a:pt x="1535" y="1943"/>
                  </a:cubicBezTo>
                  <a:cubicBezTo>
                    <a:pt x="1541" y="1933"/>
                    <a:pt x="1548" y="1922"/>
                    <a:pt x="1553" y="1911"/>
                  </a:cubicBezTo>
                  <a:lnTo>
                    <a:pt x="1553" y="1911"/>
                  </a:lnTo>
                  <a:cubicBezTo>
                    <a:pt x="2202" y="1900"/>
                    <a:pt x="2753" y="1538"/>
                    <a:pt x="3036" y="909"/>
                  </a:cubicBezTo>
                  <a:cubicBezTo>
                    <a:pt x="3136" y="742"/>
                    <a:pt x="3136" y="575"/>
                    <a:pt x="3036" y="408"/>
                  </a:cubicBezTo>
                  <a:cubicBezTo>
                    <a:pt x="2980" y="269"/>
                    <a:pt x="2855" y="200"/>
                    <a:pt x="2680" y="200"/>
                  </a:cubicBezTo>
                  <a:cubicBezTo>
                    <a:pt x="2645" y="200"/>
                    <a:pt x="2608" y="203"/>
                    <a:pt x="2569" y="208"/>
                  </a:cubicBezTo>
                  <a:cubicBezTo>
                    <a:pt x="2335" y="275"/>
                    <a:pt x="2135" y="408"/>
                    <a:pt x="1902" y="575"/>
                  </a:cubicBezTo>
                  <a:cubicBezTo>
                    <a:pt x="1746" y="753"/>
                    <a:pt x="1575" y="917"/>
                    <a:pt x="1429" y="1105"/>
                  </a:cubicBezTo>
                  <a:lnTo>
                    <a:pt x="1429" y="1105"/>
                  </a:lnTo>
                  <a:cubicBezTo>
                    <a:pt x="1365" y="919"/>
                    <a:pt x="1276" y="738"/>
                    <a:pt x="1168" y="575"/>
                  </a:cubicBezTo>
                  <a:cubicBezTo>
                    <a:pt x="1034" y="342"/>
                    <a:pt x="868" y="175"/>
                    <a:pt x="634" y="41"/>
                  </a:cubicBezTo>
                  <a:cubicBezTo>
                    <a:pt x="587" y="13"/>
                    <a:pt x="537" y="1"/>
                    <a:pt x="4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3719500" y="3136025"/>
              <a:ext cx="551250" cy="1839675"/>
            </a:xfrm>
            <a:custGeom>
              <a:rect b="b" l="l" r="r" t="t"/>
              <a:pathLst>
                <a:path extrusionOk="0" h="73587" w="22050">
                  <a:moveTo>
                    <a:pt x="22049" y="0"/>
                  </a:moveTo>
                  <a:lnTo>
                    <a:pt x="0" y="1635"/>
                  </a:lnTo>
                  <a:lnTo>
                    <a:pt x="2002" y="72719"/>
                  </a:lnTo>
                  <a:lnTo>
                    <a:pt x="12909" y="73586"/>
                  </a:lnTo>
                  <a:lnTo>
                    <a:pt x="22049" y="0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3350900" y="3153525"/>
              <a:ext cx="591275" cy="1776000"/>
            </a:xfrm>
            <a:custGeom>
              <a:rect b="b" l="l" r="r" t="t"/>
              <a:pathLst>
                <a:path extrusionOk="0" h="71040" w="2365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01" y="22584"/>
                    <a:pt x="2902" y="31023"/>
                  </a:cubicBezTo>
                  <a:cubicBezTo>
                    <a:pt x="4270" y="39496"/>
                    <a:pt x="7739" y="70051"/>
                    <a:pt x="9340" y="70785"/>
                  </a:cubicBezTo>
                  <a:cubicBezTo>
                    <a:pt x="9775" y="70971"/>
                    <a:pt x="10754" y="71039"/>
                    <a:pt x="11957" y="71039"/>
                  </a:cubicBezTo>
                  <a:cubicBezTo>
                    <a:pt x="15280" y="71039"/>
                    <a:pt x="20315" y="70518"/>
                    <a:pt x="20315" y="70518"/>
                  </a:cubicBezTo>
                  <a:lnTo>
                    <a:pt x="23651" y="7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3358400" y="3264450"/>
              <a:ext cx="815600" cy="86750"/>
            </a:xfrm>
            <a:custGeom>
              <a:rect b="b" l="l" r="r" t="t"/>
              <a:pathLst>
                <a:path extrusionOk="0" h="3470" w="32624">
                  <a:moveTo>
                    <a:pt x="1" y="0"/>
                  </a:moveTo>
                  <a:lnTo>
                    <a:pt x="101" y="1268"/>
                  </a:lnTo>
                  <a:lnTo>
                    <a:pt x="17480" y="3469"/>
                  </a:lnTo>
                  <a:lnTo>
                    <a:pt x="22517" y="634"/>
                  </a:lnTo>
                  <a:lnTo>
                    <a:pt x="32624" y="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3758700" y="3310300"/>
              <a:ext cx="38375" cy="1626200"/>
            </a:xfrm>
            <a:custGeom>
              <a:rect b="b" l="l" r="r" t="t"/>
              <a:pathLst>
                <a:path extrusionOk="0" h="65048" w="1535">
                  <a:moveTo>
                    <a:pt x="1468" y="1"/>
                  </a:moveTo>
                  <a:lnTo>
                    <a:pt x="1468" y="1"/>
                  </a:lnTo>
                  <a:cubicBezTo>
                    <a:pt x="1368" y="1"/>
                    <a:pt x="1001" y="14545"/>
                    <a:pt x="634" y="32524"/>
                  </a:cubicBezTo>
                  <a:cubicBezTo>
                    <a:pt x="267" y="50504"/>
                    <a:pt x="0" y="65048"/>
                    <a:pt x="33" y="65048"/>
                  </a:cubicBezTo>
                  <a:cubicBezTo>
                    <a:pt x="133" y="65048"/>
                    <a:pt x="434" y="50504"/>
                    <a:pt x="834" y="32524"/>
                  </a:cubicBezTo>
                  <a:cubicBezTo>
                    <a:pt x="1268" y="14545"/>
                    <a:pt x="1534" y="1"/>
                    <a:pt x="1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3069875" y="1733350"/>
              <a:ext cx="1270925" cy="1539450"/>
            </a:xfrm>
            <a:custGeom>
              <a:rect b="b" l="l" r="r" t="t"/>
              <a:pathLst>
                <a:path extrusionOk="0" h="61578" w="50837">
                  <a:moveTo>
                    <a:pt x="24384" y="0"/>
                  </a:moveTo>
                  <a:cubicBezTo>
                    <a:pt x="24384" y="0"/>
                    <a:pt x="13743" y="4670"/>
                    <a:pt x="12742" y="4871"/>
                  </a:cubicBezTo>
                  <a:cubicBezTo>
                    <a:pt x="11742" y="5071"/>
                    <a:pt x="0" y="21950"/>
                    <a:pt x="0" y="21950"/>
                  </a:cubicBezTo>
                  <a:lnTo>
                    <a:pt x="8239" y="29889"/>
                  </a:lnTo>
                  <a:lnTo>
                    <a:pt x="14344" y="23050"/>
                  </a:lnTo>
                  <a:lnTo>
                    <a:pt x="15211" y="26219"/>
                  </a:lnTo>
                  <a:cubicBezTo>
                    <a:pt x="15211" y="26219"/>
                    <a:pt x="13510" y="31656"/>
                    <a:pt x="12009" y="36293"/>
                  </a:cubicBezTo>
                  <a:cubicBezTo>
                    <a:pt x="9207" y="44833"/>
                    <a:pt x="9574" y="61244"/>
                    <a:pt x="9574" y="61244"/>
                  </a:cubicBezTo>
                  <a:lnTo>
                    <a:pt x="46700" y="61578"/>
                  </a:lnTo>
                  <a:cubicBezTo>
                    <a:pt x="46700" y="61578"/>
                    <a:pt x="48034" y="50470"/>
                    <a:pt x="47367" y="44599"/>
                  </a:cubicBezTo>
                  <a:cubicBezTo>
                    <a:pt x="46700" y="38728"/>
                    <a:pt x="43331" y="33524"/>
                    <a:pt x="43331" y="33524"/>
                  </a:cubicBezTo>
                  <a:cubicBezTo>
                    <a:pt x="43331" y="33524"/>
                    <a:pt x="50836" y="11642"/>
                    <a:pt x="50269" y="10108"/>
                  </a:cubicBezTo>
                  <a:cubicBezTo>
                    <a:pt x="49736" y="8573"/>
                    <a:pt x="40596" y="1735"/>
                    <a:pt x="40596" y="1735"/>
                  </a:cubicBezTo>
                  <a:lnTo>
                    <a:pt x="30822" y="1294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3869600" y="2183550"/>
              <a:ext cx="313575" cy="347050"/>
            </a:xfrm>
            <a:custGeom>
              <a:rect b="b" l="l" r="r" t="t"/>
              <a:pathLst>
                <a:path extrusionOk="0" h="13882" w="12543">
                  <a:moveTo>
                    <a:pt x="1402" y="239"/>
                  </a:moveTo>
                  <a:cubicBezTo>
                    <a:pt x="1368" y="339"/>
                    <a:pt x="1368" y="372"/>
                    <a:pt x="1368" y="439"/>
                  </a:cubicBezTo>
                  <a:cubicBezTo>
                    <a:pt x="1402" y="406"/>
                    <a:pt x="1402" y="306"/>
                    <a:pt x="1402" y="239"/>
                  </a:cubicBezTo>
                  <a:close/>
                  <a:moveTo>
                    <a:pt x="2808" y="0"/>
                  </a:moveTo>
                  <a:cubicBezTo>
                    <a:pt x="2605" y="0"/>
                    <a:pt x="2403" y="13"/>
                    <a:pt x="2202" y="39"/>
                  </a:cubicBezTo>
                  <a:cubicBezTo>
                    <a:pt x="1969" y="39"/>
                    <a:pt x="1802" y="72"/>
                    <a:pt x="1602" y="172"/>
                  </a:cubicBezTo>
                  <a:lnTo>
                    <a:pt x="1402" y="239"/>
                  </a:lnTo>
                  <a:cubicBezTo>
                    <a:pt x="1668" y="172"/>
                    <a:pt x="1902" y="105"/>
                    <a:pt x="2102" y="72"/>
                  </a:cubicBezTo>
                  <a:cubicBezTo>
                    <a:pt x="2226" y="67"/>
                    <a:pt x="2348" y="64"/>
                    <a:pt x="2469" y="64"/>
                  </a:cubicBezTo>
                  <a:cubicBezTo>
                    <a:pt x="3130" y="64"/>
                    <a:pt x="3755" y="147"/>
                    <a:pt x="4404" y="372"/>
                  </a:cubicBezTo>
                  <a:cubicBezTo>
                    <a:pt x="5371" y="673"/>
                    <a:pt x="6539" y="1073"/>
                    <a:pt x="7806" y="1540"/>
                  </a:cubicBezTo>
                  <a:cubicBezTo>
                    <a:pt x="8473" y="1773"/>
                    <a:pt x="9207" y="2007"/>
                    <a:pt x="9941" y="2207"/>
                  </a:cubicBezTo>
                  <a:cubicBezTo>
                    <a:pt x="10736" y="2429"/>
                    <a:pt x="11500" y="2561"/>
                    <a:pt x="12292" y="2602"/>
                  </a:cubicBezTo>
                  <a:lnTo>
                    <a:pt x="12292" y="2602"/>
                  </a:lnTo>
                  <a:cubicBezTo>
                    <a:pt x="11729" y="5683"/>
                    <a:pt x="11068" y="9285"/>
                    <a:pt x="10375" y="13115"/>
                  </a:cubicBezTo>
                  <a:cubicBezTo>
                    <a:pt x="10326" y="13286"/>
                    <a:pt x="10295" y="13421"/>
                    <a:pt x="10269" y="13560"/>
                  </a:cubicBezTo>
                  <a:lnTo>
                    <a:pt x="10269" y="13560"/>
                  </a:lnTo>
                  <a:cubicBezTo>
                    <a:pt x="9387" y="13212"/>
                    <a:pt x="8563" y="12863"/>
                    <a:pt x="7739" y="12514"/>
                  </a:cubicBezTo>
                  <a:cubicBezTo>
                    <a:pt x="6905" y="12181"/>
                    <a:pt x="6038" y="11881"/>
                    <a:pt x="5104" y="11614"/>
                  </a:cubicBezTo>
                  <a:cubicBezTo>
                    <a:pt x="3505" y="11287"/>
                    <a:pt x="1841" y="11089"/>
                    <a:pt x="208" y="11018"/>
                  </a:cubicBezTo>
                  <a:lnTo>
                    <a:pt x="208" y="11018"/>
                  </a:lnTo>
                  <a:cubicBezTo>
                    <a:pt x="571" y="7810"/>
                    <a:pt x="869" y="5163"/>
                    <a:pt x="1068" y="3241"/>
                  </a:cubicBezTo>
                  <a:cubicBezTo>
                    <a:pt x="1201" y="2274"/>
                    <a:pt x="1268" y="1573"/>
                    <a:pt x="1301" y="1039"/>
                  </a:cubicBezTo>
                  <a:cubicBezTo>
                    <a:pt x="1301" y="773"/>
                    <a:pt x="1368" y="606"/>
                    <a:pt x="1368" y="439"/>
                  </a:cubicBezTo>
                  <a:lnTo>
                    <a:pt x="1368" y="439"/>
                  </a:lnTo>
                  <a:cubicBezTo>
                    <a:pt x="1335" y="606"/>
                    <a:pt x="1335" y="773"/>
                    <a:pt x="1268" y="1039"/>
                  </a:cubicBezTo>
                  <a:cubicBezTo>
                    <a:pt x="1201" y="1540"/>
                    <a:pt x="1101" y="2274"/>
                    <a:pt x="968" y="3208"/>
                  </a:cubicBezTo>
                  <a:cubicBezTo>
                    <a:pt x="734" y="5109"/>
                    <a:pt x="401" y="7844"/>
                    <a:pt x="1" y="11080"/>
                  </a:cubicBezTo>
                  <a:lnTo>
                    <a:pt x="1" y="11180"/>
                  </a:lnTo>
                  <a:lnTo>
                    <a:pt x="101" y="11180"/>
                  </a:lnTo>
                  <a:cubicBezTo>
                    <a:pt x="1768" y="11280"/>
                    <a:pt x="3436" y="11514"/>
                    <a:pt x="5104" y="11847"/>
                  </a:cubicBezTo>
                  <a:cubicBezTo>
                    <a:pt x="5971" y="12047"/>
                    <a:pt x="6872" y="12348"/>
                    <a:pt x="7706" y="12714"/>
                  </a:cubicBezTo>
                  <a:cubicBezTo>
                    <a:pt x="8573" y="13048"/>
                    <a:pt x="9474" y="13415"/>
                    <a:pt x="10375" y="13849"/>
                  </a:cubicBezTo>
                  <a:lnTo>
                    <a:pt x="10475" y="13882"/>
                  </a:lnTo>
                  <a:lnTo>
                    <a:pt x="10475" y="13749"/>
                  </a:lnTo>
                  <a:cubicBezTo>
                    <a:pt x="10541" y="13548"/>
                    <a:pt x="10575" y="13382"/>
                    <a:pt x="10608" y="13181"/>
                  </a:cubicBezTo>
                  <a:cubicBezTo>
                    <a:pt x="11342" y="9279"/>
                    <a:pt x="11976" y="5676"/>
                    <a:pt x="12543" y="2541"/>
                  </a:cubicBezTo>
                  <a:lnTo>
                    <a:pt x="12543" y="2407"/>
                  </a:lnTo>
                  <a:lnTo>
                    <a:pt x="12409" y="2407"/>
                  </a:lnTo>
                  <a:cubicBezTo>
                    <a:pt x="11609" y="2374"/>
                    <a:pt x="10808" y="2240"/>
                    <a:pt x="10041" y="2040"/>
                  </a:cubicBezTo>
                  <a:cubicBezTo>
                    <a:pt x="9274" y="1873"/>
                    <a:pt x="8573" y="1607"/>
                    <a:pt x="7906" y="1406"/>
                  </a:cubicBezTo>
                  <a:cubicBezTo>
                    <a:pt x="6605" y="939"/>
                    <a:pt x="5438" y="539"/>
                    <a:pt x="4470" y="272"/>
                  </a:cubicBezTo>
                  <a:cubicBezTo>
                    <a:pt x="3953" y="100"/>
                    <a:pt x="3381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4153125" y="1986025"/>
              <a:ext cx="315250" cy="637150"/>
            </a:xfrm>
            <a:custGeom>
              <a:rect b="b" l="l" r="r" t="t"/>
              <a:pathLst>
                <a:path extrusionOk="0" h="25486" w="12610">
                  <a:moveTo>
                    <a:pt x="6939" y="1"/>
                  </a:moveTo>
                  <a:lnTo>
                    <a:pt x="1" y="23417"/>
                  </a:lnTo>
                  <a:lnTo>
                    <a:pt x="1168" y="25486"/>
                  </a:lnTo>
                  <a:lnTo>
                    <a:pt x="12610" y="21316"/>
                  </a:lnTo>
                  <a:lnTo>
                    <a:pt x="6939" y="1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310875" y="2773250"/>
              <a:ext cx="296900" cy="411500"/>
            </a:xfrm>
            <a:custGeom>
              <a:rect b="b" l="l" r="r" t="t"/>
              <a:pathLst>
                <a:path extrusionOk="0" h="16460" w="11876">
                  <a:moveTo>
                    <a:pt x="1335" y="1"/>
                  </a:moveTo>
                  <a:lnTo>
                    <a:pt x="1902" y="34"/>
                  </a:lnTo>
                  <a:lnTo>
                    <a:pt x="4070" y="68"/>
                  </a:lnTo>
                  <a:lnTo>
                    <a:pt x="11675" y="266"/>
                  </a:lnTo>
                  <a:lnTo>
                    <a:pt x="11675" y="266"/>
                  </a:lnTo>
                  <a:cubicBezTo>
                    <a:pt x="11675" y="2544"/>
                    <a:pt x="11673" y="5143"/>
                    <a:pt x="11508" y="7840"/>
                  </a:cubicBezTo>
                  <a:cubicBezTo>
                    <a:pt x="11442" y="9107"/>
                    <a:pt x="11342" y="10342"/>
                    <a:pt x="11175" y="11509"/>
                  </a:cubicBezTo>
                  <a:cubicBezTo>
                    <a:pt x="11075" y="12110"/>
                    <a:pt x="11008" y="12677"/>
                    <a:pt x="10875" y="13210"/>
                  </a:cubicBezTo>
                  <a:cubicBezTo>
                    <a:pt x="10741" y="13777"/>
                    <a:pt x="10574" y="14311"/>
                    <a:pt x="10374" y="14812"/>
                  </a:cubicBezTo>
                  <a:cubicBezTo>
                    <a:pt x="10174" y="15312"/>
                    <a:pt x="9874" y="15812"/>
                    <a:pt x="9407" y="15946"/>
                  </a:cubicBezTo>
                  <a:lnTo>
                    <a:pt x="9040" y="16046"/>
                  </a:lnTo>
                  <a:cubicBezTo>
                    <a:pt x="8907" y="16112"/>
                    <a:pt x="8773" y="16112"/>
                    <a:pt x="8673" y="16146"/>
                  </a:cubicBezTo>
                  <a:cubicBezTo>
                    <a:pt x="8440" y="16179"/>
                    <a:pt x="8206" y="16213"/>
                    <a:pt x="7939" y="16213"/>
                  </a:cubicBezTo>
                  <a:cubicBezTo>
                    <a:pt x="7506" y="16263"/>
                    <a:pt x="7064" y="16288"/>
                    <a:pt x="6617" y="16288"/>
                  </a:cubicBezTo>
                  <a:cubicBezTo>
                    <a:pt x="6171" y="16288"/>
                    <a:pt x="5721" y="16263"/>
                    <a:pt x="5271" y="16213"/>
                  </a:cubicBezTo>
                  <a:cubicBezTo>
                    <a:pt x="3670" y="16112"/>
                    <a:pt x="2302" y="15912"/>
                    <a:pt x="1401" y="15779"/>
                  </a:cubicBezTo>
                  <a:lnTo>
                    <a:pt x="367" y="15612"/>
                  </a:lnTo>
                  <a:lnTo>
                    <a:pt x="67" y="15545"/>
                  </a:lnTo>
                  <a:lnTo>
                    <a:pt x="0" y="15545"/>
                  </a:lnTo>
                  <a:lnTo>
                    <a:pt x="267" y="15645"/>
                  </a:lnTo>
                  <a:cubicBezTo>
                    <a:pt x="534" y="15679"/>
                    <a:pt x="868" y="15746"/>
                    <a:pt x="1301" y="15846"/>
                  </a:cubicBezTo>
                  <a:cubicBezTo>
                    <a:pt x="2602" y="16079"/>
                    <a:pt x="3903" y="16246"/>
                    <a:pt x="5204" y="16379"/>
                  </a:cubicBezTo>
                  <a:cubicBezTo>
                    <a:pt x="5681" y="16434"/>
                    <a:pt x="6169" y="16459"/>
                    <a:pt x="6667" y="16459"/>
                  </a:cubicBezTo>
                  <a:cubicBezTo>
                    <a:pt x="7073" y="16459"/>
                    <a:pt x="7486" y="16443"/>
                    <a:pt x="7906" y="16413"/>
                  </a:cubicBezTo>
                  <a:cubicBezTo>
                    <a:pt x="8139" y="16413"/>
                    <a:pt x="8406" y="16379"/>
                    <a:pt x="8640" y="16346"/>
                  </a:cubicBezTo>
                  <a:cubicBezTo>
                    <a:pt x="8773" y="16313"/>
                    <a:pt x="8907" y="16313"/>
                    <a:pt x="9040" y="16246"/>
                  </a:cubicBezTo>
                  <a:lnTo>
                    <a:pt x="9407" y="16146"/>
                  </a:lnTo>
                  <a:cubicBezTo>
                    <a:pt x="9540" y="16079"/>
                    <a:pt x="9674" y="16012"/>
                    <a:pt x="9774" y="15912"/>
                  </a:cubicBezTo>
                  <a:cubicBezTo>
                    <a:pt x="9907" y="15846"/>
                    <a:pt x="9974" y="15746"/>
                    <a:pt x="10074" y="15645"/>
                  </a:cubicBezTo>
                  <a:cubicBezTo>
                    <a:pt x="10241" y="15412"/>
                    <a:pt x="10374" y="15178"/>
                    <a:pt x="10474" y="14912"/>
                  </a:cubicBezTo>
                  <a:cubicBezTo>
                    <a:pt x="10708" y="14378"/>
                    <a:pt x="10875" y="13844"/>
                    <a:pt x="10975" y="13310"/>
                  </a:cubicBezTo>
                  <a:cubicBezTo>
                    <a:pt x="11142" y="12710"/>
                    <a:pt x="11242" y="12143"/>
                    <a:pt x="11308" y="11543"/>
                  </a:cubicBezTo>
                  <a:cubicBezTo>
                    <a:pt x="11542" y="10375"/>
                    <a:pt x="11609" y="9141"/>
                    <a:pt x="11709" y="7873"/>
                  </a:cubicBezTo>
                  <a:cubicBezTo>
                    <a:pt x="11875" y="5138"/>
                    <a:pt x="11875" y="2503"/>
                    <a:pt x="11842" y="168"/>
                  </a:cubicBezTo>
                  <a:lnTo>
                    <a:pt x="11842" y="68"/>
                  </a:lnTo>
                  <a:lnTo>
                    <a:pt x="11742" y="68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3329225" y="2840800"/>
              <a:ext cx="273550" cy="6700"/>
            </a:xfrm>
            <a:custGeom>
              <a:rect b="b" l="l" r="r" t="t"/>
              <a:pathLst>
                <a:path extrusionOk="0" h="268" w="10942">
                  <a:moveTo>
                    <a:pt x="5471" y="1"/>
                  </a:moveTo>
                  <a:cubicBezTo>
                    <a:pt x="2469" y="1"/>
                    <a:pt x="0" y="68"/>
                    <a:pt x="0" y="134"/>
                  </a:cubicBezTo>
                  <a:cubicBezTo>
                    <a:pt x="0" y="234"/>
                    <a:pt x="2469" y="268"/>
                    <a:pt x="5471" y="268"/>
                  </a:cubicBezTo>
                  <a:cubicBezTo>
                    <a:pt x="8473" y="268"/>
                    <a:pt x="10941" y="168"/>
                    <a:pt x="10941" y="134"/>
                  </a:cubicBezTo>
                  <a:cubicBezTo>
                    <a:pt x="10941" y="101"/>
                    <a:pt x="8473" y="1"/>
                    <a:pt x="5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3407600" y="2248725"/>
              <a:ext cx="318600" cy="418650"/>
            </a:xfrm>
            <a:custGeom>
              <a:rect b="b" l="l" r="r" t="t"/>
              <a:pathLst>
                <a:path extrusionOk="0" h="16746" w="12744">
                  <a:moveTo>
                    <a:pt x="12709" y="0"/>
                  </a:moveTo>
                  <a:cubicBezTo>
                    <a:pt x="12651" y="0"/>
                    <a:pt x="9792" y="3690"/>
                    <a:pt x="6305" y="8306"/>
                  </a:cubicBezTo>
                  <a:cubicBezTo>
                    <a:pt x="2769" y="12943"/>
                    <a:pt x="1" y="16679"/>
                    <a:pt x="34" y="16746"/>
                  </a:cubicBezTo>
                  <a:cubicBezTo>
                    <a:pt x="34" y="16746"/>
                    <a:pt x="34" y="16746"/>
                    <a:pt x="35" y="16746"/>
                  </a:cubicBezTo>
                  <a:cubicBezTo>
                    <a:pt x="93" y="16746"/>
                    <a:pt x="2985" y="13056"/>
                    <a:pt x="6472" y="8440"/>
                  </a:cubicBezTo>
                  <a:cubicBezTo>
                    <a:pt x="9974" y="3803"/>
                    <a:pt x="12743" y="67"/>
                    <a:pt x="12710" y="0"/>
                  </a:cubicBezTo>
                  <a:cubicBezTo>
                    <a:pt x="12710" y="0"/>
                    <a:pt x="12709" y="0"/>
                    <a:pt x="12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3411775" y="1890125"/>
              <a:ext cx="17525" cy="419500"/>
            </a:xfrm>
            <a:custGeom>
              <a:rect b="b" l="l" r="r" t="t"/>
              <a:pathLst>
                <a:path extrusionOk="0" h="16780" w="701">
                  <a:moveTo>
                    <a:pt x="668" y="1"/>
                  </a:moveTo>
                  <a:cubicBezTo>
                    <a:pt x="601" y="267"/>
                    <a:pt x="568" y="468"/>
                    <a:pt x="534" y="668"/>
                  </a:cubicBezTo>
                  <a:cubicBezTo>
                    <a:pt x="467" y="1101"/>
                    <a:pt x="367" y="1735"/>
                    <a:pt x="301" y="2469"/>
                  </a:cubicBezTo>
                  <a:cubicBezTo>
                    <a:pt x="67" y="4437"/>
                    <a:pt x="0" y="6405"/>
                    <a:pt x="0" y="8407"/>
                  </a:cubicBezTo>
                  <a:cubicBezTo>
                    <a:pt x="0" y="10742"/>
                    <a:pt x="167" y="12810"/>
                    <a:pt x="334" y="14311"/>
                  </a:cubicBezTo>
                  <a:cubicBezTo>
                    <a:pt x="401" y="15078"/>
                    <a:pt x="501" y="15679"/>
                    <a:pt x="568" y="16112"/>
                  </a:cubicBezTo>
                  <a:cubicBezTo>
                    <a:pt x="634" y="16346"/>
                    <a:pt x="668" y="16579"/>
                    <a:pt x="701" y="16779"/>
                  </a:cubicBezTo>
                  <a:cubicBezTo>
                    <a:pt x="701" y="16579"/>
                    <a:pt x="701" y="16346"/>
                    <a:pt x="668" y="16112"/>
                  </a:cubicBezTo>
                  <a:cubicBezTo>
                    <a:pt x="634" y="15645"/>
                    <a:pt x="568" y="15078"/>
                    <a:pt x="501" y="14311"/>
                  </a:cubicBezTo>
                  <a:cubicBezTo>
                    <a:pt x="367" y="12810"/>
                    <a:pt x="201" y="10742"/>
                    <a:pt x="201" y="8407"/>
                  </a:cubicBezTo>
                  <a:cubicBezTo>
                    <a:pt x="201" y="6072"/>
                    <a:pt x="334" y="3970"/>
                    <a:pt x="467" y="2469"/>
                  </a:cubicBezTo>
                  <a:cubicBezTo>
                    <a:pt x="534" y="1735"/>
                    <a:pt x="568" y="1101"/>
                    <a:pt x="634" y="668"/>
                  </a:cubicBezTo>
                  <a:cubicBezTo>
                    <a:pt x="668" y="468"/>
                    <a:pt x="668" y="234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3467650" y="2138650"/>
              <a:ext cx="169300" cy="346100"/>
            </a:xfrm>
            <a:custGeom>
              <a:rect b="b" l="l" r="r" t="t"/>
              <a:pathLst>
                <a:path extrusionOk="0" h="13844" w="6772">
                  <a:moveTo>
                    <a:pt x="6772" y="0"/>
                  </a:moveTo>
                  <a:lnTo>
                    <a:pt x="6772" y="0"/>
                  </a:lnTo>
                  <a:cubicBezTo>
                    <a:pt x="6638" y="167"/>
                    <a:pt x="6505" y="367"/>
                    <a:pt x="6438" y="534"/>
                  </a:cubicBezTo>
                  <a:cubicBezTo>
                    <a:pt x="6272" y="901"/>
                    <a:pt x="6038" y="1401"/>
                    <a:pt x="5771" y="2035"/>
                  </a:cubicBezTo>
                  <a:cubicBezTo>
                    <a:pt x="5171" y="3302"/>
                    <a:pt x="4437" y="5037"/>
                    <a:pt x="3470" y="6972"/>
                  </a:cubicBezTo>
                  <a:cubicBezTo>
                    <a:pt x="2502" y="8873"/>
                    <a:pt x="1635" y="10574"/>
                    <a:pt x="1001" y="11842"/>
                  </a:cubicBezTo>
                  <a:lnTo>
                    <a:pt x="267" y="13310"/>
                  </a:lnTo>
                  <a:cubicBezTo>
                    <a:pt x="167" y="13476"/>
                    <a:pt x="100" y="13643"/>
                    <a:pt x="0" y="13843"/>
                  </a:cubicBezTo>
                  <a:cubicBezTo>
                    <a:pt x="134" y="13677"/>
                    <a:pt x="267" y="13510"/>
                    <a:pt x="334" y="13343"/>
                  </a:cubicBezTo>
                  <a:cubicBezTo>
                    <a:pt x="567" y="13009"/>
                    <a:pt x="834" y="12542"/>
                    <a:pt x="1168" y="11909"/>
                  </a:cubicBezTo>
                  <a:cubicBezTo>
                    <a:pt x="1835" y="10708"/>
                    <a:pt x="2702" y="9007"/>
                    <a:pt x="3670" y="7072"/>
                  </a:cubicBezTo>
                  <a:cubicBezTo>
                    <a:pt x="4637" y="5170"/>
                    <a:pt x="5371" y="3403"/>
                    <a:pt x="5938" y="2135"/>
                  </a:cubicBezTo>
                  <a:cubicBezTo>
                    <a:pt x="6205" y="1468"/>
                    <a:pt x="6438" y="967"/>
                    <a:pt x="6572" y="567"/>
                  </a:cubicBezTo>
                  <a:cubicBezTo>
                    <a:pt x="6638" y="367"/>
                    <a:pt x="6739" y="200"/>
                    <a:pt x="6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3588575" y="1771700"/>
              <a:ext cx="564575" cy="397825"/>
            </a:xfrm>
            <a:custGeom>
              <a:rect b="b" l="l" r="r" t="t"/>
              <a:pathLst>
                <a:path extrusionOk="0" h="15913" w="22583">
                  <a:moveTo>
                    <a:pt x="0" y="1"/>
                  </a:moveTo>
                  <a:lnTo>
                    <a:pt x="34" y="68"/>
                  </a:lnTo>
                  <a:cubicBezTo>
                    <a:pt x="34" y="34"/>
                    <a:pt x="0" y="1"/>
                    <a:pt x="0" y="1"/>
                  </a:cubicBezTo>
                  <a:close/>
                  <a:moveTo>
                    <a:pt x="34" y="68"/>
                  </a:moveTo>
                  <a:lnTo>
                    <a:pt x="134" y="334"/>
                  </a:lnTo>
                  <a:cubicBezTo>
                    <a:pt x="200" y="568"/>
                    <a:pt x="367" y="868"/>
                    <a:pt x="534" y="1235"/>
                  </a:cubicBezTo>
                  <a:cubicBezTo>
                    <a:pt x="934" y="2069"/>
                    <a:pt x="1468" y="3203"/>
                    <a:pt x="2135" y="4604"/>
                  </a:cubicBezTo>
                  <a:cubicBezTo>
                    <a:pt x="3503" y="7473"/>
                    <a:pt x="5371" y="11409"/>
                    <a:pt x="7472" y="15879"/>
                  </a:cubicBezTo>
                  <a:lnTo>
                    <a:pt x="7506" y="15912"/>
                  </a:lnTo>
                  <a:lnTo>
                    <a:pt x="12209" y="15912"/>
                  </a:lnTo>
                  <a:lnTo>
                    <a:pt x="12276" y="15879"/>
                  </a:lnTo>
                  <a:lnTo>
                    <a:pt x="19614" y="6239"/>
                  </a:lnTo>
                  <a:lnTo>
                    <a:pt x="21782" y="3370"/>
                  </a:lnTo>
                  <a:lnTo>
                    <a:pt x="22349" y="2569"/>
                  </a:lnTo>
                  <a:cubicBezTo>
                    <a:pt x="22450" y="2503"/>
                    <a:pt x="22516" y="2369"/>
                    <a:pt x="22583" y="2303"/>
                  </a:cubicBezTo>
                  <a:lnTo>
                    <a:pt x="22583" y="2303"/>
                  </a:lnTo>
                  <a:cubicBezTo>
                    <a:pt x="22483" y="2369"/>
                    <a:pt x="22416" y="2469"/>
                    <a:pt x="22216" y="2569"/>
                  </a:cubicBezTo>
                  <a:lnTo>
                    <a:pt x="21649" y="3337"/>
                  </a:lnTo>
                  <a:cubicBezTo>
                    <a:pt x="21115" y="4004"/>
                    <a:pt x="20348" y="4971"/>
                    <a:pt x="19447" y="6172"/>
                  </a:cubicBezTo>
                  <a:lnTo>
                    <a:pt x="12101" y="15712"/>
                  </a:lnTo>
                  <a:lnTo>
                    <a:pt x="7623" y="15712"/>
                  </a:lnTo>
                  <a:cubicBezTo>
                    <a:pt x="5495" y="11322"/>
                    <a:pt x="3633" y="7366"/>
                    <a:pt x="2268" y="4537"/>
                  </a:cubicBezTo>
                  <a:cubicBezTo>
                    <a:pt x="1601" y="3136"/>
                    <a:pt x="1001" y="2002"/>
                    <a:pt x="634" y="1202"/>
                  </a:cubicBezTo>
                  <a:lnTo>
                    <a:pt x="167" y="334"/>
                  </a:lnTo>
                  <a:lnTo>
                    <a:pt x="34" y="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021375" y="2541425"/>
              <a:ext cx="111775" cy="261875"/>
            </a:xfrm>
            <a:custGeom>
              <a:rect b="b" l="l" r="r" t="t"/>
              <a:pathLst>
                <a:path extrusionOk="0" h="10475" w="4471">
                  <a:moveTo>
                    <a:pt x="1" y="1"/>
                  </a:moveTo>
                  <a:cubicBezTo>
                    <a:pt x="1" y="167"/>
                    <a:pt x="1" y="301"/>
                    <a:pt x="34" y="468"/>
                  </a:cubicBezTo>
                  <a:cubicBezTo>
                    <a:pt x="101" y="768"/>
                    <a:pt x="134" y="1201"/>
                    <a:pt x="267" y="1668"/>
                  </a:cubicBezTo>
                  <a:cubicBezTo>
                    <a:pt x="834" y="4337"/>
                    <a:pt x="1935" y="6839"/>
                    <a:pt x="3436" y="9140"/>
                  </a:cubicBezTo>
                  <a:cubicBezTo>
                    <a:pt x="3703" y="9574"/>
                    <a:pt x="3970" y="9908"/>
                    <a:pt x="4137" y="10141"/>
                  </a:cubicBezTo>
                  <a:cubicBezTo>
                    <a:pt x="4204" y="10275"/>
                    <a:pt x="4304" y="10408"/>
                    <a:pt x="4437" y="10475"/>
                  </a:cubicBezTo>
                  <a:cubicBezTo>
                    <a:pt x="4470" y="10441"/>
                    <a:pt x="4070" y="9941"/>
                    <a:pt x="3536" y="9074"/>
                  </a:cubicBezTo>
                  <a:cubicBezTo>
                    <a:pt x="2135" y="6772"/>
                    <a:pt x="1101" y="4270"/>
                    <a:pt x="401" y="1635"/>
                  </a:cubicBezTo>
                  <a:cubicBezTo>
                    <a:pt x="167" y="634"/>
                    <a:pt x="34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4059725" y="2563025"/>
              <a:ext cx="103450" cy="87675"/>
            </a:xfrm>
            <a:custGeom>
              <a:rect b="b" l="l" r="r" t="t"/>
              <a:pathLst>
                <a:path extrusionOk="0" h="3507" w="4138">
                  <a:moveTo>
                    <a:pt x="4131" y="0"/>
                  </a:moveTo>
                  <a:cubicBezTo>
                    <a:pt x="4045" y="0"/>
                    <a:pt x="3230" y="871"/>
                    <a:pt x="2136" y="1772"/>
                  </a:cubicBezTo>
                  <a:cubicBezTo>
                    <a:pt x="1002" y="2739"/>
                    <a:pt x="1" y="3440"/>
                    <a:pt x="34" y="3506"/>
                  </a:cubicBezTo>
                  <a:cubicBezTo>
                    <a:pt x="835" y="3106"/>
                    <a:pt x="1602" y="2572"/>
                    <a:pt x="2269" y="1939"/>
                  </a:cubicBezTo>
                  <a:cubicBezTo>
                    <a:pt x="2970" y="1372"/>
                    <a:pt x="3604" y="738"/>
                    <a:pt x="4137" y="4"/>
                  </a:cubicBezTo>
                  <a:cubicBezTo>
                    <a:pt x="4136" y="2"/>
                    <a:pt x="4134" y="0"/>
                    <a:pt x="4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161475" y="2010225"/>
              <a:ext cx="158475" cy="632975"/>
            </a:xfrm>
            <a:custGeom>
              <a:rect b="b" l="l" r="r" t="t"/>
              <a:pathLst>
                <a:path extrusionOk="0" h="25319" w="6339">
                  <a:moveTo>
                    <a:pt x="6338" y="0"/>
                  </a:moveTo>
                  <a:cubicBezTo>
                    <a:pt x="6272" y="100"/>
                    <a:pt x="6238" y="167"/>
                    <a:pt x="6238" y="267"/>
                  </a:cubicBezTo>
                  <a:lnTo>
                    <a:pt x="6038" y="1001"/>
                  </a:lnTo>
                  <a:cubicBezTo>
                    <a:pt x="5838" y="1668"/>
                    <a:pt x="5571" y="2602"/>
                    <a:pt x="5238" y="3703"/>
                  </a:cubicBezTo>
                  <a:lnTo>
                    <a:pt x="2736" y="12709"/>
                  </a:lnTo>
                  <a:cubicBezTo>
                    <a:pt x="1602" y="16946"/>
                    <a:pt x="568" y="20715"/>
                    <a:pt x="1" y="23017"/>
                  </a:cubicBezTo>
                  <a:lnTo>
                    <a:pt x="1" y="23050"/>
                  </a:lnTo>
                  <a:lnTo>
                    <a:pt x="1" y="23083"/>
                  </a:lnTo>
                  <a:lnTo>
                    <a:pt x="901" y="24751"/>
                  </a:lnTo>
                  <a:lnTo>
                    <a:pt x="1168" y="25185"/>
                  </a:lnTo>
                  <a:cubicBezTo>
                    <a:pt x="1201" y="25285"/>
                    <a:pt x="1235" y="25318"/>
                    <a:pt x="1235" y="25318"/>
                  </a:cubicBezTo>
                  <a:cubicBezTo>
                    <a:pt x="1235" y="25285"/>
                    <a:pt x="1201" y="25218"/>
                    <a:pt x="1201" y="25151"/>
                  </a:cubicBezTo>
                  <a:cubicBezTo>
                    <a:pt x="1135" y="25018"/>
                    <a:pt x="1068" y="24851"/>
                    <a:pt x="968" y="24684"/>
                  </a:cubicBezTo>
                  <a:cubicBezTo>
                    <a:pt x="769" y="24286"/>
                    <a:pt x="504" y="23723"/>
                    <a:pt x="140" y="23028"/>
                  </a:cubicBezTo>
                  <a:lnTo>
                    <a:pt x="140" y="23028"/>
                  </a:lnTo>
                  <a:cubicBezTo>
                    <a:pt x="774" y="20758"/>
                    <a:pt x="1806" y="16999"/>
                    <a:pt x="3003" y="12776"/>
                  </a:cubicBezTo>
                  <a:lnTo>
                    <a:pt x="5404" y="3769"/>
                  </a:lnTo>
                  <a:cubicBezTo>
                    <a:pt x="5705" y="2635"/>
                    <a:pt x="5938" y="1668"/>
                    <a:pt x="6105" y="1001"/>
                  </a:cubicBezTo>
                  <a:cubicBezTo>
                    <a:pt x="6138" y="701"/>
                    <a:pt x="6238" y="467"/>
                    <a:pt x="6272" y="267"/>
                  </a:cubicBezTo>
                  <a:cubicBezTo>
                    <a:pt x="6272" y="167"/>
                    <a:pt x="6338" y="100"/>
                    <a:pt x="6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3425125" y="2258725"/>
              <a:ext cx="256875" cy="384475"/>
            </a:xfrm>
            <a:custGeom>
              <a:rect b="b" l="l" r="r" t="t"/>
              <a:pathLst>
                <a:path extrusionOk="0" h="15379" w="10275">
                  <a:moveTo>
                    <a:pt x="9507" y="1"/>
                  </a:moveTo>
                  <a:cubicBezTo>
                    <a:pt x="5804" y="4771"/>
                    <a:pt x="2635" y="9941"/>
                    <a:pt x="0" y="15378"/>
                  </a:cubicBezTo>
                  <a:lnTo>
                    <a:pt x="300" y="15245"/>
                  </a:lnTo>
                  <a:lnTo>
                    <a:pt x="3002" y="11509"/>
                  </a:lnTo>
                  <a:lnTo>
                    <a:pt x="9640" y="2269"/>
                  </a:lnTo>
                  <a:cubicBezTo>
                    <a:pt x="9907" y="1902"/>
                    <a:pt x="10141" y="1502"/>
                    <a:pt x="10207" y="1035"/>
                  </a:cubicBezTo>
                  <a:cubicBezTo>
                    <a:pt x="10274" y="568"/>
                    <a:pt x="9974" y="101"/>
                    <a:pt x="9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155A6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3375075" y="2001050"/>
              <a:ext cx="54225" cy="308575"/>
            </a:xfrm>
            <a:custGeom>
              <a:rect b="b" l="l" r="r" t="t"/>
              <a:pathLst>
                <a:path extrusionOk="0" h="12343" w="2169">
                  <a:moveTo>
                    <a:pt x="1702" y="0"/>
                  </a:moveTo>
                  <a:cubicBezTo>
                    <a:pt x="1702" y="0"/>
                    <a:pt x="1701" y="1"/>
                    <a:pt x="1701" y="2"/>
                  </a:cubicBezTo>
                  <a:lnTo>
                    <a:pt x="1701" y="2"/>
                  </a:lnTo>
                  <a:cubicBezTo>
                    <a:pt x="1701" y="1"/>
                    <a:pt x="1702" y="1"/>
                    <a:pt x="1702" y="0"/>
                  </a:cubicBezTo>
                  <a:close/>
                  <a:moveTo>
                    <a:pt x="1701" y="2"/>
                  </a:moveTo>
                  <a:lnTo>
                    <a:pt x="1701" y="2"/>
                  </a:lnTo>
                  <a:cubicBezTo>
                    <a:pt x="1" y="3971"/>
                    <a:pt x="168" y="8507"/>
                    <a:pt x="2169" y="12342"/>
                  </a:cubicBezTo>
                  <a:cubicBezTo>
                    <a:pt x="1772" y="10356"/>
                    <a:pt x="1670" y="152"/>
                    <a:pt x="170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3897125" y="2238700"/>
              <a:ext cx="269375" cy="65925"/>
            </a:xfrm>
            <a:custGeom>
              <a:rect b="b" l="l" r="r" t="t"/>
              <a:pathLst>
                <a:path extrusionOk="0" h="2637" w="10775">
                  <a:moveTo>
                    <a:pt x="0" y="1"/>
                  </a:moveTo>
                  <a:cubicBezTo>
                    <a:pt x="134" y="68"/>
                    <a:pt x="301" y="134"/>
                    <a:pt x="434" y="168"/>
                  </a:cubicBezTo>
                  <a:cubicBezTo>
                    <a:pt x="667" y="234"/>
                    <a:pt x="1101" y="368"/>
                    <a:pt x="1535" y="535"/>
                  </a:cubicBezTo>
                  <a:cubicBezTo>
                    <a:pt x="2502" y="835"/>
                    <a:pt x="3836" y="1202"/>
                    <a:pt x="5337" y="1569"/>
                  </a:cubicBezTo>
                  <a:cubicBezTo>
                    <a:pt x="6839" y="1969"/>
                    <a:pt x="8173" y="2236"/>
                    <a:pt x="9174" y="2403"/>
                  </a:cubicBezTo>
                  <a:cubicBezTo>
                    <a:pt x="9674" y="2503"/>
                    <a:pt x="10074" y="2536"/>
                    <a:pt x="10341" y="2569"/>
                  </a:cubicBezTo>
                  <a:cubicBezTo>
                    <a:pt x="10474" y="2636"/>
                    <a:pt x="10641" y="2636"/>
                    <a:pt x="10775" y="2636"/>
                  </a:cubicBezTo>
                  <a:cubicBezTo>
                    <a:pt x="10675" y="2561"/>
                    <a:pt x="10556" y="2524"/>
                    <a:pt x="10432" y="2524"/>
                  </a:cubicBezTo>
                  <a:cubicBezTo>
                    <a:pt x="10391" y="2524"/>
                    <a:pt x="10349" y="2528"/>
                    <a:pt x="10308" y="2536"/>
                  </a:cubicBezTo>
                  <a:lnTo>
                    <a:pt x="9140" y="2269"/>
                  </a:lnTo>
                  <a:cubicBezTo>
                    <a:pt x="8173" y="2069"/>
                    <a:pt x="6839" y="1802"/>
                    <a:pt x="5337" y="1402"/>
                  </a:cubicBezTo>
                  <a:cubicBezTo>
                    <a:pt x="3836" y="1035"/>
                    <a:pt x="2502" y="668"/>
                    <a:pt x="1535" y="401"/>
                  </a:cubicBezTo>
                  <a:lnTo>
                    <a:pt x="434" y="68"/>
                  </a:lnTo>
                  <a:cubicBezTo>
                    <a:pt x="301" y="34"/>
                    <a:pt x="13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3872100" y="2460275"/>
              <a:ext cx="257700" cy="70425"/>
            </a:xfrm>
            <a:custGeom>
              <a:rect b="b" l="l" r="r" t="t"/>
              <a:pathLst>
                <a:path extrusionOk="0" h="2817" w="10308">
                  <a:moveTo>
                    <a:pt x="517" y="1"/>
                  </a:moveTo>
                  <a:cubicBezTo>
                    <a:pt x="345" y="1"/>
                    <a:pt x="173" y="4"/>
                    <a:pt x="1" y="11"/>
                  </a:cubicBezTo>
                  <a:cubicBezTo>
                    <a:pt x="1" y="11"/>
                    <a:pt x="5770" y="2816"/>
                    <a:pt x="9176" y="2816"/>
                  </a:cubicBezTo>
                  <a:cubicBezTo>
                    <a:pt x="9594" y="2816"/>
                    <a:pt x="9976" y="2774"/>
                    <a:pt x="10308" y="2680"/>
                  </a:cubicBezTo>
                  <a:cubicBezTo>
                    <a:pt x="10276" y="2680"/>
                    <a:pt x="5447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4171475" y="2133625"/>
              <a:ext cx="139300" cy="430350"/>
            </a:xfrm>
            <a:custGeom>
              <a:rect b="b" l="l" r="r" t="t"/>
              <a:pathLst>
                <a:path extrusionOk="0" h="17214" w="5572">
                  <a:moveTo>
                    <a:pt x="4504" y="1"/>
                  </a:moveTo>
                  <a:lnTo>
                    <a:pt x="1" y="17213"/>
                  </a:lnTo>
                  <a:cubicBezTo>
                    <a:pt x="1" y="17213"/>
                    <a:pt x="5571" y="13711"/>
                    <a:pt x="4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3320050" y="3261950"/>
              <a:ext cx="881475" cy="5850"/>
            </a:xfrm>
            <a:custGeom>
              <a:rect b="b" l="l" r="r" t="t"/>
              <a:pathLst>
                <a:path extrusionOk="0" h="234" w="35259">
                  <a:moveTo>
                    <a:pt x="17613" y="0"/>
                  </a:moveTo>
                  <a:cubicBezTo>
                    <a:pt x="7872" y="0"/>
                    <a:pt x="0" y="0"/>
                    <a:pt x="0" y="100"/>
                  </a:cubicBezTo>
                  <a:cubicBezTo>
                    <a:pt x="0" y="167"/>
                    <a:pt x="7906" y="234"/>
                    <a:pt x="17613" y="234"/>
                  </a:cubicBezTo>
                  <a:cubicBezTo>
                    <a:pt x="27353" y="234"/>
                    <a:pt x="35259" y="134"/>
                    <a:pt x="35259" y="100"/>
                  </a:cubicBezTo>
                  <a:cubicBezTo>
                    <a:pt x="35259" y="67"/>
                    <a:pt x="27386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4203175" y="2552275"/>
              <a:ext cx="194325" cy="670500"/>
            </a:xfrm>
            <a:custGeom>
              <a:rect b="b" l="l" r="r" t="t"/>
              <a:pathLst>
                <a:path extrusionOk="0" h="26820" w="7773">
                  <a:moveTo>
                    <a:pt x="7005" y="0"/>
                  </a:moveTo>
                  <a:lnTo>
                    <a:pt x="0" y="2535"/>
                  </a:lnTo>
                  <a:lnTo>
                    <a:pt x="1235" y="25852"/>
                  </a:lnTo>
                  <a:lnTo>
                    <a:pt x="5938" y="26819"/>
                  </a:lnTo>
                  <a:cubicBezTo>
                    <a:pt x="5938" y="26819"/>
                    <a:pt x="7105" y="17479"/>
                    <a:pt x="7439" y="15378"/>
                  </a:cubicBezTo>
                  <a:cubicBezTo>
                    <a:pt x="7773" y="13310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4173975" y="3185225"/>
              <a:ext cx="230200" cy="291900"/>
            </a:xfrm>
            <a:custGeom>
              <a:rect b="b" l="l" r="r" t="t"/>
              <a:pathLst>
                <a:path extrusionOk="0" h="11676" w="9208">
                  <a:moveTo>
                    <a:pt x="2403" y="0"/>
                  </a:moveTo>
                  <a:cubicBezTo>
                    <a:pt x="2403" y="0"/>
                    <a:pt x="701" y="4670"/>
                    <a:pt x="535" y="5404"/>
                  </a:cubicBezTo>
                  <a:cubicBezTo>
                    <a:pt x="368" y="6171"/>
                    <a:pt x="668" y="8340"/>
                    <a:pt x="334" y="9407"/>
                  </a:cubicBezTo>
                  <a:cubicBezTo>
                    <a:pt x="1" y="10508"/>
                    <a:pt x="735" y="10575"/>
                    <a:pt x="1202" y="10575"/>
                  </a:cubicBezTo>
                  <a:cubicBezTo>
                    <a:pt x="1669" y="10575"/>
                    <a:pt x="3370" y="5504"/>
                    <a:pt x="3370" y="5504"/>
                  </a:cubicBezTo>
                  <a:lnTo>
                    <a:pt x="3704" y="7873"/>
                  </a:lnTo>
                  <a:lnTo>
                    <a:pt x="2603" y="10241"/>
                  </a:lnTo>
                  <a:cubicBezTo>
                    <a:pt x="2603" y="10241"/>
                    <a:pt x="2831" y="11676"/>
                    <a:pt x="3159" y="11676"/>
                  </a:cubicBezTo>
                  <a:cubicBezTo>
                    <a:pt x="3162" y="11676"/>
                    <a:pt x="3166" y="11676"/>
                    <a:pt x="3170" y="11675"/>
                  </a:cubicBezTo>
                  <a:cubicBezTo>
                    <a:pt x="3503" y="11642"/>
                    <a:pt x="4738" y="10641"/>
                    <a:pt x="4738" y="10641"/>
                  </a:cubicBezTo>
                  <a:lnTo>
                    <a:pt x="4938" y="11375"/>
                  </a:lnTo>
                  <a:cubicBezTo>
                    <a:pt x="4938" y="11375"/>
                    <a:pt x="4469" y="11651"/>
                    <a:pt x="5010" y="11651"/>
                  </a:cubicBezTo>
                  <a:cubicBezTo>
                    <a:pt x="5065" y="11651"/>
                    <a:pt x="5129" y="11648"/>
                    <a:pt x="5205" y="11642"/>
                  </a:cubicBezTo>
                  <a:cubicBezTo>
                    <a:pt x="6039" y="11542"/>
                    <a:pt x="6672" y="10675"/>
                    <a:pt x="6672" y="10675"/>
                  </a:cubicBezTo>
                  <a:lnTo>
                    <a:pt x="7106" y="11375"/>
                  </a:lnTo>
                  <a:lnTo>
                    <a:pt x="8941" y="9340"/>
                  </a:lnTo>
                  <a:cubicBezTo>
                    <a:pt x="8941" y="9340"/>
                    <a:pt x="9207" y="6205"/>
                    <a:pt x="9207" y="6005"/>
                  </a:cubicBezTo>
                  <a:cubicBezTo>
                    <a:pt x="9207" y="5805"/>
                    <a:pt x="7573" y="2035"/>
                    <a:pt x="7206" y="1168"/>
                  </a:cubicBezTo>
                  <a:cubicBezTo>
                    <a:pt x="7139" y="1034"/>
                    <a:pt x="7106" y="1001"/>
                    <a:pt x="7106" y="1001"/>
                  </a:cubicBezTo>
                  <a:lnTo>
                    <a:pt x="2403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726050" y="4798050"/>
              <a:ext cx="216850" cy="484700"/>
            </a:xfrm>
            <a:custGeom>
              <a:rect b="b" l="l" r="r" t="t"/>
              <a:pathLst>
                <a:path extrusionOk="0" h="19388" w="8674">
                  <a:moveTo>
                    <a:pt x="1335" y="0"/>
                  </a:moveTo>
                  <a:lnTo>
                    <a:pt x="1968" y="10041"/>
                  </a:lnTo>
                  <a:lnTo>
                    <a:pt x="134" y="18113"/>
                  </a:lnTo>
                  <a:cubicBezTo>
                    <a:pt x="0" y="18680"/>
                    <a:pt x="334" y="19247"/>
                    <a:pt x="934" y="19381"/>
                  </a:cubicBezTo>
                  <a:lnTo>
                    <a:pt x="968" y="19381"/>
                  </a:lnTo>
                  <a:cubicBezTo>
                    <a:pt x="1009" y="19385"/>
                    <a:pt x="1051" y="19387"/>
                    <a:pt x="1093" y="19387"/>
                  </a:cubicBezTo>
                  <a:cubicBezTo>
                    <a:pt x="1383" y="19387"/>
                    <a:pt x="1660" y="19285"/>
                    <a:pt x="1835" y="19081"/>
                  </a:cubicBezTo>
                  <a:cubicBezTo>
                    <a:pt x="3303" y="17546"/>
                    <a:pt x="8640" y="11942"/>
                    <a:pt x="8606" y="11342"/>
                  </a:cubicBezTo>
                  <a:cubicBezTo>
                    <a:pt x="8540" y="10541"/>
                    <a:pt x="8673" y="534"/>
                    <a:pt x="8673" y="534"/>
                  </a:cubicBezTo>
                  <a:lnTo>
                    <a:pt x="1335" y="0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750225" y="5050725"/>
              <a:ext cx="192675" cy="231600"/>
            </a:xfrm>
            <a:custGeom>
              <a:rect b="b" l="l" r="r" t="t"/>
              <a:pathLst>
                <a:path extrusionOk="0" h="9264" w="7707">
                  <a:moveTo>
                    <a:pt x="7673" y="0"/>
                  </a:moveTo>
                  <a:lnTo>
                    <a:pt x="1" y="9240"/>
                  </a:lnTo>
                  <a:cubicBezTo>
                    <a:pt x="119" y="9252"/>
                    <a:pt x="245" y="9264"/>
                    <a:pt x="371" y="9264"/>
                  </a:cubicBezTo>
                  <a:cubicBezTo>
                    <a:pt x="601" y="9264"/>
                    <a:pt x="829" y="9225"/>
                    <a:pt x="1001" y="9074"/>
                  </a:cubicBezTo>
                  <a:cubicBezTo>
                    <a:pt x="3303" y="6739"/>
                    <a:pt x="5471" y="4270"/>
                    <a:pt x="7473" y="1668"/>
                  </a:cubicBezTo>
                  <a:cubicBezTo>
                    <a:pt x="7673" y="1435"/>
                    <a:pt x="7706" y="1101"/>
                    <a:pt x="7673" y="768"/>
                  </a:cubicBezTo>
                  <a:lnTo>
                    <a:pt x="7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4879500" y="4977725"/>
              <a:ext cx="34200" cy="29425"/>
            </a:xfrm>
            <a:custGeom>
              <a:rect b="b" l="l" r="r" t="t"/>
              <a:pathLst>
                <a:path extrusionOk="0" h="1177" w="1368">
                  <a:moveTo>
                    <a:pt x="749" y="1"/>
                  </a:moveTo>
                  <a:cubicBezTo>
                    <a:pt x="597" y="1"/>
                    <a:pt x="443" y="60"/>
                    <a:pt x="334" y="185"/>
                  </a:cubicBezTo>
                  <a:lnTo>
                    <a:pt x="334" y="85"/>
                  </a:lnTo>
                  <a:cubicBezTo>
                    <a:pt x="67" y="319"/>
                    <a:pt x="0" y="652"/>
                    <a:pt x="200" y="919"/>
                  </a:cubicBezTo>
                  <a:cubicBezTo>
                    <a:pt x="327" y="1088"/>
                    <a:pt x="521" y="1177"/>
                    <a:pt x="713" y="1177"/>
                  </a:cubicBezTo>
                  <a:cubicBezTo>
                    <a:pt x="825" y="1177"/>
                    <a:pt x="936" y="1147"/>
                    <a:pt x="1034" y="1086"/>
                  </a:cubicBezTo>
                  <a:cubicBezTo>
                    <a:pt x="1301" y="886"/>
                    <a:pt x="1368" y="519"/>
                    <a:pt x="1201" y="219"/>
                  </a:cubicBezTo>
                  <a:cubicBezTo>
                    <a:pt x="1095" y="77"/>
                    <a:pt x="922" y="1"/>
                    <a:pt x="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4751075" y="5141350"/>
              <a:ext cx="53375" cy="27825"/>
            </a:xfrm>
            <a:custGeom>
              <a:rect b="b" l="l" r="r" t="t"/>
              <a:pathLst>
                <a:path extrusionOk="0" h="1113" w="2135">
                  <a:moveTo>
                    <a:pt x="545" y="0"/>
                  </a:moveTo>
                  <a:cubicBezTo>
                    <a:pt x="474" y="0"/>
                    <a:pt x="404" y="4"/>
                    <a:pt x="334" y="11"/>
                  </a:cubicBezTo>
                  <a:cubicBezTo>
                    <a:pt x="133" y="45"/>
                    <a:pt x="0" y="145"/>
                    <a:pt x="0" y="178"/>
                  </a:cubicBezTo>
                  <a:cubicBezTo>
                    <a:pt x="103" y="161"/>
                    <a:pt x="207" y="153"/>
                    <a:pt x="311" y="153"/>
                  </a:cubicBezTo>
                  <a:cubicBezTo>
                    <a:pt x="1010" y="153"/>
                    <a:pt x="1695" y="531"/>
                    <a:pt x="2102" y="1112"/>
                  </a:cubicBezTo>
                  <a:cubicBezTo>
                    <a:pt x="2135" y="1112"/>
                    <a:pt x="2102" y="979"/>
                    <a:pt x="1968" y="712"/>
                  </a:cubicBezTo>
                  <a:cubicBezTo>
                    <a:pt x="1642" y="237"/>
                    <a:pt x="1105" y="0"/>
                    <a:pt x="5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4738550" y="5185750"/>
              <a:ext cx="49225" cy="17600"/>
            </a:xfrm>
            <a:custGeom>
              <a:rect b="b" l="l" r="r" t="t"/>
              <a:pathLst>
                <a:path extrusionOk="0" h="704" w="1969">
                  <a:moveTo>
                    <a:pt x="663" y="1"/>
                  </a:moveTo>
                  <a:cubicBezTo>
                    <a:pt x="430" y="1"/>
                    <a:pt x="195" y="74"/>
                    <a:pt x="1" y="203"/>
                  </a:cubicBezTo>
                  <a:cubicBezTo>
                    <a:pt x="334" y="203"/>
                    <a:pt x="668" y="237"/>
                    <a:pt x="1001" y="270"/>
                  </a:cubicBezTo>
                  <a:cubicBezTo>
                    <a:pt x="1335" y="404"/>
                    <a:pt x="1635" y="537"/>
                    <a:pt x="1935" y="704"/>
                  </a:cubicBezTo>
                  <a:cubicBezTo>
                    <a:pt x="1969" y="704"/>
                    <a:pt x="1669" y="237"/>
                    <a:pt x="1035" y="70"/>
                  </a:cubicBezTo>
                  <a:cubicBezTo>
                    <a:pt x="917" y="23"/>
                    <a:pt x="790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4763575" y="5098200"/>
              <a:ext cx="71750" cy="26775"/>
            </a:xfrm>
            <a:custGeom>
              <a:rect b="b" l="l" r="r" t="t"/>
              <a:pathLst>
                <a:path extrusionOk="0" h="1071" w="2870">
                  <a:moveTo>
                    <a:pt x="647" y="1"/>
                  </a:moveTo>
                  <a:cubicBezTo>
                    <a:pt x="434" y="1"/>
                    <a:pt x="218" y="23"/>
                    <a:pt x="0" y="70"/>
                  </a:cubicBezTo>
                  <a:cubicBezTo>
                    <a:pt x="501" y="103"/>
                    <a:pt x="1001" y="236"/>
                    <a:pt x="1501" y="370"/>
                  </a:cubicBezTo>
                  <a:cubicBezTo>
                    <a:pt x="2002" y="570"/>
                    <a:pt x="2469" y="770"/>
                    <a:pt x="2869" y="1070"/>
                  </a:cubicBezTo>
                  <a:cubicBezTo>
                    <a:pt x="2307" y="374"/>
                    <a:pt x="1509" y="1"/>
                    <a:pt x="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771900" y="5037375"/>
              <a:ext cx="65075" cy="10975"/>
            </a:xfrm>
            <a:custGeom>
              <a:rect b="b" l="l" r="r" t="t"/>
              <a:pathLst>
                <a:path extrusionOk="0" h="439" w="2603">
                  <a:moveTo>
                    <a:pt x="1302" y="1"/>
                  </a:moveTo>
                  <a:cubicBezTo>
                    <a:pt x="835" y="1"/>
                    <a:pt x="368" y="134"/>
                    <a:pt x="1" y="368"/>
                  </a:cubicBezTo>
                  <a:cubicBezTo>
                    <a:pt x="1" y="388"/>
                    <a:pt x="24" y="396"/>
                    <a:pt x="66" y="396"/>
                  </a:cubicBezTo>
                  <a:cubicBezTo>
                    <a:pt x="234" y="396"/>
                    <a:pt x="715" y="268"/>
                    <a:pt x="1302" y="268"/>
                  </a:cubicBezTo>
                  <a:cubicBezTo>
                    <a:pt x="1949" y="268"/>
                    <a:pt x="2453" y="438"/>
                    <a:pt x="2579" y="438"/>
                  </a:cubicBezTo>
                  <a:cubicBezTo>
                    <a:pt x="2590" y="438"/>
                    <a:pt x="2598" y="437"/>
                    <a:pt x="2603" y="434"/>
                  </a:cubicBezTo>
                  <a:cubicBezTo>
                    <a:pt x="2203" y="168"/>
                    <a:pt x="1769" y="34"/>
                    <a:pt x="1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767750" y="4964300"/>
              <a:ext cx="66725" cy="15575"/>
            </a:xfrm>
            <a:custGeom>
              <a:rect b="b" l="l" r="r" t="t"/>
              <a:pathLst>
                <a:path extrusionOk="0" h="623" w="2669">
                  <a:moveTo>
                    <a:pt x="1564" y="0"/>
                  </a:moveTo>
                  <a:cubicBezTo>
                    <a:pt x="1487" y="0"/>
                    <a:pt x="1410" y="7"/>
                    <a:pt x="1334" y="22"/>
                  </a:cubicBezTo>
                  <a:cubicBezTo>
                    <a:pt x="968" y="55"/>
                    <a:pt x="634" y="188"/>
                    <a:pt x="334" y="355"/>
                  </a:cubicBezTo>
                  <a:cubicBezTo>
                    <a:pt x="100" y="455"/>
                    <a:pt x="0" y="622"/>
                    <a:pt x="0" y="622"/>
                  </a:cubicBezTo>
                  <a:cubicBezTo>
                    <a:pt x="467" y="350"/>
                    <a:pt x="1002" y="213"/>
                    <a:pt x="1539" y="213"/>
                  </a:cubicBezTo>
                  <a:cubicBezTo>
                    <a:pt x="1923" y="213"/>
                    <a:pt x="2307" y="283"/>
                    <a:pt x="2669" y="422"/>
                  </a:cubicBezTo>
                  <a:cubicBezTo>
                    <a:pt x="2669" y="389"/>
                    <a:pt x="2535" y="255"/>
                    <a:pt x="2369" y="155"/>
                  </a:cubicBezTo>
                  <a:cubicBezTo>
                    <a:pt x="2110" y="78"/>
                    <a:pt x="1832" y="0"/>
                    <a:pt x="1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758575" y="4905000"/>
              <a:ext cx="74250" cy="50275"/>
            </a:xfrm>
            <a:custGeom>
              <a:rect b="b" l="l" r="r" t="t"/>
              <a:pathLst>
                <a:path extrusionOk="0" h="2011" w="2970">
                  <a:moveTo>
                    <a:pt x="2514" y="270"/>
                  </a:moveTo>
                  <a:cubicBezTo>
                    <a:pt x="2563" y="270"/>
                    <a:pt x="2610" y="286"/>
                    <a:pt x="2669" y="326"/>
                  </a:cubicBezTo>
                  <a:cubicBezTo>
                    <a:pt x="2736" y="459"/>
                    <a:pt x="2802" y="559"/>
                    <a:pt x="2802" y="659"/>
                  </a:cubicBezTo>
                  <a:cubicBezTo>
                    <a:pt x="2802" y="1180"/>
                    <a:pt x="2450" y="1626"/>
                    <a:pt x="1965" y="1778"/>
                  </a:cubicBezTo>
                  <a:lnTo>
                    <a:pt x="1965" y="1778"/>
                  </a:lnTo>
                  <a:cubicBezTo>
                    <a:pt x="1929" y="1688"/>
                    <a:pt x="1882" y="1607"/>
                    <a:pt x="1835" y="1560"/>
                  </a:cubicBezTo>
                  <a:cubicBezTo>
                    <a:pt x="1814" y="1523"/>
                    <a:pt x="1793" y="1487"/>
                    <a:pt x="1769" y="1451"/>
                  </a:cubicBezTo>
                  <a:lnTo>
                    <a:pt x="1769" y="1451"/>
                  </a:lnTo>
                  <a:cubicBezTo>
                    <a:pt x="1837" y="1211"/>
                    <a:pt x="1925" y="985"/>
                    <a:pt x="2002" y="793"/>
                  </a:cubicBezTo>
                  <a:cubicBezTo>
                    <a:pt x="2068" y="592"/>
                    <a:pt x="2235" y="426"/>
                    <a:pt x="2402" y="292"/>
                  </a:cubicBezTo>
                  <a:cubicBezTo>
                    <a:pt x="2443" y="278"/>
                    <a:pt x="2479" y="270"/>
                    <a:pt x="2514" y="270"/>
                  </a:cubicBezTo>
                  <a:close/>
                  <a:moveTo>
                    <a:pt x="1740" y="1564"/>
                  </a:moveTo>
                  <a:cubicBezTo>
                    <a:pt x="1802" y="1636"/>
                    <a:pt x="1863" y="1712"/>
                    <a:pt x="1923" y="1790"/>
                  </a:cubicBezTo>
                  <a:lnTo>
                    <a:pt x="1923" y="1790"/>
                  </a:lnTo>
                  <a:cubicBezTo>
                    <a:pt x="1862" y="1807"/>
                    <a:pt x="1799" y="1819"/>
                    <a:pt x="1735" y="1827"/>
                  </a:cubicBezTo>
                  <a:cubicBezTo>
                    <a:pt x="1719" y="1829"/>
                    <a:pt x="1703" y="1830"/>
                    <a:pt x="1686" y="1831"/>
                  </a:cubicBezTo>
                  <a:lnTo>
                    <a:pt x="1686" y="1831"/>
                  </a:lnTo>
                  <a:cubicBezTo>
                    <a:pt x="1700" y="1741"/>
                    <a:pt x="1718" y="1652"/>
                    <a:pt x="1740" y="1564"/>
                  </a:cubicBezTo>
                  <a:close/>
                  <a:moveTo>
                    <a:pt x="467" y="659"/>
                  </a:moveTo>
                  <a:cubicBezTo>
                    <a:pt x="667" y="726"/>
                    <a:pt x="868" y="793"/>
                    <a:pt x="1034" y="926"/>
                  </a:cubicBezTo>
                  <a:cubicBezTo>
                    <a:pt x="1257" y="1068"/>
                    <a:pt x="1455" y="1246"/>
                    <a:pt x="1643" y="1454"/>
                  </a:cubicBezTo>
                  <a:lnTo>
                    <a:pt x="1643" y="1454"/>
                  </a:lnTo>
                  <a:cubicBezTo>
                    <a:pt x="1638" y="1512"/>
                    <a:pt x="1635" y="1570"/>
                    <a:pt x="1635" y="1626"/>
                  </a:cubicBezTo>
                  <a:cubicBezTo>
                    <a:pt x="1635" y="1698"/>
                    <a:pt x="1635" y="1769"/>
                    <a:pt x="1640" y="1835"/>
                  </a:cubicBezTo>
                  <a:lnTo>
                    <a:pt x="1640" y="1835"/>
                  </a:lnTo>
                  <a:cubicBezTo>
                    <a:pt x="1614" y="1836"/>
                    <a:pt x="1589" y="1837"/>
                    <a:pt x="1563" y="1837"/>
                  </a:cubicBezTo>
                  <a:cubicBezTo>
                    <a:pt x="1061" y="1837"/>
                    <a:pt x="600" y="1576"/>
                    <a:pt x="300" y="1126"/>
                  </a:cubicBezTo>
                  <a:cubicBezTo>
                    <a:pt x="234" y="993"/>
                    <a:pt x="200" y="926"/>
                    <a:pt x="234" y="793"/>
                  </a:cubicBezTo>
                  <a:cubicBezTo>
                    <a:pt x="234" y="726"/>
                    <a:pt x="367" y="659"/>
                    <a:pt x="467" y="659"/>
                  </a:cubicBezTo>
                  <a:close/>
                  <a:moveTo>
                    <a:pt x="2531" y="0"/>
                  </a:moveTo>
                  <a:cubicBezTo>
                    <a:pt x="2467" y="0"/>
                    <a:pt x="2401" y="19"/>
                    <a:pt x="2335" y="59"/>
                  </a:cubicBezTo>
                  <a:cubicBezTo>
                    <a:pt x="2135" y="159"/>
                    <a:pt x="1968" y="392"/>
                    <a:pt x="1868" y="626"/>
                  </a:cubicBezTo>
                  <a:cubicBezTo>
                    <a:pt x="1777" y="831"/>
                    <a:pt x="1702" y="1067"/>
                    <a:pt x="1663" y="1302"/>
                  </a:cubicBezTo>
                  <a:lnTo>
                    <a:pt x="1663" y="1302"/>
                  </a:lnTo>
                  <a:cubicBezTo>
                    <a:pt x="1510" y="1107"/>
                    <a:pt x="1322" y="933"/>
                    <a:pt x="1134" y="793"/>
                  </a:cubicBezTo>
                  <a:cubicBezTo>
                    <a:pt x="968" y="626"/>
                    <a:pt x="701" y="492"/>
                    <a:pt x="467" y="459"/>
                  </a:cubicBezTo>
                  <a:cubicBezTo>
                    <a:pt x="439" y="453"/>
                    <a:pt x="412" y="451"/>
                    <a:pt x="384" y="451"/>
                  </a:cubicBezTo>
                  <a:cubicBezTo>
                    <a:pt x="247" y="451"/>
                    <a:pt x="117" y="520"/>
                    <a:pt x="34" y="659"/>
                  </a:cubicBezTo>
                  <a:cubicBezTo>
                    <a:pt x="0" y="826"/>
                    <a:pt x="0" y="993"/>
                    <a:pt x="67" y="1159"/>
                  </a:cubicBezTo>
                  <a:cubicBezTo>
                    <a:pt x="361" y="1689"/>
                    <a:pt x="915" y="2011"/>
                    <a:pt x="1499" y="2011"/>
                  </a:cubicBezTo>
                  <a:cubicBezTo>
                    <a:pt x="1577" y="2011"/>
                    <a:pt x="1656" y="2005"/>
                    <a:pt x="1735" y="1993"/>
                  </a:cubicBezTo>
                  <a:cubicBezTo>
                    <a:pt x="2402" y="1893"/>
                    <a:pt x="2969" y="1293"/>
                    <a:pt x="2969" y="592"/>
                  </a:cubicBezTo>
                  <a:cubicBezTo>
                    <a:pt x="2969" y="426"/>
                    <a:pt x="2902" y="259"/>
                    <a:pt x="2802" y="125"/>
                  </a:cubicBezTo>
                  <a:cubicBezTo>
                    <a:pt x="2721" y="45"/>
                    <a:pt x="2628" y="0"/>
                    <a:pt x="25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967050" y="4808875"/>
              <a:ext cx="403650" cy="326100"/>
            </a:xfrm>
            <a:custGeom>
              <a:rect b="b" l="l" r="r" t="t"/>
              <a:pathLst>
                <a:path extrusionOk="0" h="13044" w="16146">
                  <a:moveTo>
                    <a:pt x="1" y="1"/>
                  </a:moveTo>
                  <a:lnTo>
                    <a:pt x="1" y="12977"/>
                  </a:lnTo>
                  <a:lnTo>
                    <a:pt x="16145" y="13044"/>
                  </a:lnTo>
                  <a:cubicBezTo>
                    <a:pt x="16045" y="11509"/>
                    <a:pt x="7706" y="8407"/>
                    <a:pt x="7706" y="8407"/>
                  </a:cubicBezTo>
                  <a:lnTo>
                    <a:pt x="8040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5022100" y="5000325"/>
              <a:ext cx="33375" cy="31575"/>
            </a:xfrm>
            <a:custGeom>
              <a:rect b="b" l="l" r="r" t="t"/>
              <a:pathLst>
                <a:path extrusionOk="0" h="1263" w="1335">
                  <a:moveTo>
                    <a:pt x="614" y="1"/>
                  </a:moveTo>
                  <a:cubicBezTo>
                    <a:pt x="565" y="1"/>
                    <a:pt x="516" y="5"/>
                    <a:pt x="467" y="15"/>
                  </a:cubicBezTo>
                  <a:lnTo>
                    <a:pt x="500" y="15"/>
                  </a:lnTo>
                  <a:cubicBezTo>
                    <a:pt x="167" y="115"/>
                    <a:pt x="0" y="449"/>
                    <a:pt x="33" y="782"/>
                  </a:cubicBezTo>
                  <a:cubicBezTo>
                    <a:pt x="121" y="1073"/>
                    <a:pt x="385" y="1262"/>
                    <a:pt x="672" y="1262"/>
                  </a:cubicBezTo>
                  <a:cubicBezTo>
                    <a:pt x="715" y="1262"/>
                    <a:pt x="758" y="1258"/>
                    <a:pt x="801" y="1249"/>
                  </a:cubicBezTo>
                  <a:cubicBezTo>
                    <a:pt x="1134" y="1149"/>
                    <a:pt x="1334" y="782"/>
                    <a:pt x="1301" y="449"/>
                  </a:cubicBezTo>
                  <a:cubicBezTo>
                    <a:pt x="1187" y="164"/>
                    <a:pt x="903" y="1"/>
                    <a:pt x="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967050" y="5104100"/>
              <a:ext cx="403650" cy="32550"/>
            </a:xfrm>
            <a:custGeom>
              <a:rect b="b" l="l" r="r" t="t"/>
              <a:pathLst>
                <a:path extrusionOk="0" h="1302" w="16146">
                  <a:moveTo>
                    <a:pt x="1" y="0"/>
                  </a:moveTo>
                  <a:lnTo>
                    <a:pt x="1" y="1168"/>
                  </a:lnTo>
                  <a:lnTo>
                    <a:pt x="16145" y="1301"/>
                  </a:lnTo>
                  <a:cubicBezTo>
                    <a:pt x="16079" y="834"/>
                    <a:pt x="15545" y="467"/>
                    <a:pt x="15545" y="4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127175" y="5014750"/>
              <a:ext cx="39200" cy="25225"/>
            </a:xfrm>
            <a:custGeom>
              <a:rect b="b" l="l" r="r" t="t"/>
              <a:pathLst>
                <a:path extrusionOk="0" h="1009" w="1568">
                  <a:moveTo>
                    <a:pt x="1312" y="1"/>
                  </a:moveTo>
                  <a:cubicBezTo>
                    <a:pt x="1139" y="1"/>
                    <a:pt x="896" y="48"/>
                    <a:pt x="634" y="205"/>
                  </a:cubicBezTo>
                  <a:cubicBezTo>
                    <a:pt x="134" y="505"/>
                    <a:pt x="0" y="939"/>
                    <a:pt x="100" y="1006"/>
                  </a:cubicBezTo>
                  <a:cubicBezTo>
                    <a:pt x="103" y="1007"/>
                    <a:pt x="107" y="1008"/>
                    <a:pt x="111" y="1008"/>
                  </a:cubicBezTo>
                  <a:cubicBezTo>
                    <a:pt x="189" y="1008"/>
                    <a:pt x="418" y="693"/>
                    <a:pt x="767" y="439"/>
                  </a:cubicBezTo>
                  <a:cubicBezTo>
                    <a:pt x="1134" y="205"/>
                    <a:pt x="1568" y="172"/>
                    <a:pt x="1568" y="72"/>
                  </a:cubicBezTo>
                  <a:cubicBezTo>
                    <a:pt x="1568" y="40"/>
                    <a:pt x="1469" y="1"/>
                    <a:pt x="1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5180525" y="5033475"/>
              <a:ext cx="28400" cy="31450"/>
            </a:xfrm>
            <a:custGeom>
              <a:rect b="b" l="l" r="r" t="t"/>
              <a:pathLst>
                <a:path extrusionOk="0" h="1258" w="1136">
                  <a:moveTo>
                    <a:pt x="1076" y="1"/>
                  </a:moveTo>
                  <a:cubicBezTo>
                    <a:pt x="940" y="1"/>
                    <a:pt x="596" y="109"/>
                    <a:pt x="335" y="424"/>
                  </a:cubicBezTo>
                  <a:cubicBezTo>
                    <a:pt x="1" y="791"/>
                    <a:pt x="34" y="1258"/>
                    <a:pt x="134" y="1258"/>
                  </a:cubicBezTo>
                  <a:cubicBezTo>
                    <a:pt x="201" y="1258"/>
                    <a:pt x="301" y="924"/>
                    <a:pt x="535" y="590"/>
                  </a:cubicBezTo>
                  <a:cubicBezTo>
                    <a:pt x="802" y="257"/>
                    <a:pt x="1135" y="123"/>
                    <a:pt x="1135" y="23"/>
                  </a:cubicBezTo>
                  <a:cubicBezTo>
                    <a:pt x="1135" y="9"/>
                    <a:pt x="1113" y="1"/>
                    <a:pt x="1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5227225" y="5052025"/>
              <a:ext cx="22550" cy="33750"/>
            </a:xfrm>
            <a:custGeom>
              <a:rect b="b" l="l" r="r" t="t"/>
              <a:pathLst>
                <a:path extrusionOk="0" h="1350" w="902">
                  <a:moveTo>
                    <a:pt x="802" y="1"/>
                  </a:moveTo>
                  <a:cubicBezTo>
                    <a:pt x="701" y="1"/>
                    <a:pt x="406" y="177"/>
                    <a:pt x="234" y="549"/>
                  </a:cubicBezTo>
                  <a:cubicBezTo>
                    <a:pt x="1" y="949"/>
                    <a:pt x="101" y="1349"/>
                    <a:pt x="168" y="1349"/>
                  </a:cubicBezTo>
                  <a:cubicBezTo>
                    <a:pt x="268" y="1349"/>
                    <a:pt x="301" y="1049"/>
                    <a:pt x="468" y="682"/>
                  </a:cubicBezTo>
                  <a:cubicBezTo>
                    <a:pt x="635" y="282"/>
                    <a:pt x="902" y="49"/>
                    <a:pt x="835" y="15"/>
                  </a:cubicBezTo>
                  <a:cubicBezTo>
                    <a:pt x="830" y="6"/>
                    <a:pt x="819" y="1"/>
                    <a:pt x="8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5120500" y="4961425"/>
              <a:ext cx="43325" cy="10175"/>
            </a:xfrm>
            <a:custGeom>
              <a:rect b="b" l="l" r="r" t="t"/>
              <a:pathLst>
                <a:path extrusionOk="0" h="407" w="1733">
                  <a:moveTo>
                    <a:pt x="959" y="0"/>
                  </a:moveTo>
                  <a:cubicBezTo>
                    <a:pt x="929" y="0"/>
                    <a:pt x="899" y="1"/>
                    <a:pt x="868" y="3"/>
                  </a:cubicBezTo>
                  <a:cubicBezTo>
                    <a:pt x="334" y="37"/>
                    <a:pt x="0" y="303"/>
                    <a:pt x="34" y="370"/>
                  </a:cubicBezTo>
                  <a:cubicBezTo>
                    <a:pt x="42" y="397"/>
                    <a:pt x="75" y="407"/>
                    <a:pt x="125" y="407"/>
                  </a:cubicBezTo>
                  <a:cubicBezTo>
                    <a:pt x="265" y="407"/>
                    <a:pt x="548" y="328"/>
                    <a:pt x="868" y="303"/>
                  </a:cubicBezTo>
                  <a:cubicBezTo>
                    <a:pt x="952" y="289"/>
                    <a:pt x="1037" y="284"/>
                    <a:pt x="1118" y="284"/>
                  </a:cubicBezTo>
                  <a:cubicBezTo>
                    <a:pt x="1340" y="284"/>
                    <a:pt x="1535" y="323"/>
                    <a:pt x="1635" y="323"/>
                  </a:cubicBezTo>
                  <a:cubicBezTo>
                    <a:pt x="1671" y="323"/>
                    <a:pt x="1694" y="318"/>
                    <a:pt x="1701" y="303"/>
                  </a:cubicBezTo>
                  <a:cubicBezTo>
                    <a:pt x="1733" y="241"/>
                    <a:pt x="1439" y="0"/>
                    <a:pt x="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4622650" y="3841525"/>
              <a:ext cx="694675" cy="1099150"/>
            </a:xfrm>
            <a:custGeom>
              <a:rect b="b" l="l" r="r" t="t"/>
              <a:pathLst>
                <a:path extrusionOk="0" h="43966" w="27787">
                  <a:moveTo>
                    <a:pt x="27787" y="1"/>
                  </a:moveTo>
                  <a:lnTo>
                    <a:pt x="0" y="1602"/>
                  </a:lnTo>
                  <a:cubicBezTo>
                    <a:pt x="801" y="10742"/>
                    <a:pt x="5604" y="43965"/>
                    <a:pt x="5604" y="43965"/>
                  </a:cubicBezTo>
                  <a:lnTo>
                    <a:pt x="22183" y="43965"/>
                  </a:lnTo>
                  <a:cubicBezTo>
                    <a:pt x="23617" y="37928"/>
                    <a:pt x="27787" y="1"/>
                    <a:pt x="27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4951200" y="3959950"/>
              <a:ext cx="5025" cy="979875"/>
            </a:xfrm>
            <a:custGeom>
              <a:rect b="b" l="l" r="r" t="t"/>
              <a:pathLst>
                <a:path extrusionOk="0" h="39195" w="201">
                  <a:moveTo>
                    <a:pt x="101" y="0"/>
                  </a:moveTo>
                  <a:cubicBezTo>
                    <a:pt x="34" y="0"/>
                    <a:pt x="1" y="8740"/>
                    <a:pt x="1" y="19581"/>
                  </a:cubicBezTo>
                  <a:cubicBezTo>
                    <a:pt x="1" y="30422"/>
                    <a:pt x="34" y="39195"/>
                    <a:pt x="101" y="39195"/>
                  </a:cubicBezTo>
                  <a:cubicBezTo>
                    <a:pt x="134" y="39195"/>
                    <a:pt x="201" y="30422"/>
                    <a:pt x="201" y="19581"/>
                  </a:cubicBezTo>
                  <a:cubicBezTo>
                    <a:pt x="201" y="8740"/>
                    <a:pt x="134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4246525" y="1815075"/>
              <a:ext cx="1287625" cy="2144625"/>
            </a:xfrm>
            <a:custGeom>
              <a:rect b="b" l="l" r="r" t="t"/>
              <a:pathLst>
                <a:path extrusionOk="0" h="85785" w="51505">
                  <a:moveTo>
                    <a:pt x="32291" y="0"/>
                  </a:moveTo>
                  <a:lnTo>
                    <a:pt x="22150" y="1435"/>
                  </a:lnTo>
                  <a:lnTo>
                    <a:pt x="18814" y="4771"/>
                  </a:lnTo>
                  <a:cubicBezTo>
                    <a:pt x="18814" y="4771"/>
                    <a:pt x="12376" y="6772"/>
                    <a:pt x="10809" y="7873"/>
                  </a:cubicBezTo>
                  <a:cubicBezTo>
                    <a:pt x="10809" y="7873"/>
                    <a:pt x="7306" y="10275"/>
                    <a:pt x="6172" y="13977"/>
                  </a:cubicBezTo>
                  <a:cubicBezTo>
                    <a:pt x="5305" y="16846"/>
                    <a:pt x="1135" y="30956"/>
                    <a:pt x="1135" y="30956"/>
                  </a:cubicBezTo>
                  <a:cubicBezTo>
                    <a:pt x="1135" y="30956"/>
                    <a:pt x="1" y="34358"/>
                    <a:pt x="368" y="36693"/>
                  </a:cubicBezTo>
                  <a:cubicBezTo>
                    <a:pt x="568" y="38028"/>
                    <a:pt x="1502" y="40663"/>
                    <a:pt x="3670" y="41830"/>
                  </a:cubicBezTo>
                  <a:cubicBezTo>
                    <a:pt x="4835" y="42402"/>
                    <a:pt x="6093" y="42705"/>
                    <a:pt x="7361" y="42705"/>
                  </a:cubicBezTo>
                  <a:cubicBezTo>
                    <a:pt x="8090" y="42705"/>
                    <a:pt x="8822" y="42605"/>
                    <a:pt x="9541" y="42398"/>
                  </a:cubicBezTo>
                  <a:lnTo>
                    <a:pt x="9541" y="42398"/>
                  </a:lnTo>
                  <a:lnTo>
                    <a:pt x="7340" y="80024"/>
                  </a:lnTo>
                  <a:cubicBezTo>
                    <a:pt x="7340" y="80024"/>
                    <a:pt x="7540" y="83827"/>
                    <a:pt x="17580" y="85462"/>
                  </a:cubicBezTo>
                  <a:cubicBezTo>
                    <a:pt x="19002" y="85688"/>
                    <a:pt x="20699" y="85785"/>
                    <a:pt x="22565" y="85785"/>
                  </a:cubicBezTo>
                  <a:cubicBezTo>
                    <a:pt x="33913" y="85785"/>
                    <a:pt x="51504" y="82193"/>
                    <a:pt x="51504" y="82193"/>
                  </a:cubicBezTo>
                  <a:cubicBezTo>
                    <a:pt x="51504" y="82193"/>
                    <a:pt x="48802" y="48669"/>
                    <a:pt x="48035" y="44466"/>
                  </a:cubicBezTo>
                  <a:cubicBezTo>
                    <a:pt x="47301" y="40263"/>
                    <a:pt x="43966" y="7006"/>
                    <a:pt x="43966" y="7006"/>
                  </a:cubicBezTo>
                  <a:lnTo>
                    <a:pt x="35760" y="4103"/>
                  </a:lnTo>
                  <a:lnTo>
                    <a:pt x="32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4250700" y="1813400"/>
              <a:ext cx="1285950" cy="2148025"/>
            </a:xfrm>
            <a:custGeom>
              <a:rect b="b" l="l" r="r" t="t"/>
              <a:pathLst>
                <a:path extrusionOk="0" h="85921" w="51438">
                  <a:moveTo>
                    <a:pt x="32224" y="1"/>
                  </a:moveTo>
                  <a:lnTo>
                    <a:pt x="22117" y="1402"/>
                  </a:lnTo>
                  <a:lnTo>
                    <a:pt x="22050" y="1402"/>
                  </a:lnTo>
                  <a:lnTo>
                    <a:pt x="22016" y="1435"/>
                  </a:lnTo>
                  <a:lnTo>
                    <a:pt x="18681" y="4737"/>
                  </a:lnTo>
                  <a:lnTo>
                    <a:pt x="18714" y="4704"/>
                  </a:lnTo>
                  <a:lnTo>
                    <a:pt x="18714" y="4704"/>
                  </a:lnTo>
                  <a:cubicBezTo>
                    <a:pt x="16846" y="5271"/>
                    <a:pt x="14978" y="5938"/>
                    <a:pt x="13077" y="6706"/>
                  </a:cubicBezTo>
                  <a:cubicBezTo>
                    <a:pt x="12576" y="6906"/>
                    <a:pt x="12143" y="7106"/>
                    <a:pt x="11676" y="7339"/>
                  </a:cubicBezTo>
                  <a:cubicBezTo>
                    <a:pt x="11209" y="7540"/>
                    <a:pt x="10742" y="7773"/>
                    <a:pt x="10341" y="8107"/>
                  </a:cubicBezTo>
                  <a:cubicBezTo>
                    <a:pt x="9508" y="8740"/>
                    <a:pt x="8774" y="9508"/>
                    <a:pt x="8107" y="10275"/>
                  </a:cubicBezTo>
                  <a:cubicBezTo>
                    <a:pt x="7373" y="11075"/>
                    <a:pt x="6806" y="12009"/>
                    <a:pt x="6372" y="12943"/>
                  </a:cubicBezTo>
                  <a:cubicBezTo>
                    <a:pt x="6005" y="13944"/>
                    <a:pt x="5671" y="14945"/>
                    <a:pt x="5371" y="16012"/>
                  </a:cubicBezTo>
                  <a:cubicBezTo>
                    <a:pt x="4771" y="18047"/>
                    <a:pt x="4137" y="20082"/>
                    <a:pt x="3503" y="22217"/>
                  </a:cubicBezTo>
                  <a:cubicBezTo>
                    <a:pt x="2869" y="24352"/>
                    <a:pt x="2202" y="26453"/>
                    <a:pt x="1569" y="28588"/>
                  </a:cubicBezTo>
                  <a:cubicBezTo>
                    <a:pt x="1302" y="29689"/>
                    <a:pt x="968" y="30756"/>
                    <a:pt x="635" y="31857"/>
                  </a:cubicBezTo>
                  <a:cubicBezTo>
                    <a:pt x="334" y="32958"/>
                    <a:pt x="134" y="34092"/>
                    <a:pt x="34" y="35226"/>
                  </a:cubicBezTo>
                  <a:cubicBezTo>
                    <a:pt x="1" y="35793"/>
                    <a:pt x="34" y="36393"/>
                    <a:pt x="134" y="36961"/>
                  </a:cubicBezTo>
                  <a:cubicBezTo>
                    <a:pt x="268" y="37561"/>
                    <a:pt x="401" y="38095"/>
                    <a:pt x="635" y="38628"/>
                  </a:cubicBezTo>
                  <a:cubicBezTo>
                    <a:pt x="1035" y="39729"/>
                    <a:pt x="1735" y="40730"/>
                    <a:pt x="2636" y="41464"/>
                  </a:cubicBezTo>
                  <a:cubicBezTo>
                    <a:pt x="3070" y="41864"/>
                    <a:pt x="3637" y="42131"/>
                    <a:pt x="4170" y="42364"/>
                  </a:cubicBezTo>
                  <a:cubicBezTo>
                    <a:pt x="4704" y="42565"/>
                    <a:pt x="5305" y="42731"/>
                    <a:pt x="5872" y="42798"/>
                  </a:cubicBezTo>
                  <a:cubicBezTo>
                    <a:pt x="6316" y="42862"/>
                    <a:pt x="6765" y="42896"/>
                    <a:pt x="7217" y="42896"/>
                  </a:cubicBezTo>
                  <a:cubicBezTo>
                    <a:pt x="7906" y="42896"/>
                    <a:pt x="8601" y="42816"/>
                    <a:pt x="9297" y="42636"/>
                  </a:cubicBezTo>
                  <a:lnTo>
                    <a:pt x="9297" y="42636"/>
                  </a:lnTo>
                  <a:cubicBezTo>
                    <a:pt x="9273" y="43079"/>
                    <a:pt x="9266" y="43523"/>
                    <a:pt x="9207" y="43966"/>
                  </a:cubicBezTo>
                  <a:cubicBezTo>
                    <a:pt x="8507" y="56641"/>
                    <a:pt x="7806" y="68883"/>
                    <a:pt x="7139" y="80091"/>
                  </a:cubicBezTo>
                  <a:cubicBezTo>
                    <a:pt x="7273" y="80625"/>
                    <a:pt x="7506" y="81159"/>
                    <a:pt x="7873" y="81593"/>
                  </a:cubicBezTo>
                  <a:cubicBezTo>
                    <a:pt x="8207" y="81993"/>
                    <a:pt x="8640" y="82393"/>
                    <a:pt x="9074" y="82727"/>
                  </a:cubicBezTo>
                  <a:cubicBezTo>
                    <a:pt x="9975" y="83327"/>
                    <a:pt x="10909" y="83827"/>
                    <a:pt x="11976" y="84228"/>
                  </a:cubicBezTo>
                  <a:cubicBezTo>
                    <a:pt x="13977" y="84928"/>
                    <a:pt x="16046" y="85429"/>
                    <a:pt x="18147" y="85662"/>
                  </a:cubicBezTo>
                  <a:cubicBezTo>
                    <a:pt x="19755" y="85845"/>
                    <a:pt x="21362" y="85921"/>
                    <a:pt x="22954" y="85921"/>
                  </a:cubicBezTo>
                  <a:cubicBezTo>
                    <a:pt x="25424" y="85921"/>
                    <a:pt x="27856" y="85739"/>
                    <a:pt x="30189" y="85495"/>
                  </a:cubicBezTo>
                  <a:cubicBezTo>
                    <a:pt x="34025" y="85128"/>
                    <a:pt x="37728" y="84628"/>
                    <a:pt x="41297" y="84094"/>
                  </a:cubicBezTo>
                  <a:cubicBezTo>
                    <a:pt x="44833" y="83561"/>
                    <a:pt x="48202" y="82960"/>
                    <a:pt x="51371" y="82360"/>
                  </a:cubicBezTo>
                  <a:lnTo>
                    <a:pt x="51437" y="82360"/>
                  </a:lnTo>
                  <a:lnTo>
                    <a:pt x="51437" y="82260"/>
                  </a:lnTo>
                  <a:cubicBezTo>
                    <a:pt x="50503" y="70585"/>
                    <a:pt x="49670" y="61145"/>
                    <a:pt x="49036" y="54607"/>
                  </a:cubicBezTo>
                  <a:cubicBezTo>
                    <a:pt x="48702" y="51371"/>
                    <a:pt x="48435" y="48802"/>
                    <a:pt x="48235" y="47101"/>
                  </a:cubicBezTo>
                  <a:cubicBezTo>
                    <a:pt x="48035" y="45400"/>
                    <a:pt x="47868" y="44533"/>
                    <a:pt x="47868" y="44533"/>
                  </a:cubicBezTo>
                  <a:lnTo>
                    <a:pt x="47868" y="44533"/>
                  </a:lnTo>
                  <a:cubicBezTo>
                    <a:pt x="47868" y="44533"/>
                    <a:pt x="47835" y="44700"/>
                    <a:pt x="47902" y="45133"/>
                  </a:cubicBezTo>
                  <a:cubicBezTo>
                    <a:pt x="48002" y="45600"/>
                    <a:pt x="48068" y="46234"/>
                    <a:pt x="48168" y="47101"/>
                  </a:cubicBezTo>
                  <a:cubicBezTo>
                    <a:pt x="48369" y="48836"/>
                    <a:pt x="48602" y="51371"/>
                    <a:pt x="48902" y="54607"/>
                  </a:cubicBezTo>
                  <a:cubicBezTo>
                    <a:pt x="49502" y="61101"/>
                    <a:pt x="50268" y="70556"/>
                    <a:pt x="51233" y="82206"/>
                  </a:cubicBezTo>
                  <a:lnTo>
                    <a:pt x="51233" y="82206"/>
                  </a:lnTo>
                  <a:cubicBezTo>
                    <a:pt x="48052" y="82802"/>
                    <a:pt x="44740" y="83398"/>
                    <a:pt x="41230" y="83928"/>
                  </a:cubicBezTo>
                  <a:cubicBezTo>
                    <a:pt x="37694" y="84461"/>
                    <a:pt x="33992" y="84962"/>
                    <a:pt x="30156" y="85295"/>
                  </a:cubicBezTo>
                  <a:cubicBezTo>
                    <a:pt x="27738" y="85505"/>
                    <a:pt x="25227" y="85702"/>
                    <a:pt x="22674" y="85702"/>
                  </a:cubicBezTo>
                  <a:cubicBezTo>
                    <a:pt x="21176" y="85702"/>
                    <a:pt x="19664" y="85635"/>
                    <a:pt x="18147" y="85462"/>
                  </a:cubicBezTo>
                  <a:cubicBezTo>
                    <a:pt x="16046" y="85228"/>
                    <a:pt x="13977" y="84728"/>
                    <a:pt x="12009" y="84028"/>
                  </a:cubicBezTo>
                  <a:cubicBezTo>
                    <a:pt x="11009" y="83627"/>
                    <a:pt x="10041" y="83194"/>
                    <a:pt x="9174" y="82560"/>
                  </a:cubicBezTo>
                  <a:cubicBezTo>
                    <a:pt x="8740" y="82260"/>
                    <a:pt x="8340" y="81893"/>
                    <a:pt x="8006" y="81459"/>
                  </a:cubicBezTo>
                  <a:cubicBezTo>
                    <a:pt x="7640" y="81092"/>
                    <a:pt x="7406" y="80592"/>
                    <a:pt x="7306" y="80091"/>
                  </a:cubicBezTo>
                  <a:cubicBezTo>
                    <a:pt x="7973" y="68883"/>
                    <a:pt x="8674" y="56641"/>
                    <a:pt x="9407" y="43966"/>
                  </a:cubicBezTo>
                  <a:cubicBezTo>
                    <a:pt x="9474" y="43465"/>
                    <a:pt x="9474" y="42965"/>
                    <a:pt x="9508" y="42465"/>
                  </a:cubicBezTo>
                  <a:lnTo>
                    <a:pt x="9508" y="42298"/>
                  </a:lnTo>
                  <a:lnTo>
                    <a:pt x="9341" y="42364"/>
                  </a:lnTo>
                  <a:cubicBezTo>
                    <a:pt x="8645" y="42554"/>
                    <a:pt x="7912" y="42651"/>
                    <a:pt x="7178" y="42651"/>
                  </a:cubicBezTo>
                  <a:cubicBezTo>
                    <a:pt x="5589" y="42651"/>
                    <a:pt x="3991" y="42199"/>
                    <a:pt x="2736" y="41264"/>
                  </a:cubicBezTo>
                  <a:cubicBezTo>
                    <a:pt x="1869" y="40530"/>
                    <a:pt x="1202" y="39596"/>
                    <a:pt x="801" y="38528"/>
                  </a:cubicBezTo>
                  <a:cubicBezTo>
                    <a:pt x="534" y="37961"/>
                    <a:pt x="401" y="37428"/>
                    <a:pt x="301" y="36894"/>
                  </a:cubicBezTo>
                  <a:cubicBezTo>
                    <a:pt x="201" y="36360"/>
                    <a:pt x="168" y="35760"/>
                    <a:pt x="201" y="35226"/>
                  </a:cubicBezTo>
                  <a:cubicBezTo>
                    <a:pt x="301" y="34092"/>
                    <a:pt x="501" y="32958"/>
                    <a:pt x="801" y="31890"/>
                  </a:cubicBezTo>
                  <a:cubicBezTo>
                    <a:pt x="1135" y="30789"/>
                    <a:pt x="1402" y="29755"/>
                    <a:pt x="1735" y="28688"/>
                  </a:cubicBezTo>
                  <a:cubicBezTo>
                    <a:pt x="2402" y="26520"/>
                    <a:pt x="3003" y="24385"/>
                    <a:pt x="3670" y="22283"/>
                  </a:cubicBezTo>
                  <a:cubicBezTo>
                    <a:pt x="4337" y="20215"/>
                    <a:pt x="4904" y="18114"/>
                    <a:pt x="5538" y="16079"/>
                  </a:cubicBezTo>
                  <a:cubicBezTo>
                    <a:pt x="5838" y="15078"/>
                    <a:pt x="6172" y="14078"/>
                    <a:pt x="6539" y="13077"/>
                  </a:cubicBezTo>
                  <a:cubicBezTo>
                    <a:pt x="6972" y="12109"/>
                    <a:pt x="7539" y="11242"/>
                    <a:pt x="8207" y="10442"/>
                  </a:cubicBezTo>
                  <a:cubicBezTo>
                    <a:pt x="8874" y="9674"/>
                    <a:pt x="9641" y="8941"/>
                    <a:pt x="10408" y="8340"/>
                  </a:cubicBezTo>
                  <a:cubicBezTo>
                    <a:pt x="10808" y="8007"/>
                    <a:pt x="11242" y="7740"/>
                    <a:pt x="11709" y="7540"/>
                  </a:cubicBezTo>
                  <a:cubicBezTo>
                    <a:pt x="12176" y="7273"/>
                    <a:pt x="12643" y="7106"/>
                    <a:pt x="13110" y="6906"/>
                  </a:cubicBezTo>
                  <a:cubicBezTo>
                    <a:pt x="14978" y="6172"/>
                    <a:pt x="16846" y="5505"/>
                    <a:pt x="18714" y="4904"/>
                  </a:cubicBezTo>
                  <a:lnTo>
                    <a:pt x="22045" y="1573"/>
                  </a:lnTo>
                  <a:lnTo>
                    <a:pt x="22016" y="1602"/>
                  </a:lnTo>
                  <a:lnTo>
                    <a:pt x="32093" y="210"/>
                  </a:lnTo>
                  <a:lnTo>
                    <a:pt x="32093" y="210"/>
                  </a:lnTo>
                  <a:lnTo>
                    <a:pt x="35559" y="4237"/>
                  </a:lnTo>
                  <a:lnTo>
                    <a:pt x="43708" y="7164"/>
                  </a:lnTo>
                  <a:lnTo>
                    <a:pt x="43708" y="7164"/>
                  </a:lnTo>
                  <a:cubicBezTo>
                    <a:pt x="44871" y="18697"/>
                    <a:pt x="45869" y="28038"/>
                    <a:pt x="46567" y="34492"/>
                  </a:cubicBezTo>
                  <a:cubicBezTo>
                    <a:pt x="46968" y="37728"/>
                    <a:pt x="47201" y="40263"/>
                    <a:pt x="47468" y="41931"/>
                  </a:cubicBezTo>
                  <a:cubicBezTo>
                    <a:pt x="47701" y="43599"/>
                    <a:pt x="47868" y="44533"/>
                    <a:pt x="47868" y="44533"/>
                  </a:cubicBezTo>
                  <a:cubicBezTo>
                    <a:pt x="47868" y="44533"/>
                    <a:pt x="47968" y="44232"/>
                    <a:pt x="47868" y="43799"/>
                  </a:cubicBezTo>
                  <a:cubicBezTo>
                    <a:pt x="47802" y="43399"/>
                    <a:pt x="47735" y="42731"/>
                    <a:pt x="47635" y="41897"/>
                  </a:cubicBezTo>
                  <a:cubicBezTo>
                    <a:pt x="47401" y="40196"/>
                    <a:pt x="47134" y="37694"/>
                    <a:pt x="46801" y="34425"/>
                  </a:cubicBezTo>
                  <a:cubicBezTo>
                    <a:pt x="46067" y="27954"/>
                    <a:pt x="45133" y="18614"/>
                    <a:pt x="43965" y="7039"/>
                  </a:cubicBezTo>
                  <a:lnTo>
                    <a:pt x="43965" y="7006"/>
                  </a:lnTo>
                  <a:lnTo>
                    <a:pt x="43899" y="7006"/>
                  </a:lnTo>
                  <a:lnTo>
                    <a:pt x="35800" y="4073"/>
                  </a:lnTo>
                  <a:lnTo>
                    <a:pt x="35800" y="4073"/>
                  </a:lnTo>
                  <a:lnTo>
                    <a:pt x="32324" y="34"/>
                  </a:lnTo>
                  <a:lnTo>
                    <a:pt x="32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5123000" y="1986025"/>
              <a:ext cx="547900" cy="949050"/>
            </a:xfrm>
            <a:custGeom>
              <a:rect b="b" l="l" r="r" t="t"/>
              <a:pathLst>
                <a:path extrusionOk="0" h="37962" w="21916">
                  <a:moveTo>
                    <a:pt x="8573" y="1"/>
                  </a:moveTo>
                  <a:lnTo>
                    <a:pt x="7472" y="6472"/>
                  </a:lnTo>
                  <a:lnTo>
                    <a:pt x="7406" y="15945"/>
                  </a:lnTo>
                  <a:lnTo>
                    <a:pt x="8473" y="25786"/>
                  </a:lnTo>
                  <a:lnTo>
                    <a:pt x="0" y="26753"/>
                  </a:lnTo>
                  <a:lnTo>
                    <a:pt x="601" y="37961"/>
                  </a:lnTo>
                  <a:cubicBezTo>
                    <a:pt x="601" y="37961"/>
                    <a:pt x="11475" y="37828"/>
                    <a:pt x="16679" y="35726"/>
                  </a:cubicBezTo>
                  <a:cubicBezTo>
                    <a:pt x="21916" y="33658"/>
                    <a:pt x="20648" y="28488"/>
                    <a:pt x="20281" y="26153"/>
                  </a:cubicBezTo>
                  <a:cubicBezTo>
                    <a:pt x="19648" y="22317"/>
                    <a:pt x="13677" y="3603"/>
                    <a:pt x="12509" y="2269"/>
                  </a:cubicBezTo>
                  <a:cubicBezTo>
                    <a:pt x="11075" y="668"/>
                    <a:pt x="8573" y="1"/>
                    <a:pt x="8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4775250" y="1816750"/>
              <a:ext cx="286900" cy="522050"/>
            </a:xfrm>
            <a:custGeom>
              <a:rect b="b" l="l" r="r" t="t"/>
              <a:pathLst>
                <a:path extrusionOk="0" h="20882" w="11476">
                  <a:moveTo>
                    <a:pt x="10374" y="0"/>
                  </a:moveTo>
                  <a:lnTo>
                    <a:pt x="1001" y="1435"/>
                  </a:lnTo>
                  <a:lnTo>
                    <a:pt x="0" y="2435"/>
                  </a:lnTo>
                  <a:lnTo>
                    <a:pt x="167" y="7005"/>
                  </a:lnTo>
                  <a:lnTo>
                    <a:pt x="2836" y="20882"/>
                  </a:lnTo>
                  <a:cubicBezTo>
                    <a:pt x="2836" y="20882"/>
                    <a:pt x="8039" y="11208"/>
                    <a:pt x="8873" y="10041"/>
                  </a:cubicBezTo>
                  <a:cubicBezTo>
                    <a:pt x="9707" y="8873"/>
                    <a:pt x="11142" y="5104"/>
                    <a:pt x="11342" y="3102"/>
                  </a:cubicBezTo>
                  <a:cubicBezTo>
                    <a:pt x="11475" y="2002"/>
                    <a:pt x="11142" y="867"/>
                    <a:pt x="10374" y="0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4876150" y="1920975"/>
              <a:ext cx="286075" cy="410325"/>
            </a:xfrm>
            <a:custGeom>
              <a:rect b="b" l="l" r="r" t="t"/>
              <a:pathLst>
                <a:path extrusionOk="0" h="16413" w="11443">
                  <a:moveTo>
                    <a:pt x="10642" y="1"/>
                  </a:moveTo>
                  <a:lnTo>
                    <a:pt x="10642" y="434"/>
                  </a:lnTo>
                  <a:cubicBezTo>
                    <a:pt x="10675" y="768"/>
                    <a:pt x="10708" y="1235"/>
                    <a:pt x="10775" y="1769"/>
                  </a:cubicBezTo>
                  <a:cubicBezTo>
                    <a:pt x="10872" y="2904"/>
                    <a:pt x="11033" y="4479"/>
                    <a:pt x="11195" y="6374"/>
                  </a:cubicBezTo>
                  <a:lnTo>
                    <a:pt x="11195" y="6374"/>
                  </a:lnTo>
                  <a:lnTo>
                    <a:pt x="7799" y="4879"/>
                  </a:lnTo>
                  <a:lnTo>
                    <a:pt x="7799" y="4879"/>
                  </a:lnTo>
                  <a:cubicBezTo>
                    <a:pt x="7790" y="4865"/>
                    <a:pt x="7782" y="4851"/>
                    <a:pt x="7773" y="4838"/>
                  </a:cubicBezTo>
                  <a:lnTo>
                    <a:pt x="7755" y="4859"/>
                  </a:lnTo>
                  <a:lnTo>
                    <a:pt x="7706" y="4838"/>
                  </a:lnTo>
                  <a:lnTo>
                    <a:pt x="7439" y="4704"/>
                  </a:lnTo>
                  <a:lnTo>
                    <a:pt x="7606" y="5004"/>
                  </a:lnTo>
                  <a:cubicBezTo>
                    <a:pt x="8140" y="5838"/>
                    <a:pt x="8607" y="6672"/>
                    <a:pt x="8974" y="7573"/>
                  </a:cubicBezTo>
                  <a:cubicBezTo>
                    <a:pt x="9140" y="8007"/>
                    <a:pt x="9274" y="8407"/>
                    <a:pt x="9207" y="8874"/>
                  </a:cubicBezTo>
                  <a:cubicBezTo>
                    <a:pt x="9140" y="9274"/>
                    <a:pt x="8874" y="9674"/>
                    <a:pt x="8507" y="9875"/>
                  </a:cubicBezTo>
                  <a:lnTo>
                    <a:pt x="6505" y="11409"/>
                  </a:lnTo>
                  <a:lnTo>
                    <a:pt x="3136" y="14044"/>
                  </a:lnTo>
                  <a:lnTo>
                    <a:pt x="1299" y="15482"/>
                  </a:lnTo>
                  <a:lnTo>
                    <a:pt x="1299" y="15482"/>
                  </a:lnTo>
                  <a:cubicBezTo>
                    <a:pt x="1832" y="15106"/>
                    <a:pt x="2477" y="14622"/>
                    <a:pt x="3203" y="14078"/>
                  </a:cubicBezTo>
                  <a:lnTo>
                    <a:pt x="6639" y="11509"/>
                  </a:lnTo>
                  <a:lnTo>
                    <a:pt x="8640" y="9941"/>
                  </a:lnTo>
                  <a:cubicBezTo>
                    <a:pt x="9040" y="9708"/>
                    <a:pt x="9307" y="9274"/>
                    <a:pt x="9441" y="8841"/>
                  </a:cubicBezTo>
                  <a:cubicBezTo>
                    <a:pt x="9474" y="8374"/>
                    <a:pt x="9341" y="7873"/>
                    <a:pt x="9174" y="7440"/>
                  </a:cubicBezTo>
                  <a:cubicBezTo>
                    <a:pt x="8853" y="6651"/>
                    <a:pt x="8429" y="5888"/>
                    <a:pt x="7970" y="5150"/>
                  </a:cubicBezTo>
                  <a:lnTo>
                    <a:pt x="7970" y="5150"/>
                  </a:lnTo>
                  <a:lnTo>
                    <a:pt x="11275" y="6606"/>
                  </a:lnTo>
                  <a:lnTo>
                    <a:pt x="11442" y="6706"/>
                  </a:lnTo>
                  <a:lnTo>
                    <a:pt x="11442" y="6539"/>
                  </a:lnTo>
                  <a:cubicBezTo>
                    <a:pt x="11209" y="4571"/>
                    <a:pt x="11008" y="2936"/>
                    <a:pt x="10875" y="1769"/>
                  </a:cubicBezTo>
                  <a:cubicBezTo>
                    <a:pt x="10808" y="1235"/>
                    <a:pt x="10775" y="768"/>
                    <a:pt x="10708" y="434"/>
                  </a:cubicBezTo>
                  <a:cubicBezTo>
                    <a:pt x="10708" y="268"/>
                    <a:pt x="10675" y="101"/>
                    <a:pt x="10642" y="1"/>
                  </a:cubicBezTo>
                  <a:close/>
                  <a:moveTo>
                    <a:pt x="1299" y="15482"/>
                  </a:moveTo>
                  <a:cubicBezTo>
                    <a:pt x="1146" y="15590"/>
                    <a:pt x="1002" y="15690"/>
                    <a:pt x="868" y="15779"/>
                  </a:cubicBezTo>
                  <a:lnTo>
                    <a:pt x="267" y="16246"/>
                  </a:lnTo>
                  <a:cubicBezTo>
                    <a:pt x="236" y="16277"/>
                    <a:pt x="208" y="16302"/>
                    <a:pt x="181" y="16323"/>
                  </a:cubicBezTo>
                  <a:lnTo>
                    <a:pt x="181" y="16323"/>
                  </a:lnTo>
                  <a:cubicBezTo>
                    <a:pt x="175" y="16320"/>
                    <a:pt x="169" y="16318"/>
                    <a:pt x="163" y="16318"/>
                  </a:cubicBezTo>
                  <a:cubicBezTo>
                    <a:pt x="125" y="16318"/>
                    <a:pt x="71" y="16365"/>
                    <a:pt x="1" y="16413"/>
                  </a:cubicBezTo>
                  <a:cubicBezTo>
                    <a:pt x="69" y="16390"/>
                    <a:pt x="122" y="16367"/>
                    <a:pt x="181" y="16323"/>
                  </a:cubicBezTo>
                  <a:lnTo>
                    <a:pt x="181" y="16323"/>
                  </a:lnTo>
                  <a:cubicBezTo>
                    <a:pt x="188" y="16327"/>
                    <a:pt x="195" y="16334"/>
                    <a:pt x="201" y="16346"/>
                  </a:cubicBezTo>
                  <a:lnTo>
                    <a:pt x="835" y="15846"/>
                  </a:lnTo>
                  <a:lnTo>
                    <a:pt x="1299" y="15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4631800" y="1934325"/>
              <a:ext cx="213525" cy="403650"/>
            </a:xfrm>
            <a:custGeom>
              <a:rect b="b" l="l" r="r" t="t"/>
              <a:pathLst>
                <a:path extrusionOk="0" h="16146" w="8541">
                  <a:moveTo>
                    <a:pt x="3537" y="1"/>
                  </a:moveTo>
                  <a:lnTo>
                    <a:pt x="3270" y="234"/>
                  </a:lnTo>
                  <a:lnTo>
                    <a:pt x="2603" y="1001"/>
                  </a:lnTo>
                  <a:lnTo>
                    <a:pt x="134" y="3803"/>
                  </a:lnTo>
                  <a:lnTo>
                    <a:pt x="1" y="3970"/>
                  </a:lnTo>
                  <a:lnTo>
                    <a:pt x="234" y="3970"/>
                  </a:lnTo>
                  <a:lnTo>
                    <a:pt x="3616" y="3681"/>
                  </a:lnTo>
                  <a:lnTo>
                    <a:pt x="3616" y="3681"/>
                  </a:lnTo>
                  <a:cubicBezTo>
                    <a:pt x="3300" y="3874"/>
                    <a:pt x="3003" y="4081"/>
                    <a:pt x="2736" y="4304"/>
                  </a:cubicBezTo>
                  <a:cubicBezTo>
                    <a:pt x="2503" y="4470"/>
                    <a:pt x="2303" y="4704"/>
                    <a:pt x="2136" y="4904"/>
                  </a:cubicBezTo>
                  <a:cubicBezTo>
                    <a:pt x="1969" y="5171"/>
                    <a:pt x="1902" y="5471"/>
                    <a:pt x="1836" y="5738"/>
                  </a:cubicBezTo>
                  <a:cubicBezTo>
                    <a:pt x="1836" y="5871"/>
                    <a:pt x="1836" y="5972"/>
                    <a:pt x="1902" y="6072"/>
                  </a:cubicBezTo>
                  <a:lnTo>
                    <a:pt x="1936" y="6238"/>
                  </a:lnTo>
                  <a:lnTo>
                    <a:pt x="2002" y="6405"/>
                  </a:lnTo>
                  <a:cubicBezTo>
                    <a:pt x="2102" y="6639"/>
                    <a:pt x="2169" y="6805"/>
                    <a:pt x="2303" y="7006"/>
                  </a:cubicBezTo>
                  <a:cubicBezTo>
                    <a:pt x="2503" y="7373"/>
                    <a:pt x="2736" y="7706"/>
                    <a:pt x="2936" y="8040"/>
                  </a:cubicBezTo>
                  <a:cubicBezTo>
                    <a:pt x="3337" y="8707"/>
                    <a:pt x="3804" y="9374"/>
                    <a:pt x="4237" y="9974"/>
                  </a:cubicBezTo>
                  <a:cubicBezTo>
                    <a:pt x="5071" y="11175"/>
                    <a:pt x="5838" y="12243"/>
                    <a:pt x="6472" y="13177"/>
                  </a:cubicBezTo>
                  <a:cubicBezTo>
                    <a:pt x="5872" y="12243"/>
                    <a:pt x="5071" y="11175"/>
                    <a:pt x="4271" y="9908"/>
                  </a:cubicBezTo>
                  <a:cubicBezTo>
                    <a:pt x="3870" y="9307"/>
                    <a:pt x="3437" y="8673"/>
                    <a:pt x="3036" y="8006"/>
                  </a:cubicBezTo>
                  <a:cubicBezTo>
                    <a:pt x="2803" y="7673"/>
                    <a:pt x="2603" y="7339"/>
                    <a:pt x="2403" y="6972"/>
                  </a:cubicBezTo>
                  <a:cubicBezTo>
                    <a:pt x="2136" y="6639"/>
                    <a:pt x="2036" y="6238"/>
                    <a:pt x="1969" y="5838"/>
                  </a:cubicBezTo>
                  <a:cubicBezTo>
                    <a:pt x="2069" y="5304"/>
                    <a:pt x="2303" y="4837"/>
                    <a:pt x="2770" y="4504"/>
                  </a:cubicBezTo>
                  <a:cubicBezTo>
                    <a:pt x="3168" y="4172"/>
                    <a:pt x="3599" y="3873"/>
                    <a:pt x="4096" y="3640"/>
                  </a:cubicBezTo>
                  <a:lnTo>
                    <a:pt x="4096" y="3640"/>
                  </a:lnTo>
                  <a:lnTo>
                    <a:pt x="4137" y="3637"/>
                  </a:lnTo>
                  <a:lnTo>
                    <a:pt x="4135" y="3620"/>
                  </a:lnTo>
                  <a:lnTo>
                    <a:pt x="4135" y="3620"/>
                  </a:lnTo>
                  <a:lnTo>
                    <a:pt x="4604" y="3370"/>
                  </a:lnTo>
                  <a:lnTo>
                    <a:pt x="4604" y="3370"/>
                  </a:lnTo>
                  <a:lnTo>
                    <a:pt x="4071" y="3403"/>
                  </a:lnTo>
                  <a:lnTo>
                    <a:pt x="337" y="3783"/>
                  </a:lnTo>
                  <a:lnTo>
                    <a:pt x="2636" y="1068"/>
                  </a:lnTo>
                  <a:lnTo>
                    <a:pt x="3303" y="301"/>
                  </a:lnTo>
                  <a:cubicBezTo>
                    <a:pt x="3403" y="201"/>
                    <a:pt x="3470" y="67"/>
                    <a:pt x="3537" y="1"/>
                  </a:cubicBezTo>
                  <a:close/>
                  <a:moveTo>
                    <a:pt x="6472" y="13177"/>
                  </a:moveTo>
                  <a:lnTo>
                    <a:pt x="7973" y="15345"/>
                  </a:lnTo>
                  <a:lnTo>
                    <a:pt x="8407" y="15912"/>
                  </a:lnTo>
                  <a:cubicBezTo>
                    <a:pt x="8420" y="15937"/>
                    <a:pt x="8432" y="15962"/>
                    <a:pt x="8446" y="15989"/>
                  </a:cubicBezTo>
                  <a:lnTo>
                    <a:pt x="8446" y="15989"/>
                  </a:lnTo>
                  <a:cubicBezTo>
                    <a:pt x="8445" y="15957"/>
                    <a:pt x="8452" y="15921"/>
                    <a:pt x="8474" y="15879"/>
                  </a:cubicBezTo>
                  <a:lnTo>
                    <a:pt x="8073" y="15312"/>
                  </a:lnTo>
                  <a:cubicBezTo>
                    <a:pt x="7673" y="14811"/>
                    <a:pt x="7106" y="14077"/>
                    <a:pt x="6472" y="13177"/>
                  </a:cubicBezTo>
                  <a:close/>
                  <a:moveTo>
                    <a:pt x="8446" y="15989"/>
                  </a:moveTo>
                  <a:lnTo>
                    <a:pt x="8446" y="15989"/>
                  </a:lnTo>
                  <a:cubicBezTo>
                    <a:pt x="8450" y="16055"/>
                    <a:pt x="8495" y="16100"/>
                    <a:pt x="8540" y="16145"/>
                  </a:cubicBezTo>
                  <a:cubicBezTo>
                    <a:pt x="8499" y="16083"/>
                    <a:pt x="8470" y="16033"/>
                    <a:pt x="8446" y="159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832800" y="2332100"/>
              <a:ext cx="21700" cy="1628700"/>
            </a:xfrm>
            <a:custGeom>
              <a:rect b="b" l="l" r="r" t="t"/>
              <a:pathLst>
                <a:path extrusionOk="0" h="65148" w="868">
                  <a:moveTo>
                    <a:pt x="767" y="1"/>
                  </a:moveTo>
                  <a:cubicBezTo>
                    <a:pt x="701" y="1"/>
                    <a:pt x="500" y="14611"/>
                    <a:pt x="267" y="32591"/>
                  </a:cubicBezTo>
                  <a:cubicBezTo>
                    <a:pt x="67" y="50537"/>
                    <a:pt x="0" y="65148"/>
                    <a:pt x="33" y="65148"/>
                  </a:cubicBezTo>
                  <a:cubicBezTo>
                    <a:pt x="67" y="65148"/>
                    <a:pt x="334" y="50537"/>
                    <a:pt x="534" y="32591"/>
                  </a:cubicBezTo>
                  <a:cubicBezTo>
                    <a:pt x="734" y="14611"/>
                    <a:pt x="867" y="1"/>
                    <a:pt x="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5334825" y="2608700"/>
              <a:ext cx="231850" cy="48875"/>
            </a:xfrm>
            <a:custGeom>
              <a:rect b="b" l="l" r="r" t="t"/>
              <a:pathLst>
                <a:path extrusionOk="0" h="1955" w="9274">
                  <a:moveTo>
                    <a:pt x="3746" y="0"/>
                  </a:moveTo>
                  <a:cubicBezTo>
                    <a:pt x="3454" y="0"/>
                    <a:pt x="3162" y="15"/>
                    <a:pt x="2869" y="45"/>
                  </a:cubicBezTo>
                  <a:cubicBezTo>
                    <a:pt x="2335" y="78"/>
                    <a:pt x="1835" y="212"/>
                    <a:pt x="1334" y="345"/>
                  </a:cubicBezTo>
                  <a:cubicBezTo>
                    <a:pt x="1001" y="412"/>
                    <a:pt x="667" y="545"/>
                    <a:pt x="334" y="712"/>
                  </a:cubicBezTo>
                  <a:cubicBezTo>
                    <a:pt x="200" y="745"/>
                    <a:pt x="100" y="845"/>
                    <a:pt x="0" y="879"/>
                  </a:cubicBezTo>
                  <a:cubicBezTo>
                    <a:pt x="0" y="881"/>
                    <a:pt x="3" y="883"/>
                    <a:pt x="8" y="883"/>
                  </a:cubicBezTo>
                  <a:cubicBezTo>
                    <a:pt x="76" y="883"/>
                    <a:pt x="565" y="697"/>
                    <a:pt x="1368" y="512"/>
                  </a:cubicBezTo>
                  <a:cubicBezTo>
                    <a:pt x="1868" y="378"/>
                    <a:pt x="2368" y="278"/>
                    <a:pt x="2869" y="245"/>
                  </a:cubicBezTo>
                  <a:cubicBezTo>
                    <a:pt x="3131" y="231"/>
                    <a:pt x="3394" y="223"/>
                    <a:pt x="3656" y="223"/>
                  </a:cubicBezTo>
                  <a:cubicBezTo>
                    <a:pt x="4028" y="223"/>
                    <a:pt x="4399" y="239"/>
                    <a:pt x="4770" y="278"/>
                  </a:cubicBezTo>
                  <a:cubicBezTo>
                    <a:pt x="5371" y="378"/>
                    <a:pt x="6004" y="512"/>
                    <a:pt x="6605" y="712"/>
                  </a:cubicBezTo>
                  <a:cubicBezTo>
                    <a:pt x="7105" y="879"/>
                    <a:pt x="7539" y="1046"/>
                    <a:pt x="8006" y="1279"/>
                  </a:cubicBezTo>
                  <a:cubicBezTo>
                    <a:pt x="8707" y="1645"/>
                    <a:pt x="9129" y="1955"/>
                    <a:pt x="9248" y="1955"/>
                  </a:cubicBezTo>
                  <a:cubicBezTo>
                    <a:pt x="9259" y="1955"/>
                    <a:pt x="9268" y="1952"/>
                    <a:pt x="9273" y="1946"/>
                  </a:cubicBezTo>
                  <a:cubicBezTo>
                    <a:pt x="9173" y="1880"/>
                    <a:pt x="9107" y="1779"/>
                    <a:pt x="8973" y="1713"/>
                  </a:cubicBezTo>
                  <a:cubicBezTo>
                    <a:pt x="8673" y="1513"/>
                    <a:pt x="8373" y="1279"/>
                    <a:pt x="8106" y="1112"/>
                  </a:cubicBezTo>
                  <a:cubicBezTo>
                    <a:pt x="7639" y="879"/>
                    <a:pt x="7172" y="679"/>
                    <a:pt x="6671" y="512"/>
                  </a:cubicBezTo>
                  <a:cubicBezTo>
                    <a:pt x="5741" y="176"/>
                    <a:pt x="4750" y="0"/>
                    <a:pt x="3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5333975" y="2546650"/>
              <a:ext cx="155975" cy="82375"/>
            </a:xfrm>
            <a:custGeom>
              <a:rect b="b" l="l" r="r" t="t"/>
              <a:pathLst>
                <a:path extrusionOk="0" h="3295" w="6239">
                  <a:moveTo>
                    <a:pt x="5559" y="0"/>
                  </a:moveTo>
                  <a:cubicBezTo>
                    <a:pt x="5421" y="0"/>
                    <a:pt x="5288" y="8"/>
                    <a:pt x="5171" y="25"/>
                  </a:cubicBezTo>
                  <a:cubicBezTo>
                    <a:pt x="3370" y="159"/>
                    <a:pt x="1702" y="1026"/>
                    <a:pt x="568" y="2393"/>
                  </a:cubicBezTo>
                  <a:cubicBezTo>
                    <a:pt x="401" y="2594"/>
                    <a:pt x="234" y="2827"/>
                    <a:pt x="134" y="3061"/>
                  </a:cubicBezTo>
                  <a:lnTo>
                    <a:pt x="1" y="3294"/>
                  </a:lnTo>
                  <a:cubicBezTo>
                    <a:pt x="1" y="3294"/>
                    <a:pt x="234" y="2961"/>
                    <a:pt x="668" y="2460"/>
                  </a:cubicBezTo>
                  <a:cubicBezTo>
                    <a:pt x="1235" y="1860"/>
                    <a:pt x="1902" y="1293"/>
                    <a:pt x="2703" y="892"/>
                  </a:cubicBezTo>
                  <a:cubicBezTo>
                    <a:pt x="3470" y="525"/>
                    <a:pt x="4304" y="225"/>
                    <a:pt x="5171" y="125"/>
                  </a:cubicBezTo>
                  <a:cubicBezTo>
                    <a:pt x="5838" y="58"/>
                    <a:pt x="6238" y="92"/>
                    <a:pt x="6238" y="58"/>
                  </a:cubicBezTo>
                  <a:cubicBezTo>
                    <a:pt x="6238" y="58"/>
                    <a:pt x="6172" y="25"/>
                    <a:pt x="5972" y="25"/>
                  </a:cubicBezTo>
                  <a:cubicBezTo>
                    <a:pt x="5838" y="8"/>
                    <a:pt x="5696" y="0"/>
                    <a:pt x="5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151350" y="2331275"/>
              <a:ext cx="184325" cy="321925"/>
            </a:xfrm>
            <a:custGeom>
              <a:rect b="b" l="l" r="r" t="t"/>
              <a:pathLst>
                <a:path extrusionOk="0" h="12877" w="7373">
                  <a:moveTo>
                    <a:pt x="5738" y="1"/>
                  </a:moveTo>
                  <a:lnTo>
                    <a:pt x="5738" y="201"/>
                  </a:lnTo>
                  <a:cubicBezTo>
                    <a:pt x="5738" y="368"/>
                    <a:pt x="5805" y="534"/>
                    <a:pt x="5838" y="801"/>
                  </a:cubicBezTo>
                  <a:cubicBezTo>
                    <a:pt x="5905" y="1302"/>
                    <a:pt x="6005" y="2002"/>
                    <a:pt x="6105" y="2869"/>
                  </a:cubicBezTo>
                  <a:cubicBezTo>
                    <a:pt x="6338" y="4637"/>
                    <a:pt x="6672" y="7039"/>
                    <a:pt x="6972" y="9708"/>
                  </a:cubicBezTo>
                  <a:cubicBezTo>
                    <a:pt x="7035" y="10498"/>
                    <a:pt x="7129" y="11259"/>
                    <a:pt x="7195" y="11989"/>
                  </a:cubicBezTo>
                  <a:lnTo>
                    <a:pt x="7195" y="11989"/>
                  </a:lnTo>
                  <a:lnTo>
                    <a:pt x="2102" y="12610"/>
                  </a:lnTo>
                  <a:lnTo>
                    <a:pt x="601" y="12810"/>
                  </a:lnTo>
                  <a:cubicBezTo>
                    <a:pt x="367" y="12810"/>
                    <a:pt x="167" y="12810"/>
                    <a:pt x="0" y="12876"/>
                  </a:cubicBezTo>
                  <a:cubicBezTo>
                    <a:pt x="167" y="12876"/>
                    <a:pt x="367" y="12876"/>
                    <a:pt x="534" y="12843"/>
                  </a:cubicBezTo>
                  <a:lnTo>
                    <a:pt x="2102" y="12676"/>
                  </a:lnTo>
                  <a:lnTo>
                    <a:pt x="7306" y="12109"/>
                  </a:lnTo>
                  <a:lnTo>
                    <a:pt x="7372" y="12109"/>
                  </a:lnTo>
                  <a:lnTo>
                    <a:pt x="7372" y="12009"/>
                  </a:lnTo>
                  <a:cubicBezTo>
                    <a:pt x="7306" y="11275"/>
                    <a:pt x="7272" y="10475"/>
                    <a:pt x="7139" y="9641"/>
                  </a:cubicBezTo>
                  <a:cubicBezTo>
                    <a:pt x="6839" y="6972"/>
                    <a:pt x="6472" y="4537"/>
                    <a:pt x="6205" y="2803"/>
                  </a:cubicBezTo>
                  <a:cubicBezTo>
                    <a:pt x="6105" y="1935"/>
                    <a:pt x="5971" y="1201"/>
                    <a:pt x="5871" y="768"/>
                  </a:cubicBezTo>
                  <a:cubicBezTo>
                    <a:pt x="5838" y="534"/>
                    <a:pt x="5805" y="334"/>
                    <a:pt x="5805" y="201"/>
                  </a:cubicBezTo>
                  <a:cubicBezTo>
                    <a:pt x="5805" y="134"/>
                    <a:pt x="5738" y="67"/>
                    <a:pt x="57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5118000" y="2002700"/>
              <a:ext cx="525400" cy="937375"/>
            </a:xfrm>
            <a:custGeom>
              <a:rect b="b" l="l" r="r" t="t"/>
              <a:pathLst>
                <a:path extrusionOk="0" h="37495" w="21016">
                  <a:moveTo>
                    <a:pt x="9540" y="1"/>
                  </a:moveTo>
                  <a:cubicBezTo>
                    <a:pt x="9607" y="68"/>
                    <a:pt x="9674" y="68"/>
                    <a:pt x="9707" y="68"/>
                  </a:cubicBezTo>
                  <a:lnTo>
                    <a:pt x="10207" y="234"/>
                  </a:lnTo>
                  <a:cubicBezTo>
                    <a:pt x="10841" y="401"/>
                    <a:pt x="11408" y="668"/>
                    <a:pt x="11975" y="1068"/>
                  </a:cubicBezTo>
                  <a:cubicBezTo>
                    <a:pt x="12643" y="1569"/>
                    <a:pt x="13210" y="2469"/>
                    <a:pt x="13710" y="3603"/>
                  </a:cubicBezTo>
                  <a:cubicBezTo>
                    <a:pt x="14210" y="4738"/>
                    <a:pt x="14577" y="6072"/>
                    <a:pt x="15078" y="7506"/>
                  </a:cubicBezTo>
                  <a:cubicBezTo>
                    <a:pt x="16012" y="10442"/>
                    <a:pt x="17079" y="13944"/>
                    <a:pt x="18213" y="17814"/>
                  </a:cubicBezTo>
                  <a:cubicBezTo>
                    <a:pt x="19247" y="21750"/>
                    <a:pt x="21015" y="25953"/>
                    <a:pt x="20682" y="30656"/>
                  </a:cubicBezTo>
                  <a:lnTo>
                    <a:pt x="20682" y="31090"/>
                  </a:lnTo>
                  <a:cubicBezTo>
                    <a:pt x="20481" y="32124"/>
                    <a:pt x="19981" y="33091"/>
                    <a:pt x="19247" y="33825"/>
                  </a:cubicBezTo>
                  <a:cubicBezTo>
                    <a:pt x="18513" y="34492"/>
                    <a:pt x="17579" y="35026"/>
                    <a:pt x="16645" y="35360"/>
                  </a:cubicBezTo>
                  <a:cubicBezTo>
                    <a:pt x="15678" y="35693"/>
                    <a:pt x="14711" y="35960"/>
                    <a:pt x="13743" y="36127"/>
                  </a:cubicBezTo>
                  <a:cubicBezTo>
                    <a:pt x="12809" y="36327"/>
                    <a:pt x="11842" y="36494"/>
                    <a:pt x="10908" y="36627"/>
                  </a:cubicBezTo>
                  <a:cubicBezTo>
                    <a:pt x="10007" y="36761"/>
                    <a:pt x="9107" y="36827"/>
                    <a:pt x="8173" y="36861"/>
                  </a:cubicBezTo>
                  <a:lnTo>
                    <a:pt x="5537" y="37027"/>
                  </a:lnTo>
                  <a:lnTo>
                    <a:pt x="860" y="37324"/>
                  </a:lnTo>
                  <a:lnTo>
                    <a:pt x="860" y="37324"/>
                  </a:lnTo>
                  <a:cubicBezTo>
                    <a:pt x="629" y="33937"/>
                    <a:pt x="399" y="31237"/>
                    <a:pt x="234" y="29322"/>
                  </a:cubicBezTo>
                  <a:cubicBezTo>
                    <a:pt x="167" y="28354"/>
                    <a:pt x="134" y="27654"/>
                    <a:pt x="67" y="27120"/>
                  </a:cubicBezTo>
                  <a:cubicBezTo>
                    <a:pt x="34" y="26853"/>
                    <a:pt x="34" y="26687"/>
                    <a:pt x="34" y="26520"/>
                  </a:cubicBezTo>
                  <a:cubicBezTo>
                    <a:pt x="34" y="26353"/>
                    <a:pt x="0" y="26320"/>
                    <a:pt x="0" y="26320"/>
                  </a:cubicBezTo>
                  <a:lnTo>
                    <a:pt x="0" y="26520"/>
                  </a:lnTo>
                  <a:cubicBezTo>
                    <a:pt x="0" y="26653"/>
                    <a:pt x="0" y="26853"/>
                    <a:pt x="34" y="27120"/>
                  </a:cubicBezTo>
                  <a:cubicBezTo>
                    <a:pt x="67" y="27621"/>
                    <a:pt x="134" y="28354"/>
                    <a:pt x="167" y="29322"/>
                  </a:cubicBezTo>
                  <a:cubicBezTo>
                    <a:pt x="300" y="31257"/>
                    <a:pt x="501" y="34025"/>
                    <a:pt x="701" y="37461"/>
                  </a:cubicBezTo>
                  <a:lnTo>
                    <a:pt x="701" y="37494"/>
                  </a:lnTo>
                  <a:lnTo>
                    <a:pt x="801" y="37494"/>
                  </a:lnTo>
                  <a:lnTo>
                    <a:pt x="5537" y="37194"/>
                  </a:lnTo>
                  <a:lnTo>
                    <a:pt x="8173" y="37027"/>
                  </a:lnTo>
                  <a:cubicBezTo>
                    <a:pt x="9040" y="36994"/>
                    <a:pt x="10007" y="36927"/>
                    <a:pt x="10908" y="36794"/>
                  </a:cubicBezTo>
                  <a:cubicBezTo>
                    <a:pt x="11842" y="36660"/>
                    <a:pt x="12809" y="36494"/>
                    <a:pt x="13810" y="36294"/>
                  </a:cubicBezTo>
                  <a:cubicBezTo>
                    <a:pt x="14811" y="36127"/>
                    <a:pt x="15745" y="35827"/>
                    <a:pt x="16712" y="35526"/>
                  </a:cubicBezTo>
                  <a:cubicBezTo>
                    <a:pt x="17713" y="35193"/>
                    <a:pt x="18647" y="34659"/>
                    <a:pt x="19414" y="33959"/>
                  </a:cubicBezTo>
                  <a:cubicBezTo>
                    <a:pt x="20181" y="33158"/>
                    <a:pt x="20682" y="32157"/>
                    <a:pt x="20915" y="31090"/>
                  </a:cubicBezTo>
                  <a:lnTo>
                    <a:pt x="20915" y="30656"/>
                  </a:lnTo>
                  <a:cubicBezTo>
                    <a:pt x="20982" y="28321"/>
                    <a:pt x="20848" y="25986"/>
                    <a:pt x="20181" y="23851"/>
                  </a:cubicBezTo>
                  <a:cubicBezTo>
                    <a:pt x="19581" y="21750"/>
                    <a:pt x="19014" y="19682"/>
                    <a:pt x="18413" y="17747"/>
                  </a:cubicBezTo>
                  <a:cubicBezTo>
                    <a:pt x="17246" y="13844"/>
                    <a:pt x="16178" y="10342"/>
                    <a:pt x="15244" y="7440"/>
                  </a:cubicBezTo>
                  <a:cubicBezTo>
                    <a:pt x="14744" y="5972"/>
                    <a:pt x="14344" y="4671"/>
                    <a:pt x="13877" y="3503"/>
                  </a:cubicBezTo>
                  <a:cubicBezTo>
                    <a:pt x="13410" y="2336"/>
                    <a:pt x="12809" y="1469"/>
                    <a:pt x="12075" y="968"/>
                  </a:cubicBezTo>
                  <a:cubicBezTo>
                    <a:pt x="11542" y="601"/>
                    <a:pt x="10908" y="301"/>
                    <a:pt x="10308" y="168"/>
                  </a:cubicBezTo>
                  <a:cubicBezTo>
                    <a:pt x="10074" y="134"/>
                    <a:pt x="9907" y="101"/>
                    <a:pt x="9807" y="68"/>
                  </a:cubicBezTo>
                  <a:cubicBezTo>
                    <a:pt x="9674" y="1"/>
                    <a:pt x="9640" y="1"/>
                    <a:pt x="95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4888650" y="2571275"/>
              <a:ext cx="340275" cy="251200"/>
            </a:xfrm>
            <a:custGeom>
              <a:rect b="b" l="l" r="r" t="t"/>
              <a:pathLst>
                <a:path extrusionOk="0" h="10048" w="13611">
                  <a:moveTo>
                    <a:pt x="6845" y="0"/>
                  </a:moveTo>
                  <a:cubicBezTo>
                    <a:pt x="6788" y="0"/>
                    <a:pt x="6730" y="3"/>
                    <a:pt x="6672" y="7"/>
                  </a:cubicBezTo>
                  <a:lnTo>
                    <a:pt x="3070" y="7"/>
                  </a:lnTo>
                  <a:lnTo>
                    <a:pt x="1" y="3443"/>
                  </a:lnTo>
                  <a:cubicBezTo>
                    <a:pt x="33" y="3891"/>
                    <a:pt x="432" y="4246"/>
                    <a:pt x="905" y="4246"/>
                  </a:cubicBezTo>
                  <a:cubicBezTo>
                    <a:pt x="926" y="4246"/>
                    <a:pt x="947" y="4245"/>
                    <a:pt x="968" y="4244"/>
                  </a:cubicBezTo>
                  <a:lnTo>
                    <a:pt x="968" y="4244"/>
                  </a:lnTo>
                  <a:lnTo>
                    <a:pt x="134" y="5845"/>
                  </a:lnTo>
                  <a:cubicBezTo>
                    <a:pt x="134" y="5845"/>
                    <a:pt x="608" y="6188"/>
                    <a:pt x="1179" y="6188"/>
                  </a:cubicBezTo>
                  <a:cubicBezTo>
                    <a:pt x="1423" y="6188"/>
                    <a:pt x="1686" y="6125"/>
                    <a:pt x="1936" y="5945"/>
                  </a:cubicBezTo>
                  <a:cubicBezTo>
                    <a:pt x="2770" y="5378"/>
                    <a:pt x="3870" y="4378"/>
                    <a:pt x="3870" y="4377"/>
                  </a:cubicBezTo>
                  <a:lnTo>
                    <a:pt x="3870" y="4377"/>
                  </a:lnTo>
                  <a:lnTo>
                    <a:pt x="2203" y="6946"/>
                  </a:lnTo>
                  <a:cubicBezTo>
                    <a:pt x="2203" y="6946"/>
                    <a:pt x="2275" y="7270"/>
                    <a:pt x="2683" y="7270"/>
                  </a:cubicBezTo>
                  <a:cubicBezTo>
                    <a:pt x="2831" y="7270"/>
                    <a:pt x="3022" y="7228"/>
                    <a:pt x="3270" y="7113"/>
                  </a:cubicBezTo>
                  <a:cubicBezTo>
                    <a:pt x="3970" y="6712"/>
                    <a:pt x="4571" y="6212"/>
                    <a:pt x="5071" y="5545"/>
                  </a:cubicBezTo>
                  <a:lnTo>
                    <a:pt x="7840" y="5245"/>
                  </a:lnTo>
                  <a:lnTo>
                    <a:pt x="7840" y="5245"/>
                  </a:lnTo>
                  <a:lnTo>
                    <a:pt x="5505" y="6045"/>
                  </a:lnTo>
                  <a:lnTo>
                    <a:pt x="3670" y="7713"/>
                  </a:lnTo>
                  <a:cubicBezTo>
                    <a:pt x="3670" y="7713"/>
                    <a:pt x="3791" y="8123"/>
                    <a:pt x="4339" y="8123"/>
                  </a:cubicBezTo>
                  <a:cubicBezTo>
                    <a:pt x="4436" y="8123"/>
                    <a:pt x="4546" y="8110"/>
                    <a:pt x="4671" y="8080"/>
                  </a:cubicBezTo>
                  <a:cubicBezTo>
                    <a:pt x="5305" y="7880"/>
                    <a:pt x="5905" y="7580"/>
                    <a:pt x="6472" y="7213"/>
                  </a:cubicBezTo>
                  <a:lnTo>
                    <a:pt x="7706" y="7279"/>
                  </a:lnTo>
                  <a:cubicBezTo>
                    <a:pt x="7840" y="7880"/>
                    <a:pt x="8207" y="8380"/>
                    <a:pt x="8741" y="8680"/>
                  </a:cubicBezTo>
                  <a:cubicBezTo>
                    <a:pt x="9381" y="8924"/>
                    <a:pt x="10022" y="9085"/>
                    <a:pt x="10663" y="9085"/>
                  </a:cubicBezTo>
                  <a:cubicBezTo>
                    <a:pt x="10723" y="9085"/>
                    <a:pt x="10782" y="9083"/>
                    <a:pt x="10842" y="9081"/>
                  </a:cubicBezTo>
                  <a:lnTo>
                    <a:pt x="13544" y="10048"/>
                  </a:lnTo>
                  <a:cubicBezTo>
                    <a:pt x="13611" y="8447"/>
                    <a:pt x="12710" y="6045"/>
                    <a:pt x="11876" y="4210"/>
                  </a:cubicBezTo>
                  <a:cubicBezTo>
                    <a:pt x="11776" y="4077"/>
                    <a:pt x="9341" y="2409"/>
                    <a:pt x="9341" y="2409"/>
                  </a:cubicBezTo>
                  <a:cubicBezTo>
                    <a:pt x="9341" y="2409"/>
                    <a:pt x="9208" y="1242"/>
                    <a:pt x="8607" y="1042"/>
                  </a:cubicBezTo>
                  <a:cubicBezTo>
                    <a:pt x="8236" y="392"/>
                    <a:pt x="7577" y="0"/>
                    <a:pt x="6845" y="0"/>
                  </a:cubicBezTo>
                  <a:close/>
                </a:path>
              </a:pathLst>
            </a:custGeom>
            <a:solidFill>
              <a:srgbClr val="936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4912000" y="2606975"/>
              <a:ext cx="141800" cy="70400"/>
            </a:xfrm>
            <a:custGeom>
              <a:rect b="b" l="l" r="r" t="t"/>
              <a:pathLst>
                <a:path extrusionOk="0" h="2816" w="5672">
                  <a:moveTo>
                    <a:pt x="4964" y="0"/>
                  </a:moveTo>
                  <a:cubicBezTo>
                    <a:pt x="4866" y="0"/>
                    <a:pt x="4769" y="4"/>
                    <a:pt x="4671" y="14"/>
                  </a:cubicBezTo>
                  <a:cubicBezTo>
                    <a:pt x="3870" y="47"/>
                    <a:pt x="3070" y="181"/>
                    <a:pt x="2336" y="447"/>
                  </a:cubicBezTo>
                  <a:cubicBezTo>
                    <a:pt x="2102" y="514"/>
                    <a:pt x="1902" y="614"/>
                    <a:pt x="1702" y="714"/>
                  </a:cubicBezTo>
                  <a:cubicBezTo>
                    <a:pt x="1535" y="848"/>
                    <a:pt x="1369" y="981"/>
                    <a:pt x="1202" y="1148"/>
                  </a:cubicBezTo>
                  <a:cubicBezTo>
                    <a:pt x="935" y="1381"/>
                    <a:pt x="701" y="1682"/>
                    <a:pt x="501" y="1982"/>
                  </a:cubicBezTo>
                  <a:cubicBezTo>
                    <a:pt x="335" y="2249"/>
                    <a:pt x="101" y="2516"/>
                    <a:pt x="1" y="2816"/>
                  </a:cubicBezTo>
                  <a:cubicBezTo>
                    <a:pt x="234" y="2582"/>
                    <a:pt x="435" y="2315"/>
                    <a:pt x="601" y="2082"/>
                  </a:cubicBezTo>
                  <a:cubicBezTo>
                    <a:pt x="835" y="1815"/>
                    <a:pt x="1068" y="1515"/>
                    <a:pt x="1335" y="1315"/>
                  </a:cubicBezTo>
                  <a:cubicBezTo>
                    <a:pt x="1602" y="1015"/>
                    <a:pt x="2002" y="781"/>
                    <a:pt x="2403" y="648"/>
                  </a:cubicBezTo>
                  <a:cubicBezTo>
                    <a:pt x="3170" y="414"/>
                    <a:pt x="3904" y="247"/>
                    <a:pt x="4704" y="181"/>
                  </a:cubicBezTo>
                  <a:cubicBezTo>
                    <a:pt x="5038" y="181"/>
                    <a:pt x="5371" y="147"/>
                    <a:pt x="5672" y="47"/>
                  </a:cubicBezTo>
                  <a:cubicBezTo>
                    <a:pt x="5436" y="24"/>
                    <a:pt x="5200" y="0"/>
                    <a:pt x="4964" y="0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984575" y="2654150"/>
              <a:ext cx="80075" cy="27400"/>
            </a:xfrm>
            <a:custGeom>
              <a:rect b="b" l="l" r="r" t="t"/>
              <a:pathLst>
                <a:path extrusionOk="0" h="1096" w="3203">
                  <a:moveTo>
                    <a:pt x="2343" y="1"/>
                  </a:moveTo>
                  <a:cubicBezTo>
                    <a:pt x="2051" y="1"/>
                    <a:pt x="1751" y="48"/>
                    <a:pt x="1468" y="95"/>
                  </a:cubicBezTo>
                  <a:cubicBezTo>
                    <a:pt x="1034" y="195"/>
                    <a:pt x="634" y="395"/>
                    <a:pt x="334" y="695"/>
                  </a:cubicBezTo>
                  <a:cubicBezTo>
                    <a:pt x="100" y="895"/>
                    <a:pt x="0" y="1096"/>
                    <a:pt x="0" y="1096"/>
                  </a:cubicBezTo>
                  <a:cubicBezTo>
                    <a:pt x="33" y="1096"/>
                    <a:pt x="167" y="962"/>
                    <a:pt x="434" y="762"/>
                  </a:cubicBezTo>
                  <a:cubicBezTo>
                    <a:pt x="767" y="529"/>
                    <a:pt x="1134" y="362"/>
                    <a:pt x="1501" y="262"/>
                  </a:cubicBezTo>
                  <a:cubicBezTo>
                    <a:pt x="1935" y="195"/>
                    <a:pt x="2302" y="128"/>
                    <a:pt x="2702" y="128"/>
                  </a:cubicBezTo>
                  <a:cubicBezTo>
                    <a:pt x="2869" y="128"/>
                    <a:pt x="3036" y="128"/>
                    <a:pt x="3202" y="95"/>
                  </a:cubicBezTo>
                  <a:cubicBezTo>
                    <a:pt x="3202" y="62"/>
                    <a:pt x="3002" y="62"/>
                    <a:pt x="2702" y="28"/>
                  </a:cubicBezTo>
                  <a:cubicBezTo>
                    <a:pt x="2585" y="9"/>
                    <a:pt x="2465" y="1"/>
                    <a:pt x="2343" y="1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5123000" y="2652700"/>
              <a:ext cx="25050" cy="45525"/>
            </a:xfrm>
            <a:custGeom>
              <a:rect b="b" l="l" r="r" t="t"/>
              <a:pathLst>
                <a:path extrusionOk="0" h="1821" w="1002">
                  <a:moveTo>
                    <a:pt x="50" y="1"/>
                  </a:moveTo>
                  <a:cubicBezTo>
                    <a:pt x="19" y="1"/>
                    <a:pt x="0" y="8"/>
                    <a:pt x="0" y="19"/>
                  </a:cubicBezTo>
                  <a:cubicBezTo>
                    <a:pt x="0" y="86"/>
                    <a:pt x="467" y="286"/>
                    <a:pt x="634" y="853"/>
                  </a:cubicBezTo>
                  <a:cubicBezTo>
                    <a:pt x="734" y="1154"/>
                    <a:pt x="667" y="1487"/>
                    <a:pt x="567" y="1821"/>
                  </a:cubicBezTo>
                  <a:cubicBezTo>
                    <a:pt x="567" y="1821"/>
                    <a:pt x="667" y="1787"/>
                    <a:pt x="768" y="1587"/>
                  </a:cubicBezTo>
                  <a:cubicBezTo>
                    <a:pt x="1001" y="1020"/>
                    <a:pt x="834" y="420"/>
                    <a:pt x="334" y="120"/>
                  </a:cubicBezTo>
                  <a:cubicBezTo>
                    <a:pt x="223" y="31"/>
                    <a:pt x="112" y="1"/>
                    <a:pt x="50" y="1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156350" y="2783725"/>
              <a:ext cx="36725" cy="13525"/>
            </a:xfrm>
            <a:custGeom>
              <a:rect b="b" l="l" r="r" t="t"/>
              <a:pathLst>
                <a:path extrusionOk="0" h="541" w="1469">
                  <a:moveTo>
                    <a:pt x="1389" y="0"/>
                  </a:moveTo>
                  <a:cubicBezTo>
                    <a:pt x="1282" y="0"/>
                    <a:pt x="1044" y="137"/>
                    <a:pt x="734" y="249"/>
                  </a:cubicBezTo>
                  <a:cubicBezTo>
                    <a:pt x="334" y="382"/>
                    <a:pt x="1" y="449"/>
                    <a:pt x="1" y="483"/>
                  </a:cubicBezTo>
                  <a:cubicBezTo>
                    <a:pt x="1" y="516"/>
                    <a:pt x="101" y="541"/>
                    <a:pt x="251" y="541"/>
                  </a:cubicBezTo>
                  <a:cubicBezTo>
                    <a:pt x="401" y="541"/>
                    <a:pt x="601" y="516"/>
                    <a:pt x="801" y="449"/>
                  </a:cubicBezTo>
                  <a:cubicBezTo>
                    <a:pt x="1235" y="349"/>
                    <a:pt x="1468" y="49"/>
                    <a:pt x="1435" y="16"/>
                  </a:cubicBezTo>
                  <a:cubicBezTo>
                    <a:pt x="1425" y="5"/>
                    <a:pt x="1409" y="0"/>
                    <a:pt x="1389" y="0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138850" y="2652350"/>
              <a:ext cx="92575" cy="277725"/>
            </a:xfrm>
            <a:custGeom>
              <a:rect b="b" l="l" r="r" t="t"/>
              <a:pathLst>
                <a:path extrusionOk="0" h="11109" w="3703">
                  <a:moveTo>
                    <a:pt x="767" y="0"/>
                  </a:moveTo>
                  <a:cubicBezTo>
                    <a:pt x="601" y="33"/>
                    <a:pt x="534" y="33"/>
                    <a:pt x="534" y="33"/>
                  </a:cubicBezTo>
                  <a:cubicBezTo>
                    <a:pt x="534" y="33"/>
                    <a:pt x="767" y="100"/>
                    <a:pt x="1034" y="300"/>
                  </a:cubicBezTo>
                  <a:cubicBezTo>
                    <a:pt x="1468" y="567"/>
                    <a:pt x="1801" y="967"/>
                    <a:pt x="2002" y="1368"/>
                  </a:cubicBezTo>
                  <a:cubicBezTo>
                    <a:pt x="2335" y="2035"/>
                    <a:pt x="2635" y="2702"/>
                    <a:pt x="2835" y="3436"/>
                  </a:cubicBezTo>
                  <a:cubicBezTo>
                    <a:pt x="3136" y="4270"/>
                    <a:pt x="3336" y="5170"/>
                    <a:pt x="3436" y="6038"/>
                  </a:cubicBezTo>
                  <a:cubicBezTo>
                    <a:pt x="3503" y="6805"/>
                    <a:pt x="3436" y="7539"/>
                    <a:pt x="3202" y="8273"/>
                  </a:cubicBezTo>
                  <a:cubicBezTo>
                    <a:pt x="3036" y="8873"/>
                    <a:pt x="2702" y="9474"/>
                    <a:pt x="2268" y="9941"/>
                  </a:cubicBezTo>
                  <a:cubicBezTo>
                    <a:pt x="1935" y="10308"/>
                    <a:pt x="1501" y="10541"/>
                    <a:pt x="1034" y="10741"/>
                  </a:cubicBezTo>
                  <a:cubicBezTo>
                    <a:pt x="767" y="10875"/>
                    <a:pt x="467" y="10975"/>
                    <a:pt x="134" y="10975"/>
                  </a:cubicBezTo>
                  <a:lnTo>
                    <a:pt x="0" y="10975"/>
                  </a:lnTo>
                  <a:lnTo>
                    <a:pt x="134" y="11008"/>
                  </a:lnTo>
                  <a:cubicBezTo>
                    <a:pt x="200" y="11041"/>
                    <a:pt x="334" y="11108"/>
                    <a:pt x="434" y="11108"/>
                  </a:cubicBezTo>
                  <a:cubicBezTo>
                    <a:pt x="376" y="11070"/>
                    <a:pt x="330" y="11031"/>
                    <a:pt x="275" y="11006"/>
                  </a:cubicBezTo>
                  <a:lnTo>
                    <a:pt x="275" y="11006"/>
                  </a:lnTo>
                  <a:cubicBezTo>
                    <a:pt x="554" y="10996"/>
                    <a:pt x="815" y="10955"/>
                    <a:pt x="1101" y="10841"/>
                  </a:cubicBezTo>
                  <a:cubicBezTo>
                    <a:pt x="1601" y="10674"/>
                    <a:pt x="2002" y="10374"/>
                    <a:pt x="2368" y="10007"/>
                  </a:cubicBezTo>
                  <a:cubicBezTo>
                    <a:pt x="2835" y="9540"/>
                    <a:pt x="3202" y="8973"/>
                    <a:pt x="3436" y="8306"/>
                  </a:cubicBezTo>
                  <a:cubicBezTo>
                    <a:pt x="3669" y="7539"/>
                    <a:pt x="3703" y="6772"/>
                    <a:pt x="3669" y="6004"/>
                  </a:cubicBezTo>
                  <a:cubicBezTo>
                    <a:pt x="3603" y="5104"/>
                    <a:pt x="3369" y="4170"/>
                    <a:pt x="3036" y="3336"/>
                  </a:cubicBezTo>
                  <a:cubicBezTo>
                    <a:pt x="2802" y="2635"/>
                    <a:pt x="2502" y="1935"/>
                    <a:pt x="2168" y="1268"/>
                  </a:cubicBezTo>
                  <a:cubicBezTo>
                    <a:pt x="1935" y="801"/>
                    <a:pt x="1601" y="434"/>
                    <a:pt x="1134" y="167"/>
                  </a:cubicBezTo>
                  <a:cubicBezTo>
                    <a:pt x="1001" y="100"/>
                    <a:pt x="867" y="33"/>
                    <a:pt x="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292275" y="2198675"/>
              <a:ext cx="28375" cy="78425"/>
            </a:xfrm>
            <a:custGeom>
              <a:rect b="b" l="l" r="r" t="t"/>
              <a:pathLst>
                <a:path extrusionOk="0" h="3137" w="1135">
                  <a:moveTo>
                    <a:pt x="1135" y="1"/>
                  </a:moveTo>
                  <a:lnTo>
                    <a:pt x="1135" y="1"/>
                  </a:lnTo>
                  <a:cubicBezTo>
                    <a:pt x="835" y="501"/>
                    <a:pt x="635" y="1002"/>
                    <a:pt x="468" y="1569"/>
                  </a:cubicBezTo>
                  <a:cubicBezTo>
                    <a:pt x="234" y="2036"/>
                    <a:pt x="68" y="2603"/>
                    <a:pt x="1" y="3136"/>
                  </a:cubicBezTo>
                  <a:cubicBezTo>
                    <a:pt x="501" y="2169"/>
                    <a:pt x="868" y="1102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4482550" y="2192850"/>
              <a:ext cx="10850" cy="695525"/>
            </a:xfrm>
            <a:custGeom>
              <a:rect b="b" l="l" r="r" t="t"/>
              <a:pathLst>
                <a:path extrusionOk="0" h="27821" w="434">
                  <a:moveTo>
                    <a:pt x="167" y="0"/>
                  </a:moveTo>
                  <a:lnTo>
                    <a:pt x="167" y="301"/>
                  </a:lnTo>
                  <a:lnTo>
                    <a:pt x="167" y="1068"/>
                  </a:lnTo>
                  <a:lnTo>
                    <a:pt x="167" y="4070"/>
                  </a:lnTo>
                  <a:cubicBezTo>
                    <a:pt x="200" y="6638"/>
                    <a:pt x="234" y="10074"/>
                    <a:pt x="234" y="13910"/>
                  </a:cubicBezTo>
                  <a:cubicBezTo>
                    <a:pt x="234" y="17746"/>
                    <a:pt x="200" y="21249"/>
                    <a:pt x="100" y="23751"/>
                  </a:cubicBezTo>
                  <a:cubicBezTo>
                    <a:pt x="67" y="24985"/>
                    <a:pt x="67" y="25986"/>
                    <a:pt x="33" y="26719"/>
                  </a:cubicBezTo>
                  <a:cubicBezTo>
                    <a:pt x="0" y="27020"/>
                    <a:pt x="0" y="27320"/>
                    <a:pt x="0" y="27520"/>
                  </a:cubicBezTo>
                  <a:lnTo>
                    <a:pt x="0" y="27820"/>
                  </a:lnTo>
                  <a:cubicBezTo>
                    <a:pt x="0" y="27720"/>
                    <a:pt x="0" y="27653"/>
                    <a:pt x="67" y="27520"/>
                  </a:cubicBezTo>
                  <a:cubicBezTo>
                    <a:pt x="67" y="27320"/>
                    <a:pt x="67" y="27053"/>
                    <a:pt x="100" y="26719"/>
                  </a:cubicBezTo>
                  <a:cubicBezTo>
                    <a:pt x="167" y="26052"/>
                    <a:pt x="234" y="25018"/>
                    <a:pt x="267" y="23751"/>
                  </a:cubicBezTo>
                  <a:cubicBezTo>
                    <a:pt x="400" y="21249"/>
                    <a:pt x="434" y="17746"/>
                    <a:pt x="434" y="13910"/>
                  </a:cubicBezTo>
                  <a:cubicBezTo>
                    <a:pt x="434" y="10074"/>
                    <a:pt x="367" y="6572"/>
                    <a:pt x="334" y="4070"/>
                  </a:cubicBezTo>
                  <a:cubicBezTo>
                    <a:pt x="267" y="2836"/>
                    <a:pt x="234" y="1835"/>
                    <a:pt x="234" y="1068"/>
                  </a:cubicBezTo>
                  <a:cubicBezTo>
                    <a:pt x="200" y="734"/>
                    <a:pt x="200" y="501"/>
                    <a:pt x="200" y="301"/>
                  </a:cubicBezTo>
                  <a:cubicBezTo>
                    <a:pt x="200" y="200"/>
                    <a:pt x="167" y="67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426675" y="2563275"/>
              <a:ext cx="44225" cy="12675"/>
            </a:xfrm>
            <a:custGeom>
              <a:rect b="b" l="l" r="r" t="t"/>
              <a:pathLst>
                <a:path extrusionOk="0" h="507" w="1769">
                  <a:moveTo>
                    <a:pt x="297" y="0"/>
                  </a:moveTo>
                  <a:cubicBezTo>
                    <a:pt x="218" y="0"/>
                    <a:pt x="141" y="9"/>
                    <a:pt x="67" y="27"/>
                  </a:cubicBezTo>
                  <a:cubicBezTo>
                    <a:pt x="0" y="61"/>
                    <a:pt x="367" y="227"/>
                    <a:pt x="834" y="361"/>
                  </a:cubicBezTo>
                  <a:cubicBezTo>
                    <a:pt x="1063" y="463"/>
                    <a:pt x="1293" y="506"/>
                    <a:pt x="1522" y="506"/>
                  </a:cubicBezTo>
                  <a:cubicBezTo>
                    <a:pt x="1593" y="506"/>
                    <a:pt x="1664" y="502"/>
                    <a:pt x="1735" y="494"/>
                  </a:cubicBezTo>
                  <a:cubicBezTo>
                    <a:pt x="1768" y="428"/>
                    <a:pt x="1401" y="261"/>
                    <a:pt x="934" y="127"/>
                  </a:cubicBezTo>
                  <a:cubicBezTo>
                    <a:pt x="718" y="55"/>
                    <a:pt x="501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184000" y="2272900"/>
              <a:ext cx="262700" cy="376125"/>
            </a:xfrm>
            <a:custGeom>
              <a:rect b="b" l="l" r="r" t="t"/>
              <a:pathLst>
                <a:path extrusionOk="0" h="15045" w="10508">
                  <a:moveTo>
                    <a:pt x="3795" y="0"/>
                  </a:moveTo>
                  <a:cubicBezTo>
                    <a:pt x="3787" y="0"/>
                    <a:pt x="3778" y="0"/>
                    <a:pt x="3770" y="1"/>
                  </a:cubicBezTo>
                  <a:cubicBezTo>
                    <a:pt x="3136" y="1"/>
                    <a:pt x="2702" y="1435"/>
                    <a:pt x="2702" y="1435"/>
                  </a:cubicBezTo>
                  <a:cubicBezTo>
                    <a:pt x="2702" y="1435"/>
                    <a:pt x="2168" y="1035"/>
                    <a:pt x="1674" y="1035"/>
                  </a:cubicBezTo>
                  <a:cubicBezTo>
                    <a:pt x="1427" y="1035"/>
                    <a:pt x="1190" y="1135"/>
                    <a:pt x="1034" y="1435"/>
                  </a:cubicBezTo>
                  <a:cubicBezTo>
                    <a:pt x="567" y="2302"/>
                    <a:pt x="1468" y="3603"/>
                    <a:pt x="1468" y="3603"/>
                  </a:cubicBezTo>
                  <a:cubicBezTo>
                    <a:pt x="1468" y="3603"/>
                    <a:pt x="534" y="4104"/>
                    <a:pt x="434" y="4837"/>
                  </a:cubicBezTo>
                  <a:cubicBezTo>
                    <a:pt x="334" y="5304"/>
                    <a:pt x="334" y="5805"/>
                    <a:pt x="434" y="6272"/>
                  </a:cubicBezTo>
                  <a:cubicBezTo>
                    <a:pt x="134" y="6772"/>
                    <a:pt x="0" y="7306"/>
                    <a:pt x="134" y="7873"/>
                  </a:cubicBezTo>
                  <a:cubicBezTo>
                    <a:pt x="367" y="8673"/>
                    <a:pt x="2502" y="11976"/>
                    <a:pt x="2502" y="11976"/>
                  </a:cubicBezTo>
                  <a:lnTo>
                    <a:pt x="4837" y="13310"/>
                  </a:lnTo>
                  <a:lnTo>
                    <a:pt x="5337" y="15045"/>
                  </a:lnTo>
                  <a:cubicBezTo>
                    <a:pt x="7572" y="14611"/>
                    <a:pt x="8706" y="13644"/>
                    <a:pt x="8973" y="10975"/>
                  </a:cubicBezTo>
                  <a:cubicBezTo>
                    <a:pt x="8973" y="10975"/>
                    <a:pt x="10508" y="6372"/>
                    <a:pt x="10207" y="5538"/>
                  </a:cubicBezTo>
                  <a:cubicBezTo>
                    <a:pt x="9941" y="4704"/>
                    <a:pt x="8506" y="3536"/>
                    <a:pt x="8506" y="3536"/>
                  </a:cubicBezTo>
                  <a:lnTo>
                    <a:pt x="7372" y="2703"/>
                  </a:lnTo>
                  <a:cubicBezTo>
                    <a:pt x="7105" y="3036"/>
                    <a:pt x="6905" y="3470"/>
                    <a:pt x="6905" y="3870"/>
                  </a:cubicBezTo>
                  <a:cubicBezTo>
                    <a:pt x="6905" y="4447"/>
                    <a:pt x="6843" y="4508"/>
                    <a:pt x="6817" y="4508"/>
                  </a:cubicBezTo>
                  <a:cubicBezTo>
                    <a:pt x="6810" y="4508"/>
                    <a:pt x="6805" y="4504"/>
                    <a:pt x="6805" y="4504"/>
                  </a:cubicBezTo>
                  <a:lnTo>
                    <a:pt x="5537" y="1702"/>
                  </a:lnTo>
                  <a:cubicBezTo>
                    <a:pt x="5537" y="1702"/>
                    <a:pt x="4687" y="0"/>
                    <a:pt x="3795" y="0"/>
                  </a:cubicBezTo>
                  <a:close/>
                </a:path>
              </a:pathLst>
            </a:custGeom>
            <a:solidFill>
              <a:srgbClr val="936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254050" y="2302925"/>
              <a:ext cx="105925" cy="106775"/>
            </a:xfrm>
            <a:custGeom>
              <a:rect b="b" l="l" r="r" t="t"/>
              <a:pathLst>
                <a:path extrusionOk="0" h="4271" w="4237">
                  <a:moveTo>
                    <a:pt x="2135" y="0"/>
                  </a:moveTo>
                  <a:cubicBezTo>
                    <a:pt x="968" y="0"/>
                    <a:pt x="0" y="968"/>
                    <a:pt x="0" y="2135"/>
                  </a:cubicBezTo>
                  <a:cubicBezTo>
                    <a:pt x="0" y="3303"/>
                    <a:pt x="968" y="4270"/>
                    <a:pt x="2135" y="4270"/>
                  </a:cubicBezTo>
                  <a:cubicBezTo>
                    <a:pt x="3303" y="4270"/>
                    <a:pt x="4237" y="3303"/>
                    <a:pt x="4237" y="2135"/>
                  </a:cubicBezTo>
                  <a:cubicBezTo>
                    <a:pt x="4237" y="968"/>
                    <a:pt x="3303" y="0"/>
                    <a:pt x="2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247375" y="2300000"/>
              <a:ext cx="114275" cy="110600"/>
            </a:xfrm>
            <a:custGeom>
              <a:rect b="b" l="l" r="r" t="t"/>
              <a:pathLst>
                <a:path extrusionOk="0" h="4424" w="4571">
                  <a:moveTo>
                    <a:pt x="2395" y="1"/>
                  </a:moveTo>
                  <a:cubicBezTo>
                    <a:pt x="1720" y="1"/>
                    <a:pt x="1041" y="305"/>
                    <a:pt x="601" y="885"/>
                  </a:cubicBezTo>
                  <a:cubicBezTo>
                    <a:pt x="0" y="1619"/>
                    <a:pt x="0" y="2719"/>
                    <a:pt x="601" y="3520"/>
                  </a:cubicBezTo>
                  <a:cubicBezTo>
                    <a:pt x="834" y="3887"/>
                    <a:pt x="1235" y="4120"/>
                    <a:pt x="1635" y="4287"/>
                  </a:cubicBezTo>
                  <a:cubicBezTo>
                    <a:pt x="1875" y="4379"/>
                    <a:pt x="2127" y="4423"/>
                    <a:pt x="2379" y="4423"/>
                  </a:cubicBezTo>
                  <a:cubicBezTo>
                    <a:pt x="2861" y="4423"/>
                    <a:pt x="3342" y="4260"/>
                    <a:pt x="3736" y="3954"/>
                  </a:cubicBezTo>
                  <a:cubicBezTo>
                    <a:pt x="4103" y="3687"/>
                    <a:pt x="4403" y="3253"/>
                    <a:pt x="4470" y="2753"/>
                  </a:cubicBezTo>
                  <a:cubicBezTo>
                    <a:pt x="4504" y="2619"/>
                    <a:pt x="4504" y="2519"/>
                    <a:pt x="4504" y="2386"/>
                  </a:cubicBezTo>
                  <a:cubicBezTo>
                    <a:pt x="4504" y="2286"/>
                    <a:pt x="4570" y="2252"/>
                    <a:pt x="4504" y="2252"/>
                  </a:cubicBezTo>
                  <a:cubicBezTo>
                    <a:pt x="4504" y="2252"/>
                    <a:pt x="4504" y="2452"/>
                    <a:pt x="4437" y="2753"/>
                  </a:cubicBezTo>
                  <a:cubicBezTo>
                    <a:pt x="4303" y="3220"/>
                    <a:pt x="4003" y="3587"/>
                    <a:pt x="3636" y="3887"/>
                  </a:cubicBezTo>
                  <a:cubicBezTo>
                    <a:pt x="3286" y="4154"/>
                    <a:pt x="2861" y="4287"/>
                    <a:pt x="2435" y="4287"/>
                  </a:cubicBezTo>
                  <a:cubicBezTo>
                    <a:pt x="2010" y="4287"/>
                    <a:pt x="1585" y="4154"/>
                    <a:pt x="1235" y="3887"/>
                  </a:cubicBezTo>
                  <a:cubicBezTo>
                    <a:pt x="301" y="3220"/>
                    <a:pt x="134" y="1952"/>
                    <a:pt x="801" y="1051"/>
                  </a:cubicBezTo>
                  <a:cubicBezTo>
                    <a:pt x="1197" y="497"/>
                    <a:pt x="1804" y="213"/>
                    <a:pt x="2421" y="213"/>
                  </a:cubicBezTo>
                  <a:cubicBezTo>
                    <a:pt x="2843" y="213"/>
                    <a:pt x="3270" y="347"/>
                    <a:pt x="3636" y="618"/>
                  </a:cubicBezTo>
                  <a:cubicBezTo>
                    <a:pt x="4003" y="918"/>
                    <a:pt x="4303" y="1285"/>
                    <a:pt x="4437" y="1752"/>
                  </a:cubicBezTo>
                  <a:cubicBezTo>
                    <a:pt x="4504" y="2052"/>
                    <a:pt x="4504" y="2252"/>
                    <a:pt x="4504" y="2252"/>
                  </a:cubicBezTo>
                  <a:lnTo>
                    <a:pt x="4504" y="2052"/>
                  </a:lnTo>
                  <a:cubicBezTo>
                    <a:pt x="4504" y="1919"/>
                    <a:pt x="4504" y="1785"/>
                    <a:pt x="4470" y="1685"/>
                  </a:cubicBezTo>
                  <a:cubicBezTo>
                    <a:pt x="4403" y="1218"/>
                    <a:pt x="4103" y="751"/>
                    <a:pt x="3736" y="451"/>
                  </a:cubicBezTo>
                  <a:cubicBezTo>
                    <a:pt x="3736" y="418"/>
                    <a:pt x="3670" y="418"/>
                    <a:pt x="3670" y="418"/>
                  </a:cubicBezTo>
                  <a:cubicBezTo>
                    <a:pt x="3295" y="137"/>
                    <a:pt x="2846" y="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4257375" y="2306250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2002" y="468"/>
                  </a:moveTo>
                  <a:cubicBezTo>
                    <a:pt x="2869" y="468"/>
                    <a:pt x="3536" y="1168"/>
                    <a:pt x="3570" y="2036"/>
                  </a:cubicBezTo>
                  <a:cubicBezTo>
                    <a:pt x="3570" y="2936"/>
                    <a:pt x="2869" y="3637"/>
                    <a:pt x="2002" y="3637"/>
                  </a:cubicBezTo>
                  <a:cubicBezTo>
                    <a:pt x="1101" y="3637"/>
                    <a:pt x="401" y="2936"/>
                    <a:pt x="401" y="2036"/>
                  </a:cubicBezTo>
                  <a:cubicBezTo>
                    <a:pt x="401" y="1168"/>
                    <a:pt x="1101" y="468"/>
                    <a:pt x="2002" y="468"/>
                  </a:cubicBezTo>
                  <a:close/>
                  <a:moveTo>
                    <a:pt x="2002" y="1"/>
                  </a:moveTo>
                  <a:cubicBezTo>
                    <a:pt x="868" y="1"/>
                    <a:pt x="1" y="868"/>
                    <a:pt x="1" y="2002"/>
                  </a:cubicBezTo>
                  <a:cubicBezTo>
                    <a:pt x="1" y="3136"/>
                    <a:pt x="901" y="4004"/>
                    <a:pt x="2002" y="4004"/>
                  </a:cubicBezTo>
                  <a:cubicBezTo>
                    <a:pt x="3069" y="4004"/>
                    <a:pt x="4003" y="3136"/>
                    <a:pt x="4003" y="2002"/>
                  </a:cubicBezTo>
                  <a:cubicBezTo>
                    <a:pt x="4003" y="868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309925" y="2144475"/>
              <a:ext cx="517050" cy="670500"/>
            </a:xfrm>
            <a:custGeom>
              <a:rect b="b" l="l" r="r" t="t"/>
              <a:pathLst>
                <a:path extrusionOk="0" h="26820" w="20682">
                  <a:moveTo>
                    <a:pt x="19848" y="1"/>
                  </a:moveTo>
                  <a:lnTo>
                    <a:pt x="19581" y="1769"/>
                  </a:lnTo>
                  <a:cubicBezTo>
                    <a:pt x="19281" y="3670"/>
                    <a:pt x="18680" y="8940"/>
                    <a:pt x="18580" y="10575"/>
                  </a:cubicBezTo>
                  <a:cubicBezTo>
                    <a:pt x="18413" y="14011"/>
                    <a:pt x="17913" y="17446"/>
                    <a:pt x="17112" y="20815"/>
                  </a:cubicBezTo>
                  <a:cubicBezTo>
                    <a:pt x="15931" y="25488"/>
                    <a:pt x="12349" y="25988"/>
                    <a:pt x="10876" y="25988"/>
                  </a:cubicBezTo>
                  <a:cubicBezTo>
                    <a:pt x="10519" y="25988"/>
                    <a:pt x="10286" y="25959"/>
                    <a:pt x="10241" y="25952"/>
                  </a:cubicBezTo>
                  <a:cubicBezTo>
                    <a:pt x="2302" y="25119"/>
                    <a:pt x="834" y="11109"/>
                    <a:pt x="834" y="10975"/>
                  </a:cubicBezTo>
                  <a:lnTo>
                    <a:pt x="0" y="11042"/>
                  </a:lnTo>
                  <a:cubicBezTo>
                    <a:pt x="300" y="13610"/>
                    <a:pt x="867" y="16112"/>
                    <a:pt x="1768" y="18514"/>
                  </a:cubicBezTo>
                  <a:cubicBezTo>
                    <a:pt x="3636" y="23584"/>
                    <a:pt x="6505" y="26419"/>
                    <a:pt x="10107" y="26786"/>
                  </a:cubicBezTo>
                  <a:cubicBezTo>
                    <a:pt x="10307" y="26820"/>
                    <a:pt x="10508" y="26820"/>
                    <a:pt x="10741" y="26820"/>
                  </a:cubicBezTo>
                  <a:cubicBezTo>
                    <a:pt x="12309" y="26820"/>
                    <a:pt x="16512" y="26286"/>
                    <a:pt x="17913" y="20982"/>
                  </a:cubicBezTo>
                  <a:cubicBezTo>
                    <a:pt x="18680" y="17580"/>
                    <a:pt x="19180" y="14111"/>
                    <a:pt x="19414" y="10608"/>
                  </a:cubicBezTo>
                  <a:cubicBezTo>
                    <a:pt x="19481" y="9007"/>
                    <a:pt x="20114" y="3803"/>
                    <a:pt x="20415" y="1902"/>
                  </a:cubicBezTo>
                  <a:lnTo>
                    <a:pt x="20682" y="134"/>
                  </a:lnTo>
                  <a:lnTo>
                    <a:pt x="198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201500" y="2362400"/>
              <a:ext cx="110950" cy="118175"/>
            </a:xfrm>
            <a:custGeom>
              <a:rect b="b" l="l" r="r" t="t"/>
              <a:pathLst>
                <a:path extrusionOk="0" h="4727" w="4438">
                  <a:moveTo>
                    <a:pt x="946" y="0"/>
                  </a:moveTo>
                  <a:cubicBezTo>
                    <a:pt x="791" y="0"/>
                    <a:pt x="735" y="57"/>
                    <a:pt x="735" y="57"/>
                  </a:cubicBezTo>
                  <a:cubicBezTo>
                    <a:pt x="835" y="23"/>
                    <a:pt x="968" y="23"/>
                    <a:pt x="1101" y="23"/>
                  </a:cubicBezTo>
                  <a:cubicBezTo>
                    <a:pt x="1435" y="123"/>
                    <a:pt x="1735" y="357"/>
                    <a:pt x="1969" y="590"/>
                  </a:cubicBezTo>
                  <a:cubicBezTo>
                    <a:pt x="2336" y="924"/>
                    <a:pt x="2769" y="1291"/>
                    <a:pt x="3170" y="1724"/>
                  </a:cubicBezTo>
                  <a:cubicBezTo>
                    <a:pt x="3403" y="1925"/>
                    <a:pt x="3603" y="2191"/>
                    <a:pt x="3803" y="2425"/>
                  </a:cubicBezTo>
                  <a:cubicBezTo>
                    <a:pt x="3903" y="2558"/>
                    <a:pt x="3970" y="2692"/>
                    <a:pt x="4070" y="2859"/>
                  </a:cubicBezTo>
                  <a:cubicBezTo>
                    <a:pt x="4137" y="2959"/>
                    <a:pt x="4137" y="3125"/>
                    <a:pt x="4104" y="3259"/>
                  </a:cubicBezTo>
                  <a:cubicBezTo>
                    <a:pt x="3970" y="3472"/>
                    <a:pt x="3666" y="3536"/>
                    <a:pt x="3379" y="3536"/>
                  </a:cubicBezTo>
                  <a:cubicBezTo>
                    <a:pt x="3307" y="3536"/>
                    <a:pt x="3236" y="3532"/>
                    <a:pt x="3170" y="3526"/>
                  </a:cubicBezTo>
                  <a:lnTo>
                    <a:pt x="3003" y="3526"/>
                  </a:lnTo>
                  <a:lnTo>
                    <a:pt x="3070" y="3692"/>
                  </a:lnTo>
                  <a:cubicBezTo>
                    <a:pt x="3103" y="3793"/>
                    <a:pt x="3070" y="3926"/>
                    <a:pt x="2969" y="4059"/>
                  </a:cubicBezTo>
                  <a:cubicBezTo>
                    <a:pt x="2903" y="4226"/>
                    <a:pt x="2803" y="4360"/>
                    <a:pt x="2669" y="4426"/>
                  </a:cubicBezTo>
                  <a:cubicBezTo>
                    <a:pt x="2514" y="4515"/>
                    <a:pt x="2328" y="4560"/>
                    <a:pt x="2153" y="4560"/>
                  </a:cubicBezTo>
                  <a:cubicBezTo>
                    <a:pt x="2065" y="4560"/>
                    <a:pt x="1980" y="4549"/>
                    <a:pt x="1902" y="4526"/>
                  </a:cubicBezTo>
                  <a:cubicBezTo>
                    <a:pt x="1435" y="4426"/>
                    <a:pt x="1001" y="4260"/>
                    <a:pt x="601" y="4059"/>
                  </a:cubicBezTo>
                  <a:lnTo>
                    <a:pt x="568" y="4059"/>
                  </a:lnTo>
                  <a:cubicBezTo>
                    <a:pt x="401" y="4193"/>
                    <a:pt x="167" y="4293"/>
                    <a:pt x="1" y="4460"/>
                  </a:cubicBezTo>
                  <a:cubicBezTo>
                    <a:pt x="228" y="4395"/>
                    <a:pt x="423" y="4267"/>
                    <a:pt x="618" y="4137"/>
                  </a:cubicBezTo>
                  <a:lnTo>
                    <a:pt x="618" y="4137"/>
                  </a:lnTo>
                  <a:cubicBezTo>
                    <a:pt x="1013" y="4398"/>
                    <a:pt x="1442" y="4562"/>
                    <a:pt x="1902" y="4693"/>
                  </a:cubicBezTo>
                  <a:cubicBezTo>
                    <a:pt x="2069" y="4727"/>
                    <a:pt x="2169" y="4727"/>
                    <a:pt x="2336" y="4727"/>
                  </a:cubicBezTo>
                  <a:cubicBezTo>
                    <a:pt x="2502" y="4727"/>
                    <a:pt x="2736" y="4693"/>
                    <a:pt x="2836" y="4560"/>
                  </a:cubicBezTo>
                  <a:cubicBezTo>
                    <a:pt x="3003" y="4460"/>
                    <a:pt x="3136" y="4360"/>
                    <a:pt x="3236" y="4193"/>
                  </a:cubicBezTo>
                  <a:cubicBezTo>
                    <a:pt x="3310" y="4071"/>
                    <a:pt x="3365" y="3913"/>
                    <a:pt x="3363" y="3759"/>
                  </a:cubicBezTo>
                  <a:lnTo>
                    <a:pt x="3363" y="3759"/>
                  </a:lnTo>
                  <a:cubicBezTo>
                    <a:pt x="3511" y="3758"/>
                    <a:pt x="3647" y="3752"/>
                    <a:pt x="3803" y="3726"/>
                  </a:cubicBezTo>
                  <a:cubicBezTo>
                    <a:pt x="4004" y="3692"/>
                    <a:pt x="4237" y="3559"/>
                    <a:pt x="4337" y="3392"/>
                  </a:cubicBezTo>
                  <a:cubicBezTo>
                    <a:pt x="4437" y="3225"/>
                    <a:pt x="4437" y="2959"/>
                    <a:pt x="4304" y="2792"/>
                  </a:cubicBezTo>
                  <a:cubicBezTo>
                    <a:pt x="4237" y="2625"/>
                    <a:pt x="4137" y="2458"/>
                    <a:pt x="4004" y="2358"/>
                  </a:cubicBezTo>
                  <a:cubicBezTo>
                    <a:pt x="3803" y="2091"/>
                    <a:pt x="3603" y="1858"/>
                    <a:pt x="3336" y="1624"/>
                  </a:cubicBezTo>
                  <a:cubicBezTo>
                    <a:pt x="2936" y="1257"/>
                    <a:pt x="2502" y="890"/>
                    <a:pt x="2102" y="557"/>
                  </a:cubicBezTo>
                  <a:lnTo>
                    <a:pt x="1602" y="190"/>
                  </a:lnTo>
                  <a:cubicBezTo>
                    <a:pt x="1468" y="90"/>
                    <a:pt x="1302" y="57"/>
                    <a:pt x="1135" y="23"/>
                  </a:cubicBezTo>
                  <a:cubicBezTo>
                    <a:pt x="1060" y="6"/>
                    <a:pt x="997" y="0"/>
                    <a:pt x="946" y="0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354125" y="2340450"/>
              <a:ext cx="46725" cy="120100"/>
            </a:xfrm>
            <a:custGeom>
              <a:rect b="b" l="l" r="r" t="t"/>
              <a:pathLst>
                <a:path extrusionOk="0" h="4804" w="1869">
                  <a:moveTo>
                    <a:pt x="534" y="1"/>
                  </a:moveTo>
                  <a:cubicBezTo>
                    <a:pt x="367" y="234"/>
                    <a:pt x="234" y="468"/>
                    <a:pt x="167" y="734"/>
                  </a:cubicBezTo>
                  <a:cubicBezTo>
                    <a:pt x="33" y="1001"/>
                    <a:pt x="0" y="1301"/>
                    <a:pt x="0" y="1602"/>
                  </a:cubicBezTo>
                  <a:cubicBezTo>
                    <a:pt x="33" y="1969"/>
                    <a:pt x="133" y="2336"/>
                    <a:pt x="334" y="2636"/>
                  </a:cubicBezTo>
                  <a:cubicBezTo>
                    <a:pt x="734" y="3303"/>
                    <a:pt x="1234" y="3770"/>
                    <a:pt x="1501" y="4137"/>
                  </a:cubicBezTo>
                  <a:cubicBezTo>
                    <a:pt x="1735" y="4504"/>
                    <a:pt x="1835" y="4804"/>
                    <a:pt x="1868" y="4804"/>
                  </a:cubicBezTo>
                  <a:cubicBezTo>
                    <a:pt x="1868" y="4570"/>
                    <a:pt x="1801" y="4270"/>
                    <a:pt x="1601" y="3970"/>
                  </a:cubicBezTo>
                  <a:cubicBezTo>
                    <a:pt x="1401" y="3570"/>
                    <a:pt x="901" y="3069"/>
                    <a:pt x="534" y="2469"/>
                  </a:cubicBezTo>
                  <a:cubicBezTo>
                    <a:pt x="334" y="2235"/>
                    <a:pt x="234" y="1902"/>
                    <a:pt x="200" y="1568"/>
                  </a:cubicBezTo>
                  <a:cubicBezTo>
                    <a:pt x="167" y="1301"/>
                    <a:pt x="200" y="1001"/>
                    <a:pt x="267" y="768"/>
                  </a:cubicBezTo>
                  <a:cubicBezTo>
                    <a:pt x="434" y="301"/>
                    <a:pt x="567" y="1"/>
                    <a:pt x="534" y="1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192325" y="2407175"/>
              <a:ext cx="88425" cy="45150"/>
            </a:xfrm>
            <a:custGeom>
              <a:rect b="b" l="l" r="r" t="t"/>
              <a:pathLst>
                <a:path extrusionOk="0" h="1806" w="3537">
                  <a:moveTo>
                    <a:pt x="1035" y="0"/>
                  </a:moveTo>
                  <a:cubicBezTo>
                    <a:pt x="768" y="0"/>
                    <a:pt x="534" y="134"/>
                    <a:pt x="334" y="300"/>
                  </a:cubicBezTo>
                  <a:cubicBezTo>
                    <a:pt x="201" y="434"/>
                    <a:pt x="101" y="567"/>
                    <a:pt x="34" y="734"/>
                  </a:cubicBezTo>
                  <a:cubicBezTo>
                    <a:pt x="1" y="801"/>
                    <a:pt x="34" y="901"/>
                    <a:pt x="34" y="901"/>
                  </a:cubicBezTo>
                  <a:cubicBezTo>
                    <a:pt x="134" y="734"/>
                    <a:pt x="268" y="567"/>
                    <a:pt x="434" y="434"/>
                  </a:cubicBezTo>
                  <a:cubicBezTo>
                    <a:pt x="635" y="300"/>
                    <a:pt x="835" y="234"/>
                    <a:pt x="1035" y="234"/>
                  </a:cubicBezTo>
                  <a:cubicBezTo>
                    <a:pt x="1302" y="234"/>
                    <a:pt x="1602" y="300"/>
                    <a:pt x="1802" y="467"/>
                  </a:cubicBezTo>
                  <a:lnTo>
                    <a:pt x="2503" y="967"/>
                  </a:lnTo>
                  <a:lnTo>
                    <a:pt x="2803" y="1168"/>
                  </a:lnTo>
                  <a:cubicBezTo>
                    <a:pt x="2869" y="1268"/>
                    <a:pt x="2970" y="1301"/>
                    <a:pt x="3036" y="1401"/>
                  </a:cubicBezTo>
                  <a:cubicBezTo>
                    <a:pt x="3311" y="1645"/>
                    <a:pt x="3502" y="1806"/>
                    <a:pt x="3532" y="1806"/>
                  </a:cubicBezTo>
                  <a:cubicBezTo>
                    <a:pt x="3535" y="1806"/>
                    <a:pt x="3537" y="1804"/>
                    <a:pt x="3537" y="1801"/>
                  </a:cubicBezTo>
                  <a:cubicBezTo>
                    <a:pt x="3470" y="1635"/>
                    <a:pt x="3303" y="1468"/>
                    <a:pt x="3170" y="1301"/>
                  </a:cubicBezTo>
                  <a:lnTo>
                    <a:pt x="2936" y="1068"/>
                  </a:lnTo>
                  <a:lnTo>
                    <a:pt x="2636" y="801"/>
                  </a:lnTo>
                  <a:cubicBezTo>
                    <a:pt x="2436" y="634"/>
                    <a:pt x="2169" y="434"/>
                    <a:pt x="1935" y="267"/>
                  </a:cubicBezTo>
                  <a:cubicBezTo>
                    <a:pt x="1669" y="100"/>
                    <a:pt x="1368" y="0"/>
                    <a:pt x="1035" y="0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252375" y="2306100"/>
              <a:ext cx="13375" cy="19375"/>
            </a:xfrm>
            <a:custGeom>
              <a:rect b="b" l="l" r="r" t="t"/>
              <a:pathLst>
                <a:path extrusionOk="0" h="775" w="535">
                  <a:moveTo>
                    <a:pt x="86" y="1"/>
                  </a:moveTo>
                  <a:cubicBezTo>
                    <a:pt x="78" y="1"/>
                    <a:pt x="71" y="3"/>
                    <a:pt x="67" y="7"/>
                  </a:cubicBezTo>
                  <a:cubicBezTo>
                    <a:pt x="0" y="40"/>
                    <a:pt x="134" y="240"/>
                    <a:pt x="234" y="407"/>
                  </a:cubicBezTo>
                  <a:cubicBezTo>
                    <a:pt x="301" y="607"/>
                    <a:pt x="434" y="774"/>
                    <a:pt x="467" y="774"/>
                  </a:cubicBezTo>
                  <a:cubicBezTo>
                    <a:pt x="534" y="774"/>
                    <a:pt x="534" y="507"/>
                    <a:pt x="401" y="307"/>
                  </a:cubicBezTo>
                  <a:cubicBezTo>
                    <a:pt x="284" y="103"/>
                    <a:pt x="142" y="1"/>
                    <a:pt x="86" y="1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411650" y="2534750"/>
              <a:ext cx="64250" cy="100925"/>
            </a:xfrm>
            <a:custGeom>
              <a:rect b="b" l="l" r="r" t="t"/>
              <a:pathLst>
                <a:path extrusionOk="0" h="4037" w="2570">
                  <a:moveTo>
                    <a:pt x="1" y="1"/>
                  </a:moveTo>
                  <a:lnTo>
                    <a:pt x="1" y="1"/>
                  </a:lnTo>
                  <a:cubicBezTo>
                    <a:pt x="301" y="735"/>
                    <a:pt x="735" y="1402"/>
                    <a:pt x="1202" y="2069"/>
                  </a:cubicBezTo>
                  <a:cubicBezTo>
                    <a:pt x="1602" y="2803"/>
                    <a:pt x="2069" y="3470"/>
                    <a:pt x="2569" y="4037"/>
                  </a:cubicBezTo>
                  <a:cubicBezTo>
                    <a:pt x="2236" y="3336"/>
                    <a:pt x="1869" y="2636"/>
                    <a:pt x="1368" y="1969"/>
                  </a:cubicBezTo>
                  <a:cubicBezTo>
                    <a:pt x="935" y="1235"/>
                    <a:pt x="501" y="63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711875" y="1840100"/>
              <a:ext cx="405300" cy="322750"/>
            </a:xfrm>
            <a:custGeom>
              <a:rect b="b" l="l" r="r" t="t"/>
              <a:pathLst>
                <a:path extrusionOk="0" h="12910" w="16212">
                  <a:moveTo>
                    <a:pt x="2736" y="0"/>
                  </a:moveTo>
                  <a:cubicBezTo>
                    <a:pt x="2269" y="1401"/>
                    <a:pt x="0" y="8440"/>
                    <a:pt x="1034" y="10007"/>
                  </a:cubicBezTo>
                  <a:cubicBezTo>
                    <a:pt x="2068" y="11609"/>
                    <a:pt x="4370" y="12776"/>
                    <a:pt x="4437" y="12809"/>
                  </a:cubicBezTo>
                  <a:lnTo>
                    <a:pt x="4570" y="12909"/>
                  </a:lnTo>
                  <a:lnTo>
                    <a:pt x="4737" y="12843"/>
                  </a:lnTo>
                  <a:cubicBezTo>
                    <a:pt x="5171" y="12776"/>
                    <a:pt x="9040" y="12009"/>
                    <a:pt x="10208" y="11142"/>
                  </a:cubicBezTo>
                  <a:cubicBezTo>
                    <a:pt x="11709" y="9974"/>
                    <a:pt x="15745" y="2569"/>
                    <a:pt x="16212" y="1735"/>
                  </a:cubicBezTo>
                  <a:lnTo>
                    <a:pt x="15445" y="1334"/>
                  </a:lnTo>
                  <a:cubicBezTo>
                    <a:pt x="14244" y="3569"/>
                    <a:pt x="10875" y="9607"/>
                    <a:pt x="9707" y="10474"/>
                  </a:cubicBezTo>
                  <a:cubicBezTo>
                    <a:pt x="8873" y="11108"/>
                    <a:pt x="5938" y="11742"/>
                    <a:pt x="4704" y="11975"/>
                  </a:cubicBezTo>
                  <a:cubicBezTo>
                    <a:pt x="4237" y="11742"/>
                    <a:pt x="2535" y="10741"/>
                    <a:pt x="1701" y="9507"/>
                  </a:cubicBezTo>
                  <a:cubicBezTo>
                    <a:pt x="1101" y="8606"/>
                    <a:pt x="2402" y="3569"/>
                    <a:pt x="3536" y="267"/>
                  </a:cubicBez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422500" y="1119550"/>
              <a:ext cx="1015750" cy="770875"/>
            </a:xfrm>
            <a:custGeom>
              <a:rect b="b" l="l" r="r" t="t"/>
              <a:pathLst>
                <a:path extrusionOk="0" h="30835" w="40630">
                  <a:moveTo>
                    <a:pt x="16160" y="1"/>
                  </a:moveTo>
                  <a:cubicBezTo>
                    <a:pt x="14432" y="1"/>
                    <a:pt x="12723" y="509"/>
                    <a:pt x="10775" y="1269"/>
                  </a:cubicBezTo>
                  <a:cubicBezTo>
                    <a:pt x="9607" y="1736"/>
                    <a:pt x="7939" y="3037"/>
                    <a:pt x="7506" y="4238"/>
                  </a:cubicBezTo>
                  <a:cubicBezTo>
                    <a:pt x="6472" y="4471"/>
                    <a:pt x="5504" y="4805"/>
                    <a:pt x="4537" y="5305"/>
                  </a:cubicBezTo>
                  <a:cubicBezTo>
                    <a:pt x="3936" y="5639"/>
                    <a:pt x="3269" y="6073"/>
                    <a:pt x="3036" y="6773"/>
                  </a:cubicBezTo>
                  <a:cubicBezTo>
                    <a:pt x="2849" y="7427"/>
                    <a:pt x="3301" y="8254"/>
                    <a:pt x="3958" y="8254"/>
                  </a:cubicBezTo>
                  <a:cubicBezTo>
                    <a:pt x="4006" y="8254"/>
                    <a:pt x="4054" y="8250"/>
                    <a:pt x="4103" y="8241"/>
                  </a:cubicBezTo>
                  <a:lnTo>
                    <a:pt x="4103" y="8241"/>
                  </a:lnTo>
                  <a:cubicBezTo>
                    <a:pt x="3269" y="8708"/>
                    <a:pt x="2335" y="9208"/>
                    <a:pt x="1935" y="10042"/>
                  </a:cubicBezTo>
                  <a:cubicBezTo>
                    <a:pt x="1501" y="10876"/>
                    <a:pt x="1768" y="12144"/>
                    <a:pt x="2669" y="12410"/>
                  </a:cubicBezTo>
                  <a:cubicBezTo>
                    <a:pt x="1768" y="13811"/>
                    <a:pt x="1101" y="15413"/>
                    <a:pt x="667" y="17080"/>
                  </a:cubicBezTo>
                  <a:cubicBezTo>
                    <a:pt x="634" y="17114"/>
                    <a:pt x="634" y="17214"/>
                    <a:pt x="601" y="17247"/>
                  </a:cubicBezTo>
                  <a:cubicBezTo>
                    <a:pt x="0" y="18548"/>
                    <a:pt x="634" y="20049"/>
                    <a:pt x="1935" y="20616"/>
                  </a:cubicBezTo>
                  <a:cubicBezTo>
                    <a:pt x="1968" y="21817"/>
                    <a:pt x="2469" y="22985"/>
                    <a:pt x="3369" y="23819"/>
                  </a:cubicBezTo>
                  <a:cubicBezTo>
                    <a:pt x="3369" y="25320"/>
                    <a:pt x="4303" y="26654"/>
                    <a:pt x="5704" y="27154"/>
                  </a:cubicBezTo>
                  <a:cubicBezTo>
                    <a:pt x="5938" y="27821"/>
                    <a:pt x="6271" y="28422"/>
                    <a:pt x="6672" y="28956"/>
                  </a:cubicBezTo>
                  <a:cubicBezTo>
                    <a:pt x="7065" y="29440"/>
                    <a:pt x="7651" y="29732"/>
                    <a:pt x="8280" y="29732"/>
                  </a:cubicBezTo>
                  <a:cubicBezTo>
                    <a:pt x="8344" y="29732"/>
                    <a:pt x="8408" y="29729"/>
                    <a:pt x="8473" y="29723"/>
                  </a:cubicBezTo>
                  <a:cubicBezTo>
                    <a:pt x="8773" y="30457"/>
                    <a:pt x="9774" y="30623"/>
                    <a:pt x="10541" y="30657"/>
                  </a:cubicBezTo>
                  <a:cubicBezTo>
                    <a:pt x="11939" y="30776"/>
                    <a:pt x="13340" y="30834"/>
                    <a:pt x="14740" y="30834"/>
                  </a:cubicBezTo>
                  <a:cubicBezTo>
                    <a:pt x="18450" y="30834"/>
                    <a:pt x="22153" y="30422"/>
                    <a:pt x="25785" y="29623"/>
                  </a:cubicBezTo>
                  <a:cubicBezTo>
                    <a:pt x="26661" y="30396"/>
                    <a:pt x="27532" y="30681"/>
                    <a:pt x="28288" y="30681"/>
                  </a:cubicBezTo>
                  <a:cubicBezTo>
                    <a:pt x="29749" y="30681"/>
                    <a:pt x="30775" y="29615"/>
                    <a:pt x="30555" y="28956"/>
                  </a:cubicBezTo>
                  <a:cubicBezTo>
                    <a:pt x="32057" y="28822"/>
                    <a:pt x="32824" y="28989"/>
                    <a:pt x="34191" y="28422"/>
                  </a:cubicBezTo>
                  <a:cubicBezTo>
                    <a:pt x="34725" y="28155"/>
                    <a:pt x="35626" y="27788"/>
                    <a:pt x="35993" y="27321"/>
                  </a:cubicBezTo>
                  <a:lnTo>
                    <a:pt x="36193" y="27088"/>
                  </a:lnTo>
                  <a:cubicBezTo>
                    <a:pt x="36993" y="26087"/>
                    <a:pt x="36827" y="24619"/>
                    <a:pt x="35859" y="23785"/>
                  </a:cubicBezTo>
                  <a:cubicBezTo>
                    <a:pt x="35726" y="23719"/>
                    <a:pt x="35692" y="23552"/>
                    <a:pt x="35692" y="23418"/>
                  </a:cubicBezTo>
                  <a:cubicBezTo>
                    <a:pt x="35987" y="23242"/>
                    <a:pt x="36328" y="23180"/>
                    <a:pt x="36674" y="23180"/>
                  </a:cubicBezTo>
                  <a:cubicBezTo>
                    <a:pt x="36916" y="23180"/>
                    <a:pt x="37160" y="23210"/>
                    <a:pt x="37394" y="23252"/>
                  </a:cubicBezTo>
                  <a:cubicBezTo>
                    <a:pt x="37568" y="23271"/>
                    <a:pt x="37745" y="23285"/>
                    <a:pt x="37919" y="23285"/>
                  </a:cubicBezTo>
                  <a:cubicBezTo>
                    <a:pt x="38345" y="23285"/>
                    <a:pt x="38754" y="23202"/>
                    <a:pt x="39062" y="22918"/>
                  </a:cubicBezTo>
                  <a:cubicBezTo>
                    <a:pt x="39529" y="22484"/>
                    <a:pt x="39395" y="21584"/>
                    <a:pt x="38828" y="21550"/>
                  </a:cubicBezTo>
                  <a:cubicBezTo>
                    <a:pt x="39162" y="21050"/>
                    <a:pt x="39195" y="20383"/>
                    <a:pt x="38861" y="19882"/>
                  </a:cubicBezTo>
                  <a:lnTo>
                    <a:pt x="38861" y="19882"/>
                  </a:lnTo>
                  <a:cubicBezTo>
                    <a:pt x="39005" y="19988"/>
                    <a:pt x="39174" y="20036"/>
                    <a:pt x="39347" y="20036"/>
                  </a:cubicBezTo>
                  <a:cubicBezTo>
                    <a:pt x="39775" y="20036"/>
                    <a:pt x="40229" y="19743"/>
                    <a:pt x="40396" y="19315"/>
                  </a:cubicBezTo>
                  <a:cubicBezTo>
                    <a:pt x="40629" y="18748"/>
                    <a:pt x="40629" y="18081"/>
                    <a:pt x="40362" y="17481"/>
                  </a:cubicBezTo>
                  <a:cubicBezTo>
                    <a:pt x="39962" y="16046"/>
                    <a:pt x="39295" y="14712"/>
                    <a:pt x="38394" y="13478"/>
                  </a:cubicBezTo>
                  <a:lnTo>
                    <a:pt x="38461" y="13445"/>
                  </a:lnTo>
                  <a:cubicBezTo>
                    <a:pt x="39028" y="13044"/>
                    <a:pt x="39128" y="12210"/>
                    <a:pt x="38695" y="11610"/>
                  </a:cubicBezTo>
                  <a:cubicBezTo>
                    <a:pt x="39662" y="10809"/>
                    <a:pt x="39328" y="8975"/>
                    <a:pt x="38128" y="8574"/>
                  </a:cubicBezTo>
                  <a:cubicBezTo>
                    <a:pt x="38528" y="8107"/>
                    <a:pt x="38361" y="7374"/>
                    <a:pt x="37961" y="6940"/>
                  </a:cubicBezTo>
                  <a:cubicBezTo>
                    <a:pt x="37494" y="6540"/>
                    <a:pt x="36927" y="6273"/>
                    <a:pt x="36326" y="6139"/>
                  </a:cubicBezTo>
                  <a:lnTo>
                    <a:pt x="32924" y="5139"/>
                  </a:lnTo>
                  <a:cubicBezTo>
                    <a:pt x="32495" y="4230"/>
                    <a:pt x="31607" y="3703"/>
                    <a:pt x="30666" y="3703"/>
                  </a:cubicBezTo>
                  <a:cubicBezTo>
                    <a:pt x="30363" y="3703"/>
                    <a:pt x="30055" y="3757"/>
                    <a:pt x="29755" y="3871"/>
                  </a:cubicBezTo>
                  <a:cubicBezTo>
                    <a:pt x="29327" y="3313"/>
                    <a:pt x="28140" y="2920"/>
                    <a:pt x="26926" y="2920"/>
                  </a:cubicBezTo>
                  <a:cubicBezTo>
                    <a:pt x="25964" y="2920"/>
                    <a:pt x="24985" y="3166"/>
                    <a:pt x="24351" y="3771"/>
                  </a:cubicBezTo>
                  <a:cubicBezTo>
                    <a:pt x="21088" y="1016"/>
                    <a:pt x="18604" y="1"/>
                    <a:pt x="16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637650" y="1623050"/>
              <a:ext cx="64225" cy="68750"/>
            </a:xfrm>
            <a:custGeom>
              <a:rect b="b" l="l" r="r" t="t"/>
              <a:pathLst>
                <a:path extrusionOk="0" h="2750" w="2569">
                  <a:moveTo>
                    <a:pt x="1268" y="1"/>
                  </a:moveTo>
                  <a:cubicBezTo>
                    <a:pt x="1176" y="1"/>
                    <a:pt x="1085" y="26"/>
                    <a:pt x="1001" y="76"/>
                  </a:cubicBezTo>
                  <a:cubicBezTo>
                    <a:pt x="701" y="143"/>
                    <a:pt x="467" y="310"/>
                    <a:pt x="301" y="610"/>
                  </a:cubicBezTo>
                  <a:cubicBezTo>
                    <a:pt x="0" y="1077"/>
                    <a:pt x="34" y="1644"/>
                    <a:pt x="334" y="2111"/>
                  </a:cubicBezTo>
                  <a:cubicBezTo>
                    <a:pt x="505" y="2502"/>
                    <a:pt x="908" y="2749"/>
                    <a:pt x="1348" y="2749"/>
                  </a:cubicBezTo>
                  <a:cubicBezTo>
                    <a:pt x="1509" y="2749"/>
                    <a:pt x="1674" y="2716"/>
                    <a:pt x="1835" y="2645"/>
                  </a:cubicBezTo>
                  <a:cubicBezTo>
                    <a:pt x="2135" y="2511"/>
                    <a:pt x="2335" y="2244"/>
                    <a:pt x="2402" y="1911"/>
                  </a:cubicBezTo>
                  <a:cubicBezTo>
                    <a:pt x="2569" y="1477"/>
                    <a:pt x="2502" y="977"/>
                    <a:pt x="2235" y="610"/>
                  </a:cubicBezTo>
                  <a:cubicBezTo>
                    <a:pt x="2069" y="410"/>
                    <a:pt x="1868" y="243"/>
                    <a:pt x="1635" y="109"/>
                  </a:cubicBezTo>
                  <a:lnTo>
                    <a:pt x="1668" y="109"/>
                  </a:lnTo>
                  <a:cubicBezTo>
                    <a:pt x="1635" y="109"/>
                    <a:pt x="1568" y="76"/>
                    <a:pt x="1535" y="76"/>
                  </a:cubicBezTo>
                  <a:cubicBezTo>
                    <a:pt x="1452" y="26"/>
                    <a:pt x="1360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663500" y="1257475"/>
              <a:ext cx="467850" cy="801125"/>
            </a:xfrm>
            <a:custGeom>
              <a:rect b="b" l="l" r="r" t="t"/>
              <a:pathLst>
                <a:path extrusionOk="0" h="32045" w="18714">
                  <a:moveTo>
                    <a:pt x="6763" y="1"/>
                  </a:moveTo>
                  <a:cubicBezTo>
                    <a:pt x="4016" y="1"/>
                    <a:pt x="1820" y="3293"/>
                    <a:pt x="1301" y="6193"/>
                  </a:cubicBezTo>
                  <a:cubicBezTo>
                    <a:pt x="668" y="9695"/>
                    <a:pt x="1" y="14032"/>
                    <a:pt x="167" y="16700"/>
                  </a:cubicBezTo>
                  <a:cubicBezTo>
                    <a:pt x="365" y="22000"/>
                    <a:pt x="4232" y="23239"/>
                    <a:pt x="4335" y="23239"/>
                  </a:cubicBezTo>
                  <a:cubicBezTo>
                    <a:pt x="4336" y="23239"/>
                    <a:pt x="4337" y="23239"/>
                    <a:pt x="4337" y="23238"/>
                  </a:cubicBezTo>
                  <a:cubicBezTo>
                    <a:pt x="4337" y="23237"/>
                    <a:pt x="4337" y="23237"/>
                    <a:pt x="4337" y="23237"/>
                  </a:cubicBezTo>
                  <a:cubicBezTo>
                    <a:pt x="4343" y="23237"/>
                    <a:pt x="4507" y="24935"/>
                    <a:pt x="4671" y="26441"/>
                  </a:cubicBezTo>
                  <a:cubicBezTo>
                    <a:pt x="4671" y="26441"/>
                    <a:pt x="7973" y="31611"/>
                    <a:pt x="8006" y="32045"/>
                  </a:cubicBezTo>
                  <a:lnTo>
                    <a:pt x="15645" y="26441"/>
                  </a:lnTo>
                  <a:lnTo>
                    <a:pt x="18614" y="5859"/>
                  </a:lnTo>
                  <a:cubicBezTo>
                    <a:pt x="18714" y="4892"/>
                    <a:pt x="18113" y="3958"/>
                    <a:pt x="17146" y="3758"/>
                  </a:cubicBezTo>
                  <a:lnTo>
                    <a:pt x="7539" y="89"/>
                  </a:lnTo>
                  <a:cubicBezTo>
                    <a:pt x="7276" y="29"/>
                    <a:pt x="7017" y="1"/>
                    <a:pt x="6763" y="1"/>
                  </a:cubicBezTo>
                  <a:close/>
                </a:path>
              </a:pathLst>
            </a:custGeom>
            <a:solidFill>
              <a:srgbClr val="936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708525" y="1510375"/>
              <a:ext cx="36725" cy="32325"/>
            </a:xfrm>
            <a:custGeom>
              <a:rect b="b" l="l" r="r" t="t"/>
              <a:pathLst>
                <a:path extrusionOk="0" h="1293" w="1469">
                  <a:moveTo>
                    <a:pt x="696" y="0"/>
                  </a:moveTo>
                  <a:cubicBezTo>
                    <a:pt x="386" y="0"/>
                    <a:pt x="121" y="194"/>
                    <a:pt x="34" y="513"/>
                  </a:cubicBezTo>
                  <a:cubicBezTo>
                    <a:pt x="1" y="914"/>
                    <a:pt x="234" y="1247"/>
                    <a:pt x="635" y="1281"/>
                  </a:cubicBezTo>
                  <a:cubicBezTo>
                    <a:pt x="677" y="1288"/>
                    <a:pt x="719" y="1292"/>
                    <a:pt x="760" y="1292"/>
                  </a:cubicBezTo>
                  <a:cubicBezTo>
                    <a:pt x="1075" y="1292"/>
                    <a:pt x="1343" y="1075"/>
                    <a:pt x="1402" y="780"/>
                  </a:cubicBezTo>
                  <a:cubicBezTo>
                    <a:pt x="1469" y="380"/>
                    <a:pt x="1202" y="46"/>
                    <a:pt x="835" y="13"/>
                  </a:cubicBezTo>
                  <a:cubicBezTo>
                    <a:pt x="788" y="5"/>
                    <a:pt x="741" y="0"/>
                    <a:pt x="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711875" y="1457625"/>
              <a:ext cx="69225" cy="22275"/>
            </a:xfrm>
            <a:custGeom>
              <a:rect b="b" l="l" r="r" t="t"/>
              <a:pathLst>
                <a:path extrusionOk="0" h="891" w="2769">
                  <a:moveTo>
                    <a:pt x="1166" y="1"/>
                  </a:moveTo>
                  <a:cubicBezTo>
                    <a:pt x="879" y="1"/>
                    <a:pt x="596" y="91"/>
                    <a:pt x="334" y="222"/>
                  </a:cubicBezTo>
                  <a:cubicBezTo>
                    <a:pt x="67" y="355"/>
                    <a:pt x="0" y="522"/>
                    <a:pt x="34" y="555"/>
                  </a:cubicBezTo>
                  <a:cubicBezTo>
                    <a:pt x="41" y="563"/>
                    <a:pt x="55" y="566"/>
                    <a:pt x="75" y="566"/>
                  </a:cubicBezTo>
                  <a:cubicBezTo>
                    <a:pt x="211" y="566"/>
                    <a:pt x="624" y="411"/>
                    <a:pt x="1160" y="411"/>
                  </a:cubicBezTo>
                  <a:cubicBezTo>
                    <a:pt x="1238" y="411"/>
                    <a:pt x="1319" y="414"/>
                    <a:pt x="1401" y="422"/>
                  </a:cubicBezTo>
                  <a:cubicBezTo>
                    <a:pt x="2138" y="518"/>
                    <a:pt x="2567" y="891"/>
                    <a:pt x="2689" y="891"/>
                  </a:cubicBezTo>
                  <a:cubicBezTo>
                    <a:pt x="2694" y="891"/>
                    <a:pt x="2698" y="890"/>
                    <a:pt x="2702" y="889"/>
                  </a:cubicBezTo>
                  <a:cubicBezTo>
                    <a:pt x="2769" y="822"/>
                    <a:pt x="2669" y="689"/>
                    <a:pt x="2435" y="455"/>
                  </a:cubicBezTo>
                  <a:cubicBezTo>
                    <a:pt x="2168" y="222"/>
                    <a:pt x="1768" y="55"/>
                    <a:pt x="1401" y="22"/>
                  </a:cubicBezTo>
                  <a:cubicBezTo>
                    <a:pt x="1323" y="7"/>
                    <a:pt x="1244" y="1"/>
                    <a:pt x="1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875325" y="1526250"/>
              <a:ext cx="35050" cy="32250"/>
            </a:xfrm>
            <a:custGeom>
              <a:rect b="b" l="l" r="r" t="t"/>
              <a:pathLst>
                <a:path extrusionOk="0" h="1290" w="1402">
                  <a:moveTo>
                    <a:pt x="683" y="0"/>
                  </a:moveTo>
                  <a:cubicBezTo>
                    <a:pt x="380" y="0"/>
                    <a:pt x="63" y="217"/>
                    <a:pt x="34" y="512"/>
                  </a:cubicBezTo>
                  <a:cubicBezTo>
                    <a:pt x="0" y="879"/>
                    <a:pt x="234" y="1213"/>
                    <a:pt x="634" y="1279"/>
                  </a:cubicBezTo>
                  <a:cubicBezTo>
                    <a:pt x="673" y="1286"/>
                    <a:pt x="711" y="1290"/>
                    <a:pt x="748" y="1290"/>
                  </a:cubicBezTo>
                  <a:cubicBezTo>
                    <a:pt x="1068" y="1290"/>
                    <a:pt x="1338" y="1048"/>
                    <a:pt x="1368" y="779"/>
                  </a:cubicBezTo>
                  <a:cubicBezTo>
                    <a:pt x="1401" y="379"/>
                    <a:pt x="1168" y="45"/>
                    <a:pt x="801" y="12"/>
                  </a:cubicBezTo>
                  <a:cubicBezTo>
                    <a:pt x="762" y="4"/>
                    <a:pt x="723" y="0"/>
                    <a:pt x="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891175" y="1481350"/>
              <a:ext cx="69225" cy="22875"/>
            </a:xfrm>
            <a:custGeom>
              <a:rect b="b" l="l" r="r" t="t"/>
              <a:pathLst>
                <a:path extrusionOk="0" h="915" w="2769">
                  <a:moveTo>
                    <a:pt x="1259" y="0"/>
                  </a:moveTo>
                  <a:cubicBezTo>
                    <a:pt x="940" y="0"/>
                    <a:pt x="624" y="95"/>
                    <a:pt x="334" y="240"/>
                  </a:cubicBezTo>
                  <a:cubicBezTo>
                    <a:pt x="67" y="407"/>
                    <a:pt x="0" y="507"/>
                    <a:pt x="33" y="607"/>
                  </a:cubicBezTo>
                  <a:cubicBezTo>
                    <a:pt x="41" y="615"/>
                    <a:pt x="55" y="618"/>
                    <a:pt x="75" y="618"/>
                  </a:cubicBezTo>
                  <a:cubicBezTo>
                    <a:pt x="210" y="618"/>
                    <a:pt x="624" y="463"/>
                    <a:pt x="1160" y="463"/>
                  </a:cubicBezTo>
                  <a:cubicBezTo>
                    <a:pt x="1238" y="463"/>
                    <a:pt x="1318" y="466"/>
                    <a:pt x="1401" y="474"/>
                  </a:cubicBezTo>
                  <a:cubicBezTo>
                    <a:pt x="2110" y="566"/>
                    <a:pt x="2534" y="915"/>
                    <a:pt x="2673" y="915"/>
                  </a:cubicBezTo>
                  <a:cubicBezTo>
                    <a:pt x="2685" y="915"/>
                    <a:pt x="2694" y="912"/>
                    <a:pt x="2702" y="907"/>
                  </a:cubicBezTo>
                  <a:cubicBezTo>
                    <a:pt x="2769" y="807"/>
                    <a:pt x="2669" y="674"/>
                    <a:pt x="2435" y="474"/>
                  </a:cubicBezTo>
                  <a:cubicBezTo>
                    <a:pt x="2168" y="240"/>
                    <a:pt x="1768" y="73"/>
                    <a:pt x="1401" y="7"/>
                  </a:cubicBezTo>
                  <a:cubicBezTo>
                    <a:pt x="1354" y="2"/>
                    <a:pt x="1306" y="0"/>
                    <a:pt x="1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763575" y="1471475"/>
              <a:ext cx="74250" cy="151825"/>
            </a:xfrm>
            <a:custGeom>
              <a:rect b="b" l="l" r="r" t="t"/>
              <a:pathLst>
                <a:path extrusionOk="0" h="6073" w="2970">
                  <a:moveTo>
                    <a:pt x="2867" y="1"/>
                  </a:moveTo>
                  <a:cubicBezTo>
                    <a:pt x="2784" y="1"/>
                    <a:pt x="1924" y="1523"/>
                    <a:pt x="934" y="3404"/>
                  </a:cubicBezTo>
                  <a:cubicBezTo>
                    <a:pt x="668" y="3904"/>
                    <a:pt x="467" y="4338"/>
                    <a:pt x="201" y="4805"/>
                  </a:cubicBezTo>
                  <a:cubicBezTo>
                    <a:pt x="100" y="5005"/>
                    <a:pt x="0" y="5238"/>
                    <a:pt x="34" y="5505"/>
                  </a:cubicBezTo>
                  <a:cubicBezTo>
                    <a:pt x="100" y="5639"/>
                    <a:pt x="167" y="5739"/>
                    <a:pt x="334" y="5772"/>
                  </a:cubicBezTo>
                  <a:cubicBezTo>
                    <a:pt x="434" y="5839"/>
                    <a:pt x="534" y="5872"/>
                    <a:pt x="634" y="5872"/>
                  </a:cubicBezTo>
                  <a:cubicBezTo>
                    <a:pt x="1001" y="6039"/>
                    <a:pt x="1435" y="6072"/>
                    <a:pt x="1835" y="6072"/>
                  </a:cubicBezTo>
                  <a:cubicBezTo>
                    <a:pt x="1468" y="5906"/>
                    <a:pt x="1101" y="5805"/>
                    <a:pt x="668" y="5705"/>
                  </a:cubicBezTo>
                  <a:cubicBezTo>
                    <a:pt x="501" y="5672"/>
                    <a:pt x="301" y="5639"/>
                    <a:pt x="301" y="5472"/>
                  </a:cubicBezTo>
                  <a:cubicBezTo>
                    <a:pt x="301" y="5238"/>
                    <a:pt x="367" y="5072"/>
                    <a:pt x="501" y="4905"/>
                  </a:cubicBezTo>
                  <a:lnTo>
                    <a:pt x="1201" y="3571"/>
                  </a:lnTo>
                  <a:cubicBezTo>
                    <a:pt x="2202" y="1669"/>
                    <a:pt x="2969" y="35"/>
                    <a:pt x="2869" y="1"/>
                  </a:cubicBezTo>
                  <a:cubicBezTo>
                    <a:pt x="2868" y="1"/>
                    <a:pt x="2868" y="1"/>
                    <a:pt x="28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771075" y="1812575"/>
              <a:ext cx="182650" cy="72425"/>
            </a:xfrm>
            <a:custGeom>
              <a:rect b="b" l="l" r="r" t="t"/>
              <a:pathLst>
                <a:path extrusionOk="0" h="2897" w="7306">
                  <a:moveTo>
                    <a:pt x="7306" y="0"/>
                  </a:moveTo>
                  <a:lnTo>
                    <a:pt x="7306" y="0"/>
                  </a:lnTo>
                  <a:cubicBezTo>
                    <a:pt x="5559" y="760"/>
                    <a:pt x="3696" y="1155"/>
                    <a:pt x="1806" y="1155"/>
                  </a:cubicBezTo>
                  <a:cubicBezTo>
                    <a:pt x="1206" y="1155"/>
                    <a:pt x="603" y="1115"/>
                    <a:pt x="1" y="1034"/>
                  </a:cubicBezTo>
                  <a:lnTo>
                    <a:pt x="1" y="1034"/>
                  </a:lnTo>
                  <a:lnTo>
                    <a:pt x="167" y="2736"/>
                  </a:lnTo>
                  <a:cubicBezTo>
                    <a:pt x="803" y="2847"/>
                    <a:pt x="1388" y="2897"/>
                    <a:pt x="1924" y="2897"/>
                  </a:cubicBezTo>
                  <a:cubicBezTo>
                    <a:pt x="6027" y="2897"/>
                    <a:pt x="7306" y="1"/>
                    <a:pt x="7306" y="0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803600" y="1651525"/>
              <a:ext cx="71750" cy="54650"/>
            </a:xfrm>
            <a:custGeom>
              <a:rect b="b" l="l" r="r" t="t"/>
              <a:pathLst>
                <a:path extrusionOk="0" h="2186" w="2870">
                  <a:moveTo>
                    <a:pt x="1613" y="1"/>
                  </a:moveTo>
                  <a:cubicBezTo>
                    <a:pt x="1079" y="1"/>
                    <a:pt x="508" y="204"/>
                    <a:pt x="167" y="638"/>
                  </a:cubicBezTo>
                  <a:lnTo>
                    <a:pt x="101" y="672"/>
                  </a:lnTo>
                  <a:cubicBezTo>
                    <a:pt x="34" y="805"/>
                    <a:pt x="1" y="938"/>
                    <a:pt x="34" y="1039"/>
                  </a:cubicBezTo>
                  <a:cubicBezTo>
                    <a:pt x="67" y="1172"/>
                    <a:pt x="167" y="1272"/>
                    <a:pt x="234" y="1339"/>
                  </a:cubicBezTo>
                  <a:cubicBezTo>
                    <a:pt x="501" y="1672"/>
                    <a:pt x="868" y="1973"/>
                    <a:pt x="1235" y="2139"/>
                  </a:cubicBezTo>
                  <a:cubicBezTo>
                    <a:pt x="1370" y="2169"/>
                    <a:pt x="1505" y="2186"/>
                    <a:pt x="1637" y="2186"/>
                  </a:cubicBezTo>
                  <a:cubicBezTo>
                    <a:pt x="1798" y="2186"/>
                    <a:pt x="1955" y="2161"/>
                    <a:pt x="2102" y="2106"/>
                  </a:cubicBezTo>
                  <a:cubicBezTo>
                    <a:pt x="2669" y="1806"/>
                    <a:pt x="2869" y="1172"/>
                    <a:pt x="2602" y="638"/>
                  </a:cubicBezTo>
                  <a:cubicBezTo>
                    <a:pt x="2436" y="305"/>
                    <a:pt x="2102" y="38"/>
                    <a:pt x="1735" y="4"/>
                  </a:cubicBezTo>
                  <a:cubicBezTo>
                    <a:pt x="1695" y="2"/>
                    <a:pt x="1654" y="1"/>
                    <a:pt x="1613" y="1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797775" y="1642425"/>
              <a:ext cx="66725" cy="47775"/>
            </a:xfrm>
            <a:custGeom>
              <a:rect b="b" l="l" r="r" t="t"/>
              <a:pathLst>
                <a:path extrusionOk="0" h="1911" w="2669">
                  <a:moveTo>
                    <a:pt x="2561" y="1"/>
                  </a:moveTo>
                  <a:cubicBezTo>
                    <a:pt x="2431" y="1"/>
                    <a:pt x="2321" y="811"/>
                    <a:pt x="1601" y="1236"/>
                  </a:cubicBezTo>
                  <a:cubicBezTo>
                    <a:pt x="834" y="1703"/>
                    <a:pt x="0" y="1536"/>
                    <a:pt x="0" y="1669"/>
                  </a:cubicBezTo>
                  <a:cubicBezTo>
                    <a:pt x="0" y="1703"/>
                    <a:pt x="167" y="1836"/>
                    <a:pt x="567" y="1903"/>
                  </a:cubicBezTo>
                  <a:cubicBezTo>
                    <a:pt x="636" y="1908"/>
                    <a:pt x="705" y="1911"/>
                    <a:pt x="775" y="1911"/>
                  </a:cubicBezTo>
                  <a:cubicBezTo>
                    <a:pt x="1148" y="1911"/>
                    <a:pt x="1536" y="1833"/>
                    <a:pt x="1901" y="1636"/>
                  </a:cubicBezTo>
                  <a:cubicBezTo>
                    <a:pt x="2268" y="1369"/>
                    <a:pt x="2569" y="1002"/>
                    <a:pt x="2635" y="569"/>
                  </a:cubicBezTo>
                  <a:cubicBezTo>
                    <a:pt x="2669" y="202"/>
                    <a:pt x="2602" y="2"/>
                    <a:pt x="2569" y="2"/>
                  </a:cubicBezTo>
                  <a:cubicBezTo>
                    <a:pt x="2566" y="1"/>
                    <a:pt x="2563" y="1"/>
                    <a:pt x="25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892000" y="1410400"/>
              <a:ext cx="83425" cy="29425"/>
            </a:xfrm>
            <a:custGeom>
              <a:rect b="b" l="l" r="r" t="t"/>
              <a:pathLst>
                <a:path extrusionOk="0" h="1177" w="3337">
                  <a:moveTo>
                    <a:pt x="1172" y="1"/>
                  </a:moveTo>
                  <a:cubicBezTo>
                    <a:pt x="951" y="1"/>
                    <a:pt x="734" y="26"/>
                    <a:pt x="534" y="76"/>
                  </a:cubicBezTo>
                  <a:cubicBezTo>
                    <a:pt x="167" y="143"/>
                    <a:pt x="0" y="276"/>
                    <a:pt x="34" y="343"/>
                  </a:cubicBezTo>
                  <a:cubicBezTo>
                    <a:pt x="67" y="576"/>
                    <a:pt x="834" y="576"/>
                    <a:pt x="1668" y="776"/>
                  </a:cubicBezTo>
                  <a:cubicBezTo>
                    <a:pt x="2359" y="942"/>
                    <a:pt x="2935" y="1176"/>
                    <a:pt x="3169" y="1176"/>
                  </a:cubicBezTo>
                  <a:cubicBezTo>
                    <a:pt x="3218" y="1176"/>
                    <a:pt x="3252" y="1166"/>
                    <a:pt x="3269" y="1143"/>
                  </a:cubicBezTo>
                  <a:cubicBezTo>
                    <a:pt x="3336" y="1077"/>
                    <a:pt x="3236" y="843"/>
                    <a:pt x="3003" y="643"/>
                  </a:cubicBezTo>
                  <a:cubicBezTo>
                    <a:pt x="2669" y="343"/>
                    <a:pt x="2235" y="143"/>
                    <a:pt x="1835" y="76"/>
                  </a:cubicBezTo>
                  <a:cubicBezTo>
                    <a:pt x="1618" y="26"/>
                    <a:pt x="1393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725200" y="1393550"/>
              <a:ext cx="64250" cy="22075"/>
            </a:xfrm>
            <a:custGeom>
              <a:rect b="b" l="l" r="r" t="t"/>
              <a:pathLst>
                <a:path extrusionOk="0" h="883" w="2570">
                  <a:moveTo>
                    <a:pt x="1190" y="0"/>
                  </a:moveTo>
                  <a:cubicBezTo>
                    <a:pt x="896" y="0"/>
                    <a:pt x="603" y="80"/>
                    <a:pt x="335" y="250"/>
                  </a:cubicBezTo>
                  <a:cubicBezTo>
                    <a:pt x="134" y="350"/>
                    <a:pt x="1" y="516"/>
                    <a:pt x="34" y="617"/>
                  </a:cubicBezTo>
                  <a:cubicBezTo>
                    <a:pt x="168" y="783"/>
                    <a:pt x="668" y="683"/>
                    <a:pt x="1302" y="750"/>
                  </a:cubicBezTo>
                  <a:cubicBezTo>
                    <a:pt x="1730" y="774"/>
                    <a:pt x="2090" y="882"/>
                    <a:pt x="2322" y="882"/>
                  </a:cubicBezTo>
                  <a:cubicBezTo>
                    <a:pt x="2416" y="882"/>
                    <a:pt x="2488" y="865"/>
                    <a:pt x="2536" y="817"/>
                  </a:cubicBezTo>
                  <a:cubicBezTo>
                    <a:pt x="2569" y="750"/>
                    <a:pt x="2536" y="583"/>
                    <a:pt x="2336" y="416"/>
                  </a:cubicBezTo>
                  <a:cubicBezTo>
                    <a:pt x="1990" y="147"/>
                    <a:pt x="1589" y="0"/>
                    <a:pt x="1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629300" y="1213775"/>
              <a:ext cx="384475" cy="321325"/>
            </a:xfrm>
            <a:custGeom>
              <a:rect b="b" l="l" r="r" t="t"/>
              <a:pathLst>
                <a:path extrusionOk="0" h="12853" w="15379">
                  <a:moveTo>
                    <a:pt x="11916" y="1"/>
                  </a:moveTo>
                  <a:cubicBezTo>
                    <a:pt x="11597" y="1"/>
                    <a:pt x="11281" y="52"/>
                    <a:pt x="10975" y="169"/>
                  </a:cubicBezTo>
                  <a:cubicBezTo>
                    <a:pt x="10208" y="436"/>
                    <a:pt x="9641" y="1003"/>
                    <a:pt x="8907" y="1336"/>
                  </a:cubicBezTo>
                  <a:cubicBezTo>
                    <a:pt x="7907" y="1770"/>
                    <a:pt x="6839" y="1636"/>
                    <a:pt x="5805" y="1937"/>
                  </a:cubicBezTo>
                  <a:cubicBezTo>
                    <a:pt x="4571" y="2304"/>
                    <a:pt x="3570" y="3204"/>
                    <a:pt x="3136" y="4438"/>
                  </a:cubicBezTo>
                  <a:cubicBezTo>
                    <a:pt x="2836" y="5372"/>
                    <a:pt x="2836" y="6473"/>
                    <a:pt x="2169" y="7207"/>
                  </a:cubicBezTo>
                  <a:cubicBezTo>
                    <a:pt x="1836" y="7507"/>
                    <a:pt x="1502" y="7808"/>
                    <a:pt x="1135" y="8108"/>
                  </a:cubicBezTo>
                  <a:cubicBezTo>
                    <a:pt x="535" y="8675"/>
                    <a:pt x="168" y="9475"/>
                    <a:pt x="68" y="10309"/>
                  </a:cubicBezTo>
                  <a:cubicBezTo>
                    <a:pt x="1" y="11143"/>
                    <a:pt x="34" y="12011"/>
                    <a:pt x="68" y="12844"/>
                  </a:cubicBezTo>
                  <a:cubicBezTo>
                    <a:pt x="123" y="12850"/>
                    <a:pt x="177" y="12853"/>
                    <a:pt x="232" y="12853"/>
                  </a:cubicBezTo>
                  <a:cubicBezTo>
                    <a:pt x="1125" y="12853"/>
                    <a:pt x="1864" y="12094"/>
                    <a:pt x="2336" y="11277"/>
                  </a:cubicBezTo>
                  <a:cubicBezTo>
                    <a:pt x="2836" y="10376"/>
                    <a:pt x="3237" y="9442"/>
                    <a:pt x="4104" y="9008"/>
                  </a:cubicBezTo>
                  <a:cubicBezTo>
                    <a:pt x="5238" y="8475"/>
                    <a:pt x="6872" y="8975"/>
                    <a:pt x="7673" y="8008"/>
                  </a:cubicBezTo>
                  <a:cubicBezTo>
                    <a:pt x="8207" y="7341"/>
                    <a:pt x="8073" y="6173"/>
                    <a:pt x="8707" y="5639"/>
                  </a:cubicBezTo>
                  <a:cubicBezTo>
                    <a:pt x="9045" y="5355"/>
                    <a:pt x="9478" y="5288"/>
                    <a:pt x="9935" y="5288"/>
                  </a:cubicBezTo>
                  <a:cubicBezTo>
                    <a:pt x="10335" y="5288"/>
                    <a:pt x="10753" y="5339"/>
                    <a:pt x="11142" y="5339"/>
                  </a:cubicBezTo>
                  <a:cubicBezTo>
                    <a:pt x="12210" y="5339"/>
                    <a:pt x="13244" y="4872"/>
                    <a:pt x="13978" y="4038"/>
                  </a:cubicBezTo>
                  <a:cubicBezTo>
                    <a:pt x="14678" y="3271"/>
                    <a:pt x="15379" y="2370"/>
                    <a:pt x="15212" y="1336"/>
                  </a:cubicBezTo>
                  <a:cubicBezTo>
                    <a:pt x="14247" y="658"/>
                    <a:pt x="13058" y="1"/>
                    <a:pt x="119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955375" y="1291375"/>
              <a:ext cx="225175" cy="311075"/>
            </a:xfrm>
            <a:custGeom>
              <a:rect b="b" l="l" r="r" t="t"/>
              <a:pathLst>
                <a:path extrusionOk="0" h="12443" w="9007">
                  <a:moveTo>
                    <a:pt x="1" y="0"/>
                  </a:moveTo>
                  <a:cubicBezTo>
                    <a:pt x="1" y="1334"/>
                    <a:pt x="634" y="2535"/>
                    <a:pt x="1702" y="3336"/>
                  </a:cubicBezTo>
                  <a:cubicBezTo>
                    <a:pt x="1668" y="4837"/>
                    <a:pt x="2469" y="6238"/>
                    <a:pt x="3770" y="6938"/>
                  </a:cubicBezTo>
                  <a:cubicBezTo>
                    <a:pt x="3536" y="8606"/>
                    <a:pt x="2436" y="11875"/>
                    <a:pt x="4304" y="12442"/>
                  </a:cubicBezTo>
                  <a:lnTo>
                    <a:pt x="6872" y="11175"/>
                  </a:lnTo>
                  <a:cubicBezTo>
                    <a:pt x="7773" y="9374"/>
                    <a:pt x="8773" y="7005"/>
                    <a:pt x="8940" y="5004"/>
                  </a:cubicBezTo>
                  <a:cubicBezTo>
                    <a:pt x="9007" y="4370"/>
                    <a:pt x="8940" y="3703"/>
                    <a:pt x="8673" y="3102"/>
                  </a:cubicBezTo>
                  <a:cubicBezTo>
                    <a:pt x="8273" y="2502"/>
                    <a:pt x="7673" y="2035"/>
                    <a:pt x="7006" y="1768"/>
                  </a:cubicBezTo>
                  <a:cubicBezTo>
                    <a:pt x="4837" y="734"/>
                    <a:pt x="2436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5055450" y="1558975"/>
              <a:ext cx="92600" cy="123600"/>
            </a:xfrm>
            <a:custGeom>
              <a:rect b="b" l="l" r="r" t="t"/>
              <a:pathLst>
                <a:path extrusionOk="0" h="4944" w="3704">
                  <a:moveTo>
                    <a:pt x="1624" y="1"/>
                  </a:moveTo>
                  <a:cubicBezTo>
                    <a:pt x="996" y="1"/>
                    <a:pt x="435" y="321"/>
                    <a:pt x="334" y="1005"/>
                  </a:cubicBezTo>
                  <a:cubicBezTo>
                    <a:pt x="167" y="2339"/>
                    <a:pt x="0" y="4640"/>
                    <a:pt x="0" y="4707"/>
                  </a:cubicBezTo>
                  <a:cubicBezTo>
                    <a:pt x="0" y="4735"/>
                    <a:pt x="547" y="4943"/>
                    <a:pt x="1213" y="4943"/>
                  </a:cubicBezTo>
                  <a:cubicBezTo>
                    <a:pt x="2142" y="4943"/>
                    <a:pt x="3303" y="4538"/>
                    <a:pt x="3536" y="2672"/>
                  </a:cubicBezTo>
                  <a:cubicBezTo>
                    <a:pt x="3703" y="1438"/>
                    <a:pt x="3336" y="804"/>
                    <a:pt x="2836" y="404"/>
                  </a:cubicBezTo>
                  <a:cubicBezTo>
                    <a:pt x="2478" y="139"/>
                    <a:pt x="2037" y="1"/>
                    <a:pt x="1624" y="1"/>
                  </a:cubicBezTo>
                  <a:close/>
                </a:path>
              </a:pathLst>
            </a:custGeom>
            <a:solidFill>
              <a:srgbClr val="9367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5084625" y="1587900"/>
              <a:ext cx="41725" cy="70125"/>
            </a:xfrm>
            <a:custGeom>
              <a:rect b="b" l="l" r="r" t="t"/>
              <a:pathLst>
                <a:path extrusionOk="0" h="2805" w="1669">
                  <a:moveTo>
                    <a:pt x="925" y="1"/>
                  </a:moveTo>
                  <a:cubicBezTo>
                    <a:pt x="843" y="1"/>
                    <a:pt x="772" y="24"/>
                    <a:pt x="701" y="48"/>
                  </a:cubicBezTo>
                  <a:cubicBezTo>
                    <a:pt x="635" y="81"/>
                    <a:pt x="601" y="148"/>
                    <a:pt x="535" y="214"/>
                  </a:cubicBezTo>
                  <a:cubicBezTo>
                    <a:pt x="501" y="381"/>
                    <a:pt x="535" y="415"/>
                    <a:pt x="535" y="415"/>
                  </a:cubicBezTo>
                  <a:cubicBezTo>
                    <a:pt x="535" y="415"/>
                    <a:pt x="535" y="348"/>
                    <a:pt x="601" y="248"/>
                  </a:cubicBezTo>
                  <a:cubicBezTo>
                    <a:pt x="627" y="146"/>
                    <a:pt x="730" y="102"/>
                    <a:pt x="837" y="102"/>
                  </a:cubicBezTo>
                  <a:cubicBezTo>
                    <a:pt x="870" y="102"/>
                    <a:pt x="903" y="107"/>
                    <a:pt x="935" y="114"/>
                  </a:cubicBezTo>
                  <a:cubicBezTo>
                    <a:pt x="1135" y="248"/>
                    <a:pt x="1268" y="415"/>
                    <a:pt x="1302" y="615"/>
                  </a:cubicBezTo>
                  <a:cubicBezTo>
                    <a:pt x="1369" y="882"/>
                    <a:pt x="1369" y="1182"/>
                    <a:pt x="1335" y="1449"/>
                  </a:cubicBezTo>
                  <a:cubicBezTo>
                    <a:pt x="1268" y="2049"/>
                    <a:pt x="935" y="2549"/>
                    <a:pt x="535" y="2616"/>
                  </a:cubicBezTo>
                  <a:cubicBezTo>
                    <a:pt x="435" y="2616"/>
                    <a:pt x="268" y="2616"/>
                    <a:pt x="134" y="2549"/>
                  </a:cubicBezTo>
                  <a:cubicBezTo>
                    <a:pt x="34" y="2516"/>
                    <a:pt x="1" y="2483"/>
                    <a:pt x="1" y="2483"/>
                  </a:cubicBezTo>
                  <a:lnTo>
                    <a:pt x="1" y="2483"/>
                  </a:lnTo>
                  <a:cubicBezTo>
                    <a:pt x="1" y="2483"/>
                    <a:pt x="1" y="2516"/>
                    <a:pt x="134" y="2616"/>
                  </a:cubicBezTo>
                  <a:cubicBezTo>
                    <a:pt x="239" y="2720"/>
                    <a:pt x="383" y="2804"/>
                    <a:pt x="521" y="2804"/>
                  </a:cubicBezTo>
                  <a:cubicBezTo>
                    <a:pt x="560" y="2804"/>
                    <a:pt x="598" y="2798"/>
                    <a:pt x="635" y="2783"/>
                  </a:cubicBezTo>
                  <a:cubicBezTo>
                    <a:pt x="1135" y="2716"/>
                    <a:pt x="1535" y="2149"/>
                    <a:pt x="1635" y="1515"/>
                  </a:cubicBezTo>
                  <a:cubicBezTo>
                    <a:pt x="1669" y="1215"/>
                    <a:pt x="1635" y="882"/>
                    <a:pt x="1535" y="581"/>
                  </a:cubicBezTo>
                  <a:cubicBezTo>
                    <a:pt x="1502" y="281"/>
                    <a:pt x="1302" y="81"/>
                    <a:pt x="1035" y="14"/>
                  </a:cubicBezTo>
                  <a:cubicBezTo>
                    <a:pt x="996" y="5"/>
                    <a:pt x="960" y="1"/>
                    <a:pt x="925" y="1"/>
                  </a:cubicBezTo>
                  <a:close/>
                </a:path>
              </a:pathLst>
            </a:custGeom>
            <a:solidFill>
              <a:srgbClr val="6F4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5072125" y="1655375"/>
              <a:ext cx="65075" cy="68575"/>
            </a:xfrm>
            <a:custGeom>
              <a:rect b="b" l="l" r="r" t="t"/>
              <a:pathLst>
                <a:path extrusionOk="0" h="2743" w="2603">
                  <a:moveTo>
                    <a:pt x="1268" y="1"/>
                  </a:moveTo>
                  <a:cubicBezTo>
                    <a:pt x="1176" y="1"/>
                    <a:pt x="1085" y="17"/>
                    <a:pt x="1001" y="51"/>
                  </a:cubicBezTo>
                  <a:cubicBezTo>
                    <a:pt x="701" y="151"/>
                    <a:pt x="468" y="317"/>
                    <a:pt x="301" y="618"/>
                  </a:cubicBezTo>
                  <a:cubicBezTo>
                    <a:pt x="1" y="1051"/>
                    <a:pt x="34" y="1652"/>
                    <a:pt x="334" y="2119"/>
                  </a:cubicBezTo>
                  <a:cubicBezTo>
                    <a:pt x="531" y="2512"/>
                    <a:pt x="946" y="2743"/>
                    <a:pt x="1377" y="2743"/>
                  </a:cubicBezTo>
                  <a:cubicBezTo>
                    <a:pt x="1531" y="2743"/>
                    <a:pt x="1686" y="2714"/>
                    <a:pt x="1835" y="2652"/>
                  </a:cubicBezTo>
                  <a:cubicBezTo>
                    <a:pt x="2135" y="2519"/>
                    <a:pt x="2336" y="2219"/>
                    <a:pt x="2436" y="1952"/>
                  </a:cubicBezTo>
                  <a:cubicBezTo>
                    <a:pt x="2602" y="1485"/>
                    <a:pt x="2502" y="985"/>
                    <a:pt x="2269" y="618"/>
                  </a:cubicBezTo>
                  <a:cubicBezTo>
                    <a:pt x="2102" y="384"/>
                    <a:pt x="1869" y="217"/>
                    <a:pt x="1635" y="117"/>
                  </a:cubicBezTo>
                  <a:lnTo>
                    <a:pt x="1668" y="117"/>
                  </a:lnTo>
                  <a:cubicBezTo>
                    <a:pt x="1635" y="117"/>
                    <a:pt x="1602" y="51"/>
                    <a:pt x="1535" y="51"/>
                  </a:cubicBezTo>
                  <a:cubicBezTo>
                    <a:pt x="1452" y="17"/>
                    <a:pt x="1360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961225" y="1289700"/>
              <a:ext cx="288350" cy="452500"/>
            </a:xfrm>
            <a:custGeom>
              <a:rect b="b" l="l" r="r" t="t"/>
              <a:pathLst>
                <a:path extrusionOk="0" h="18100" w="11534">
                  <a:moveTo>
                    <a:pt x="567" y="0"/>
                  </a:moveTo>
                  <a:cubicBezTo>
                    <a:pt x="434" y="0"/>
                    <a:pt x="334" y="34"/>
                    <a:pt x="234" y="101"/>
                  </a:cubicBezTo>
                  <a:lnTo>
                    <a:pt x="67" y="167"/>
                  </a:lnTo>
                  <a:lnTo>
                    <a:pt x="0" y="234"/>
                  </a:lnTo>
                  <a:lnTo>
                    <a:pt x="100" y="234"/>
                  </a:lnTo>
                  <a:lnTo>
                    <a:pt x="267" y="167"/>
                  </a:lnTo>
                  <a:cubicBezTo>
                    <a:pt x="334" y="134"/>
                    <a:pt x="467" y="134"/>
                    <a:pt x="600" y="134"/>
                  </a:cubicBezTo>
                  <a:lnTo>
                    <a:pt x="1067" y="134"/>
                  </a:lnTo>
                  <a:cubicBezTo>
                    <a:pt x="1468" y="234"/>
                    <a:pt x="1801" y="401"/>
                    <a:pt x="2102" y="668"/>
                  </a:cubicBezTo>
                  <a:cubicBezTo>
                    <a:pt x="2268" y="834"/>
                    <a:pt x="2435" y="1068"/>
                    <a:pt x="2502" y="1301"/>
                  </a:cubicBezTo>
                  <a:cubicBezTo>
                    <a:pt x="2635" y="1568"/>
                    <a:pt x="2735" y="1835"/>
                    <a:pt x="2735" y="2135"/>
                  </a:cubicBezTo>
                  <a:lnTo>
                    <a:pt x="2735" y="2169"/>
                  </a:lnTo>
                  <a:lnTo>
                    <a:pt x="2769" y="2169"/>
                  </a:lnTo>
                  <a:cubicBezTo>
                    <a:pt x="2808" y="2166"/>
                    <a:pt x="2847" y="2164"/>
                    <a:pt x="2886" y="2164"/>
                  </a:cubicBezTo>
                  <a:cubicBezTo>
                    <a:pt x="3308" y="2164"/>
                    <a:pt x="3697" y="2330"/>
                    <a:pt x="4003" y="2636"/>
                  </a:cubicBezTo>
                  <a:cubicBezTo>
                    <a:pt x="4437" y="2969"/>
                    <a:pt x="4637" y="3503"/>
                    <a:pt x="4603" y="4070"/>
                  </a:cubicBezTo>
                  <a:lnTo>
                    <a:pt x="4603" y="4103"/>
                  </a:lnTo>
                  <a:lnTo>
                    <a:pt x="4637" y="4103"/>
                  </a:lnTo>
                  <a:cubicBezTo>
                    <a:pt x="5137" y="4137"/>
                    <a:pt x="5604" y="4437"/>
                    <a:pt x="5904" y="4837"/>
                  </a:cubicBezTo>
                  <a:cubicBezTo>
                    <a:pt x="6238" y="5271"/>
                    <a:pt x="6338" y="5838"/>
                    <a:pt x="6171" y="6372"/>
                  </a:cubicBezTo>
                  <a:lnTo>
                    <a:pt x="6171" y="6472"/>
                  </a:lnTo>
                  <a:lnTo>
                    <a:pt x="6271" y="6472"/>
                  </a:lnTo>
                  <a:cubicBezTo>
                    <a:pt x="6292" y="6471"/>
                    <a:pt x="6313" y="6471"/>
                    <a:pt x="6334" y="6471"/>
                  </a:cubicBezTo>
                  <a:cubicBezTo>
                    <a:pt x="7440" y="6471"/>
                    <a:pt x="8341" y="7327"/>
                    <a:pt x="8406" y="8440"/>
                  </a:cubicBezTo>
                  <a:cubicBezTo>
                    <a:pt x="8406" y="8604"/>
                    <a:pt x="8373" y="8784"/>
                    <a:pt x="8342" y="8958"/>
                  </a:cubicBezTo>
                  <a:lnTo>
                    <a:pt x="8342" y="8958"/>
                  </a:lnTo>
                  <a:cubicBezTo>
                    <a:pt x="8330" y="8952"/>
                    <a:pt x="8318" y="8946"/>
                    <a:pt x="8306" y="8940"/>
                  </a:cubicBezTo>
                  <a:lnTo>
                    <a:pt x="8306" y="8940"/>
                  </a:lnTo>
                  <a:lnTo>
                    <a:pt x="8339" y="8973"/>
                  </a:lnTo>
                  <a:lnTo>
                    <a:pt x="8339" y="8973"/>
                  </a:lnTo>
                  <a:cubicBezTo>
                    <a:pt x="8327" y="9042"/>
                    <a:pt x="8315" y="9109"/>
                    <a:pt x="8306" y="9174"/>
                  </a:cubicBezTo>
                  <a:lnTo>
                    <a:pt x="8306" y="9207"/>
                  </a:lnTo>
                  <a:lnTo>
                    <a:pt x="8339" y="9207"/>
                  </a:lnTo>
                  <a:cubicBezTo>
                    <a:pt x="8940" y="9507"/>
                    <a:pt x="9440" y="9874"/>
                    <a:pt x="9807" y="10375"/>
                  </a:cubicBezTo>
                  <a:cubicBezTo>
                    <a:pt x="9960" y="10650"/>
                    <a:pt x="10085" y="10925"/>
                    <a:pt x="10105" y="11225"/>
                  </a:cubicBezTo>
                  <a:lnTo>
                    <a:pt x="10105" y="11225"/>
                  </a:lnTo>
                  <a:cubicBezTo>
                    <a:pt x="10106" y="11197"/>
                    <a:pt x="10107" y="11170"/>
                    <a:pt x="10107" y="11142"/>
                  </a:cubicBezTo>
                  <a:cubicBezTo>
                    <a:pt x="10107" y="10808"/>
                    <a:pt x="10007" y="10441"/>
                    <a:pt x="9807" y="10141"/>
                  </a:cubicBezTo>
                  <a:cubicBezTo>
                    <a:pt x="9415" y="9651"/>
                    <a:pt x="8928" y="9258"/>
                    <a:pt x="8344" y="8960"/>
                  </a:cubicBezTo>
                  <a:lnTo>
                    <a:pt x="8344" y="8960"/>
                  </a:lnTo>
                  <a:cubicBezTo>
                    <a:pt x="8734" y="7830"/>
                    <a:pt x="8101" y="6637"/>
                    <a:pt x="6972" y="6272"/>
                  </a:cubicBezTo>
                  <a:cubicBezTo>
                    <a:pt x="6752" y="6177"/>
                    <a:pt x="6502" y="6142"/>
                    <a:pt x="6279" y="6139"/>
                  </a:cubicBezTo>
                  <a:lnTo>
                    <a:pt x="6279" y="6139"/>
                  </a:lnTo>
                  <a:cubicBezTo>
                    <a:pt x="6400" y="5613"/>
                    <a:pt x="6297" y="5028"/>
                    <a:pt x="5938" y="4604"/>
                  </a:cubicBezTo>
                  <a:cubicBezTo>
                    <a:pt x="5645" y="4181"/>
                    <a:pt x="5161" y="3885"/>
                    <a:pt x="4674" y="3839"/>
                  </a:cubicBezTo>
                  <a:lnTo>
                    <a:pt x="4674" y="3839"/>
                  </a:lnTo>
                  <a:cubicBezTo>
                    <a:pt x="4727" y="3316"/>
                    <a:pt x="4462" y="2795"/>
                    <a:pt x="4070" y="2436"/>
                  </a:cubicBezTo>
                  <a:cubicBezTo>
                    <a:pt x="3733" y="2130"/>
                    <a:pt x="3313" y="1964"/>
                    <a:pt x="2861" y="1964"/>
                  </a:cubicBezTo>
                  <a:cubicBezTo>
                    <a:pt x="2830" y="1964"/>
                    <a:pt x="2799" y="1965"/>
                    <a:pt x="2768" y="1967"/>
                  </a:cubicBezTo>
                  <a:lnTo>
                    <a:pt x="2768" y="1967"/>
                  </a:lnTo>
                  <a:cubicBezTo>
                    <a:pt x="2763" y="1681"/>
                    <a:pt x="2697" y="1424"/>
                    <a:pt x="2569" y="1168"/>
                  </a:cubicBezTo>
                  <a:cubicBezTo>
                    <a:pt x="2435" y="934"/>
                    <a:pt x="2268" y="734"/>
                    <a:pt x="2102" y="534"/>
                  </a:cubicBezTo>
                  <a:cubicBezTo>
                    <a:pt x="1801" y="267"/>
                    <a:pt x="1434" y="34"/>
                    <a:pt x="1001" y="0"/>
                  </a:cubicBezTo>
                  <a:close/>
                  <a:moveTo>
                    <a:pt x="10105" y="11225"/>
                  </a:moveTo>
                  <a:lnTo>
                    <a:pt x="10105" y="11225"/>
                  </a:lnTo>
                  <a:cubicBezTo>
                    <a:pt x="10086" y="11507"/>
                    <a:pt x="9974" y="11784"/>
                    <a:pt x="9789" y="12018"/>
                  </a:cubicBezTo>
                  <a:lnTo>
                    <a:pt x="9789" y="12018"/>
                  </a:lnTo>
                  <a:cubicBezTo>
                    <a:pt x="9772" y="12003"/>
                    <a:pt x="9756" y="11989"/>
                    <a:pt x="9740" y="11976"/>
                  </a:cubicBezTo>
                  <a:lnTo>
                    <a:pt x="9740" y="12076"/>
                  </a:lnTo>
                  <a:cubicBezTo>
                    <a:pt x="9757" y="12057"/>
                    <a:pt x="9773" y="12037"/>
                    <a:pt x="9789" y="12018"/>
                  </a:cubicBezTo>
                  <a:lnTo>
                    <a:pt x="9789" y="12018"/>
                  </a:lnTo>
                  <a:cubicBezTo>
                    <a:pt x="9803" y="12030"/>
                    <a:pt x="9817" y="12042"/>
                    <a:pt x="9831" y="12055"/>
                  </a:cubicBezTo>
                  <a:lnTo>
                    <a:pt x="9831" y="12055"/>
                  </a:lnTo>
                  <a:cubicBezTo>
                    <a:pt x="10008" y="11859"/>
                    <a:pt x="10107" y="11596"/>
                    <a:pt x="10107" y="11309"/>
                  </a:cubicBezTo>
                  <a:cubicBezTo>
                    <a:pt x="10107" y="11281"/>
                    <a:pt x="10106" y="11253"/>
                    <a:pt x="10105" y="11225"/>
                  </a:cubicBezTo>
                  <a:close/>
                  <a:moveTo>
                    <a:pt x="9831" y="12055"/>
                  </a:moveTo>
                  <a:cubicBezTo>
                    <a:pt x="9802" y="12086"/>
                    <a:pt x="9772" y="12115"/>
                    <a:pt x="9740" y="12142"/>
                  </a:cubicBezTo>
                  <a:lnTo>
                    <a:pt x="9674" y="12176"/>
                  </a:lnTo>
                  <a:lnTo>
                    <a:pt x="9740" y="12209"/>
                  </a:lnTo>
                  <a:cubicBezTo>
                    <a:pt x="10241" y="12609"/>
                    <a:pt x="10641" y="13143"/>
                    <a:pt x="10941" y="13710"/>
                  </a:cubicBezTo>
                  <a:cubicBezTo>
                    <a:pt x="10999" y="13972"/>
                    <a:pt x="11007" y="14258"/>
                    <a:pt x="10964" y="14526"/>
                  </a:cubicBezTo>
                  <a:lnTo>
                    <a:pt x="10964" y="14526"/>
                  </a:lnTo>
                  <a:cubicBezTo>
                    <a:pt x="10968" y="14510"/>
                    <a:pt x="10971" y="14494"/>
                    <a:pt x="10975" y="14477"/>
                  </a:cubicBezTo>
                  <a:cubicBezTo>
                    <a:pt x="11075" y="14144"/>
                    <a:pt x="11075" y="13810"/>
                    <a:pt x="10941" y="13510"/>
                  </a:cubicBezTo>
                  <a:cubicBezTo>
                    <a:pt x="10808" y="13243"/>
                    <a:pt x="10641" y="12943"/>
                    <a:pt x="10441" y="12676"/>
                  </a:cubicBezTo>
                  <a:cubicBezTo>
                    <a:pt x="10266" y="12472"/>
                    <a:pt x="10040" y="12243"/>
                    <a:pt x="9831" y="12055"/>
                  </a:cubicBezTo>
                  <a:close/>
                  <a:moveTo>
                    <a:pt x="10964" y="14526"/>
                  </a:moveTo>
                  <a:cubicBezTo>
                    <a:pt x="10894" y="14812"/>
                    <a:pt x="10723" y="15046"/>
                    <a:pt x="10475" y="15205"/>
                  </a:cubicBezTo>
                  <a:lnTo>
                    <a:pt x="10475" y="15205"/>
                  </a:lnTo>
                  <a:cubicBezTo>
                    <a:pt x="10452" y="15185"/>
                    <a:pt x="10430" y="15165"/>
                    <a:pt x="10407" y="15145"/>
                  </a:cubicBezTo>
                  <a:lnTo>
                    <a:pt x="10407" y="15245"/>
                  </a:lnTo>
                  <a:cubicBezTo>
                    <a:pt x="10430" y="15232"/>
                    <a:pt x="10453" y="15219"/>
                    <a:pt x="10475" y="15205"/>
                  </a:cubicBezTo>
                  <a:lnTo>
                    <a:pt x="10475" y="15205"/>
                  </a:lnTo>
                  <a:cubicBezTo>
                    <a:pt x="10493" y="15221"/>
                    <a:pt x="10511" y="15238"/>
                    <a:pt x="10529" y="15254"/>
                  </a:cubicBezTo>
                  <a:lnTo>
                    <a:pt x="10529" y="15254"/>
                  </a:lnTo>
                  <a:cubicBezTo>
                    <a:pt x="10717" y="15116"/>
                    <a:pt x="10854" y="14905"/>
                    <a:pt x="10941" y="14644"/>
                  </a:cubicBezTo>
                  <a:cubicBezTo>
                    <a:pt x="10950" y="14605"/>
                    <a:pt x="10957" y="14566"/>
                    <a:pt x="10964" y="14526"/>
                  </a:cubicBezTo>
                  <a:close/>
                  <a:moveTo>
                    <a:pt x="10529" y="15254"/>
                  </a:moveTo>
                  <a:cubicBezTo>
                    <a:pt x="10501" y="15275"/>
                    <a:pt x="10471" y="15294"/>
                    <a:pt x="10441" y="15311"/>
                  </a:cubicBezTo>
                  <a:lnTo>
                    <a:pt x="10407" y="15345"/>
                  </a:lnTo>
                  <a:lnTo>
                    <a:pt x="10441" y="15378"/>
                  </a:lnTo>
                  <a:cubicBezTo>
                    <a:pt x="10741" y="15645"/>
                    <a:pt x="10975" y="15945"/>
                    <a:pt x="11241" y="16279"/>
                  </a:cubicBezTo>
                  <a:cubicBezTo>
                    <a:pt x="11398" y="16487"/>
                    <a:pt x="11473" y="16777"/>
                    <a:pt x="11482" y="17069"/>
                  </a:cubicBezTo>
                  <a:lnTo>
                    <a:pt x="11482" y="17069"/>
                  </a:lnTo>
                  <a:cubicBezTo>
                    <a:pt x="11533" y="16712"/>
                    <a:pt x="11432" y="16300"/>
                    <a:pt x="11208" y="16012"/>
                  </a:cubicBezTo>
                  <a:cubicBezTo>
                    <a:pt x="11006" y="15724"/>
                    <a:pt x="10780" y="15486"/>
                    <a:pt x="10529" y="15254"/>
                  </a:cubicBezTo>
                  <a:close/>
                  <a:moveTo>
                    <a:pt x="5204" y="15778"/>
                  </a:moveTo>
                  <a:lnTo>
                    <a:pt x="5204" y="15812"/>
                  </a:lnTo>
                  <a:cubicBezTo>
                    <a:pt x="5204" y="15845"/>
                    <a:pt x="5237" y="15878"/>
                    <a:pt x="5237" y="15945"/>
                  </a:cubicBezTo>
                  <a:cubicBezTo>
                    <a:pt x="5304" y="16112"/>
                    <a:pt x="5437" y="16212"/>
                    <a:pt x="5571" y="16312"/>
                  </a:cubicBezTo>
                  <a:cubicBezTo>
                    <a:pt x="5804" y="16446"/>
                    <a:pt x="6071" y="16512"/>
                    <a:pt x="6371" y="16512"/>
                  </a:cubicBezTo>
                  <a:lnTo>
                    <a:pt x="6872" y="16512"/>
                  </a:lnTo>
                  <a:cubicBezTo>
                    <a:pt x="7062" y="16512"/>
                    <a:pt x="7222" y="16482"/>
                    <a:pt x="7410" y="16393"/>
                  </a:cubicBezTo>
                  <a:lnTo>
                    <a:pt x="7410" y="16393"/>
                  </a:lnTo>
                  <a:cubicBezTo>
                    <a:pt x="7450" y="16766"/>
                    <a:pt x="7627" y="17100"/>
                    <a:pt x="7885" y="17350"/>
                  </a:cubicBezTo>
                  <a:lnTo>
                    <a:pt x="7885" y="17350"/>
                  </a:lnTo>
                  <a:cubicBezTo>
                    <a:pt x="7756" y="17146"/>
                    <a:pt x="7672" y="16913"/>
                    <a:pt x="7639" y="16679"/>
                  </a:cubicBezTo>
                  <a:lnTo>
                    <a:pt x="7639" y="16312"/>
                  </a:lnTo>
                  <a:lnTo>
                    <a:pt x="7605" y="16312"/>
                  </a:lnTo>
                  <a:cubicBezTo>
                    <a:pt x="7552" y="16334"/>
                    <a:pt x="7494" y="16355"/>
                    <a:pt x="7434" y="16375"/>
                  </a:cubicBezTo>
                  <a:lnTo>
                    <a:pt x="7434" y="16375"/>
                  </a:lnTo>
                  <a:lnTo>
                    <a:pt x="7405" y="16345"/>
                  </a:lnTo>
                  <a:lnTo>
                    <a:pt x="7405" y="16345"/>
                  </a:lnTo>
                  <a:cubicBezTo>
                    <a:pt x="7406" y="16358"/>
                    <a:pt x="7407" y="16370"/>
                    <a:pt x="7409" y="16383"/>
                  </a:cubicBezTo>
                  <a:lnTo>
                    <a:pt x="7409" y="16383"/>
                  </a:lnTo>
                  <a:cubicBezTo>
                    <a:pt x="7291" y="16419"/>
                    <a:pt x="7165" y="16446"/>
                    <a:pt x="7038" y="16446"/>
                  </a:cubicBezTo>
                  <a:lnTo>
                    <a:pt x="6538" y="16446"/>
                  </a:lnTo>
                  <a:cubicBezTo>
                    <a:pt x="6271" y="16446"/>
                    <a:pt x="5971" y="16345"/>
                    <a:pt x="5737" y="16245"/>
                  </a:cubicBezTo>
                  <a:cubicBezTo>
                    <a:pt x="5571" y="16145"/>
                    <a:pt x="5437" y="16012"/>
                    <a:pt x="5404" y="15912"/>
                  </a:cubicBezTo>
                  <a:cubicBezTo>
                    <a:pt x="5237" y="15845"/>
                    <a:pt x="5237" y="15812"/>
                    <a:pt x="5204" y="15778"/>
                  </a:cubicBezTo>
                  <a:close/>
                  <a:moveTo>
                    <a:pt x="9840" y="17580"/>
                  </a:moveTo>
                  <a:cubicBezTo>
                    <a:pt x="9845" y="17587"/>
                    <a:pt x="9849" y="17593"/>
                    <a:pt x="9853" y="17600"/>
                  </a:cubicBezTo>
                  <a:lnTo>
                    <a:pt x="9853" y="17600"/>
                  </a:lnTo>
                  <a:cubicBezTo>
                    <a:pt x="9871" y="17593"/>
                    <a:pt x="9889" y="17586"/>
                    <a:pt x="9907" y="17580"/>
                  </a:cubicBezTo>
                  <a:close/>
                  <a:moveTo>
                    <a:pt x="7885" y="17350"/>
                  </a:moveTo>
                  <a:cubicBezTo>
                    <a:pt x="8014" y="17555"/>
                    <a:pt x="8189" y="17730"/>
                    <a:pt x="8406" y="17847"/>
                  </a:cubicBezTo>
                  <a:cubicBezTo>
                    <a:pt x="8650" y="17993"/>
                    <a:pt x="8925" y="18068"/>
                    <a:pt x="9197" y="18068"/>
                  </a:cubicBezTo>
                  <a:cubicBezTo>
                    <a:pt x="9484" y="18068"/>
                    <a:pt x="9768" y="17984"/>
                    <a:pt x="10007" y="17813"/>
                  </a:cubicBezTo>
                  <a:lnTo>
                    <a:pt x="10058" y="17788"/>
                  </a:lnTo>
                  <a:lnTo>
                    <a:pt x="10058" y="17788"/>
                  </a:lnTo>
                  <a:cubicBezTo>
                    <a:pt x="10063" y="17791"/>
                    <a:pt x="10068" y="17795"/>
                    <a:pt x="10074" y="17798"/>
                  </a:cubicBezTo>
                  <a:lnTo>
                    <a:pt x="10074" y="17798"/>
                  </a:lnTo>
                  <a:lnTo>
                    <a:pt x="10074" y="17780"/>
                  </a:lnTo>
                  <a:lnTo>
                    <a:pt x="10058" y="17788"/>
                  </a:lnTo>
                  <a:lnTo>
                    <a:pt x="10058" y="17788"/>
                  </a:lnTo>
                  <a:cubicBezTo>
                    <a:pt x="9979" y="17738"/>
                    <a:pt x="9908" y="17682"/>
                    <a:pt x="9853" y="17600"/>
                  </a:cubicBezTo>
                  <a:lnTo>
                    <a:pt x="9853" y="17600"/>
                  </a:lnTo>
                  <a:cubicBezTo>
                    <a:pt x="9608" y="17693"/>
                    <a:pt x="9389" y="17782"/>
                    <a:pt x="9140" y="17813"/>
                  </a:cubicBezTo>
                  <a:cubicBezTo>
                    <a:pt x="9100" y="17816"/>
                    <a:pt x="9060" y="17818"/>
                    <a:pt x="9020" y="17818"/>
                  </a:cubicBezTo>
                  <a:cubicBezTo>
                    <a:pt x="8589" y="17818"/>
                    <a:pt x="8183" y="17640"/>
                    <a:pt x="7885" y="17350"/>
                  </a:cubicBezTo>
                  <a:close/>
                  <a:moveTo>
                    <a:pt x="11482" y="17069"/>
                  </a:moveTo>
                  <a:cubicBezTo>
                    <a:pt x="11480" y="17083"/>
                    <a:pt x="11478" y="17098"/>
                    <a:pt x="11475" y="17113"/>
                  </a:cubicBezTo>
                  <a:cubicBezTo>
                    <a:pt x="11442" y="17279"/>
                    <a:pt x="11408" y="17446"/>
                    <a:pt x="11275" y="17613"/>
                  </a:cubicBezTo>
                  <a:cubicBezTo>
                    <a:pt x="11141" y="17746"/>
                    <a:pt x="10975" y="17847"/>
                    <a:pt x="10808" y="17913"/>
                  </a:cubicBezTo>
                  <a:cubicBezTo>
                    <a:pt x="10708" y="17930"/>
                    <a:pt x="10616" y="17938"/>
                    <a:pt x="10528" y="17938"/>
                  </a:cubicBezTo>
                  <a:cubicBezTo>
                    <a:pt x="10441" y="17938"/>
                    <a:pt x="10357" y="17930"/>
                    <a:pt x="10274" y="17913"/>
                  </a:cubicBezTo>
                  <a:cubicBezTo>
                    <a:pt x="10206" y="17872"/>
                    <a:pt x="10138" y="17837"/>
                    <a:pt x="10074" y="17798"/>
                  </a:cubicBezTo>
                  <a:lnTo>
                    <a:pt x="10074" y="17798"/>
                  </a:lnTo>
                  <a:lnTo>
                    <a:pt x="10074" y="17813"/>
                  </a:lnTo>
                  <a:cubicBezTo>
                    <a:pt x="10195" y="17983"/>
                    <a:pt x="10422" y="18100"/>
                    <a:pt x="10652" y="18100"/>
                  </a:cubicBezTo>
                  <a:cubicBezTo>
                    <a:pt x="10739" y="18100"/>
                    <a:pt x="10826" y="18083"/>
                    <a:pt x="10908" y="18047"/>
                  </a:cubicBezTo>
                  <a:cubicBezTo>
                    <a:pt x="11241" y="17980"/>
                    <a:pt x="11442" y="17646"/>
                    <a:pt x="11475" y="17313"/>
                  </a:cubicBezTo>
                  <a:cubicBezTo>
                    <a:pt x="11482" y="17232"/>
                    <a:pt x="11485" y="17150"/>
                    <a:pt x="11482" y="1706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980400" y="1245500"/>
              <a:ext cx="433650" cy="373625"/>
            </a:xfrm>
            <a:custGeom>
              <a:rect b="b" l="l" r="r" t="t"/>
              <a:pathLst>
                <a:path extrusionOk="0" h="14945" w="17346">
                  <a:moveTo>
                    <a:pt x="2502" y="1"/>
                  </a:moveTo>
                  <a:cubicBezTo>
                    <a:pt x="2177" y="1"/>
                    <a:pt x="1852" y="34"/>
                    <a:pt x="1535" y="101"/>
                  </a:cubicBezTo>
                  <a:cubicBezTo>
                    <a:pt x="1134" y="201"/>
                    <a:pt x="767" y="301"/>
                    <a:pt x="367" y="468"/>
                  </a:cubicBezTo>
                  <a:cubicBezTo>
                    <a:pt x="300" y="534"/>
                    <a:pt x="167" y="601"/>
                    <a:pt x="100" y="634"/>
                  </a:cubicBezTo>
                  <a:lnTo>
                    <a:pt x="0" y="734"/>
                  </a:lnTo>
                  <a:cubicBezTo>
                    <a:pt x="0" y="734"/>
                    <a:pt x="134" y="634"/>
                    <a:pt x="367" y="534"/>
                  </a:cubicBezTo>
                  <a:cubicBezTo>
                    <a:pt x="767" y="367"/>
                    <a:pt x="1134" y="234"/>
                    <a:pt x="1535" y="134"/>
                  </a:cubicBezTo>
                  <a:cubicBezTo>
                    <a:pt x="1797" y="106"/>
                    <a:pt x="2060" y="90"/>
                    <a:pt x="2322" y="90"/>
                  </a:cubicBezTo>
                  <a:cubicBezTo>
                    <a:pt x="2694" y="90"/>
                    <a:pt x="3065" y="122"/>
                    <a:pt x="3436" y="201"/>
                  </a:cubicBezTo>
                  <a:cubicBezTo>
                    <a:pt x="3803" y="267"/>
                    <a:pt x="4170" y="401"/>
                    <a:pt x="4537" y="534"/>
                  </a:cubicBezTo>
                  <a:cubicBezTo>
                    <a:pt x="4970" y="701"/>
                    <a:pt x="5304" y="935"/>
                    <a:pt x="5604" y="1268"/>
                  </a:cubicBezTo>
                  <a:lnTo>
                    <a:pt x="5604" y="1301"/>
                  </a:lnTo>
                  <a:lnTo>
                    <a:pt x="5638" y="1301"/>
                  </a:lnTo>
                  <a:cubicBezTo>
                    <a:pt x="5973" y="1126"/>
                    <a:pt x="6340" y="1034"/>
                    <a:pt x="6707" y="1034"/>
                  </a:cubicBezTo>
                  <a:cubicBezTo>
                    <a:pt x="7107" y="1034"/>
                    <a:pt x="7508" y="1142"/>
                    <a:pt x="7873" y="1368"/>
                  </a:cubicBezTo>
                  <a:cubicBezTo>
                    <a:pt x="8640" y="1869"/>
                    <a:pt x="9007" y="2736"/>
                    <a:pt x="8873" y="3603"/>
                  </a:cubicBezTo>
                  <a:lnTo>
                    <a:pt x="8873" y="3636"/>
                  </a:lnTo>
                  <a:lnTo>
                    <a:pt x="8940" y="3636"/>
                  </a:lnTo>
                  <a:cubicBezTo>
                    <a:pt x="8961" y="3636"/>
                    <a:pt x="8983" y="3636"/>
                    <a:pt x="9004" y="3636"/>
                  </a:cubicBezTo>
                  <a:cubicBezTo>
                    <a:pt x="10344" y="3636"/>
                    <a:pt x="11476" y="4660"/>
                    <a:pt x="11508" y="6072"/>
                  </a:cubicBezTo>
                  <a:cubicBezTo>
                    <a:pt x="11508" y="6272"/>
                    <a:pt x="11508" y="6472"/>
                    <a:pt x="11475" y="6705"/>
                  </a:cubicBezTo>
                  <a:lnTo>
                    <a:pt x="11475" y="6772"/>
                  </a:lnTo>
                  <a:lnTo>
                    <a:pt x="11508" y="6772"/>
                  </a:lnTo>
                  <a:cubicBezTo>
                    <a:pt x="11538" y="6771"/>
                    <a:pt x="11568" y="6770"/>
                    <a:pt x="11597" y="6770"/>
                  </a:cubicBezTo>
                  <a:cubicBezTo>
                    <a:pt x="12329" y="6770"/>
                    <a:pt x="12989" y="7165"/>
                    <a:pt x="13310" y="7806"/>
                  </a:cubicBezTo>
                  <a:cubicBezTo>
                    <a:pt x="13477" y="8140"/>
                    <a:pt x="13477" y="8540"/>
                    <a:pt x="13610" y="8874"/>
                  </a:cubicBezTo>
                  <a:cubicBezTo>
                    <a:pt x="13643" y="9040"/>
                    <a:pt x="13777" y="9207"/>
                    <a:pt x="13877" y="9307"/>
                  </a:cubicBezTo>
                  <a:cubicBezTo>
                    <a:pt x="14010" y="9441"/>
                    <a:pt x="14144" y="9541"/>
                    <a:pt x="14310" y="9607"/>
                  </a:cubicBezTo>
                  <a:cubicBezTo>
                    <a:pt x="14611" y="9741"/>
                    <a:pt x="14878" y="9908"/>
                    <a:pt x="15144" y="10074"/>
                  </a:cubicBezTo>
                  <a:cubicBezTo>
                    <a:pt x="15378" y="10241"/>
                    <a:pt x="15545" y="10475"/>
                    <a:pt x="15711" y="10775"/>
                  </a:cubicBezTo>
                  <a:cubicBezTo>
                    <a:pt x="15978" y="11242"/>
                    <a:pt x="16045" y="11809"/>
                    <a:pt x="15878" y="12309"/>
                  </a:cubicBezTo>
                  <a:lnTo>
                    <a:pt x="15878" y="12376"/>
                  </a:lnTo>
                  <a:lnTo>
                    <a:pt x="15945" y="12376"/>
                  </a:lnTo>
                  <a:cubicBezTo>
                    <a:pt x="16379" y="12443"/>
                    <a:pt x="16779" y="12743"/>
                    <a:pt x="17012" y="13143"/>
                  </a:cubicBezTo>
                  <a:cubicBezTo>
                    <a:pt x="17179" y="13443"/>
                    <a:pt x="17279" y="13810"/>
                    <a:pt x="17213" y="14144"/>
                  </a:cubicBezTo>
                  <a:cubicBezTo>
                    <a:pt x="17179" y="14377"/>
                    <a:pt x="17146" y="14578"/>
                    <a:pt x="17012" y="14778"/>
                  </a:cubicBezTo>
                  <a:cubicBezTo>
                    <a:pt x="17012" y="14911"/>
                    <a:pt x="16946" y="14945"/>
                    <a:pt x="16979" y="14945"/>
                  </a:cubicBezTo>
                  <a:cubicBezTo>
                    <a:pt x="17012" y="14911"/>
                    <a:pt x="17046" y="14811"/>
                    <a:pt x="17112" y="14778"/>
                  </a:cubicBezTo>
                  <a:cubicBezTo>
                    <a:pt x="17213" y="14578"/>
                    <a:pt x="17279" y="14377"/>
                    <a:pt x="17313" y="14177"/>
                  </a:cubicBezTo>
                  <a:cubicBezTo>
                    <a:pt x="17346" y="13777"/>
                    <a:pt x="17313" y="13443"/>
                    <a:pt x="17112" y="13110"/>
                  </a:cubicBezTo>
                  <a:cubicBezTo>
                    <a:pt x="16853" y="12720"/>
                    <a:pt x="16498" y="12426"/>
                    <a:pt x="16019" y="12287"/>
                  </a:cubicBezTo>
                  <a:lnTo>
                    <a:pt x="16019" y="12287"/>
                  </a:lnTo>
                  <a:cubicBezTo>
                    <a:pt x="16177" y="11760"/>
                    <a:pt x="16108" y="11202"/>
                    <a:pt x="15845" y="10708"/>
                  </a:cubicBezTo>
                  <a:cubicBezTo>
                    <a:pt x="15711" y="10408"/>
                    <a:pt x="15511" y="10141"/>
                    <a:pt x="15278" y="9974"/>
                  </a:cubicBezTo>
                  <a:cubicBezTo>
                    <a:pt x="15011" y="9808"/>
                    <a:pt x="14711" y="9641"/>
                    <a:pt x="14444" y="9474"/>
                  </a:cubicBezTo>
                  <a:cubicBezTo>
                    <a:pt x="14277" y="9407"/>
                    <a:pt x="14144" y="9307"/>
                    <a:pt x="14010" y="9207"/>
                  </a:cubicBezTo>
                  <a:cubicBezTo>
                    <a:pt x="13877" y="9074"/>
                    <a:pt x="13810" y="8940"/>
                    <a:pt x="13777" y="8773"/>
                  </a:cubicBezTo>
                  <a:cubicBezTo>
                    <a:pt x="13643" y="8440"/>
                    <a:pt x="13643" y="8073"/>
                    <a:pt x="13477" y="7739"/>
                  </a:cubicBezTo>
                  <a:cubicBezTo>
                    <a:pt x="13154" y="7062"/>
                    <a:pt x="12427" y="6604"/>
                    <a:pt x="11686" y="6604"/>
                  </a:cubicBezTo>
                  <a:cubicBezTo>
                    <a:pt x="11674" y="6604"/>
                    <a:pt x="11661" y="6604"/>
                    <a:pt x="11649" y="6604"/>
                  </a:cubicBezTo>
                  <a:lnTo>
                    <a:pt x="11649" y="6604"/>
                  </a:lnTo>
                  <a:cubicBezTo>
                    <a:pt x="11927" y="5215"/>
                    <a:pt x="11030" y="3867"/>
                    <a:pt x="9640" y="3570"/>
                  </a:cubicBezTo>
                  <a:cubicBezTo>
                    <a:pt x="9502" y="3547"/>
                    <a:pt x="9333" y="3508"/>
                    <a:pt x="9175" y="3508"/>
                  </a:cubicBezTo>
                  <a:cubicBezTo>
                    <a:pt x="9119" y="3508"/>
                    <a:pt x="9064" y="3513"/>
                    <a:pt x="9013" y="3525"/>
                  </a:cubicBezTo>
                  <a:lnTo>
                    <a:pt x="9013" y="3525"/>
                  </a:lnTo>
                  <a:cubicBezTo>
                    <a:pt x="9189" y="2275"/>
                    <a:pt x="8425" y="1132"/>
                    <a:pt x="7172" y="935"/>
                  </a:cubicBezTo>
                  <a:cubicBezTo>
                    <a:pt x="7046" y="919"/>
                    <a:pt x="6920" y="910"/>
                    <a:pt x="6795" y="910"/>
                  </a:cubicBezTo>
                  <a:cubicBezTo>
                    <a:pt x="6398" y="910"/>
                    <a:pt x="6011" y="994"/>
                    <a:pt x="5660" y="1189"/>
                  </a:cubicBezTo>
                  <a:lnTo>
                    <a:pt x="5660" y="1189"/>
                  </a:lnTo>
                  <a:cubicBezTo>
                    <a:pt x="5362" y="861"/>
                    <a:pt x="4999" y="599"/>
                    <a:pt x="4604" y="434"/>
                  </a:cubicBezTo>
                  <a:cubicBezTo>
                    <a:pt x="4203" y="267"/>
                    <a:pt x="3836" y="134"/>
                    <a:pt x="3469" y="101"/>
                  </a:cubicBezTo>
                  <a:cubicBezTo>
                    <a:pt x="3153" y="34"/>
                    <a:pt x="2827" y="1"/>
                    <a:pt x="25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593450" y="1240300"/>
              <a:ext cx="366125" cy="344625"/>
            </a:xfrm>
            <a:custGeom>
              <a:rect b="b" l="l" r="r" t="t"/>
              <a:pathLst>
                <a:path extrusionOk="0" h="13785" w="14645">
                  <a:moveTo>
                    <a:pt x="14511" y="1376"/>
                  </a:moveTo>
                  <a:lnTo>
                    <a:pt x="14511" y="1376"/>
                  </a:lnTo>
                  <a:cubicBezTo>
                    <a:pt x="14578" y="1476"/>
                    <a:pt x="14611" y="1576"/>
                    <a:pt x="14644" y="1676"/>
                  </a:cubicBezTo>
                  <a:cubicBezTo>
                    <a:pt x="14611" y="1576"/>
                    <a:pt x="14578" y="1443"/>
                    <a:pt x="14511" y="1376"/>
                  </a:cubicBezTo>
                  <a:close/>
                  <a:moveTo>
                    <a:pt x="12213" y="0"/>
                  </a:moveTo>
                  <a:cubicBezTo>
                    <a:pt x="12026" y="0"/>
                    <a:pt x="11842" y="25"/>
                    <a:pt x="11676" y="75"/>
                  </a:cubicBezTo>
                  <a:cubicBezTo>
                    <a:pt x="10823" y="272"/>
                    <a:pt x="10100" y="791"/>
                    <a:pt x="9632" y="1568"/>
                  </a:cubicBezTo>
                  <a:lnTo>
                    <a:pt x="9632" y="1568"/>
                  </a:lnTo>
                  <a:cubicBezTo>
                    <a:pt x="9269" y="1228"/>
                    <a:pt x="8788" y="1040"/>
                    <a:pt x="8306" y="976"/>
                  </a:cubicBezTo>
                  <a:cubicBezTo>
                    <a:pt x="8281" y="975"/>
                    <a:pt x="8255" y="974"/>
                    <a:pt x="8230" y="974"/>
                  </a:cubicBezTo>
                  <a:cubicBezTo>
                    <a:pt x="7392" y="974"/>
                    <a:pt x="6629" y="1501"/>
                    <a:pt x="6305" y="2310"/>
                  </a:cubicBezTo>
                  <a:cubicBezTo>
                    <a:pt x="6405" y="2077"/>
                    <a:pt x="6572" y="1810"/>
                    <a:pt x="6772" y="1610"/>
                  </a:cubicBezTo>
                  <a:cubicBezTo>
                    <a:pt x="7139" y="1243"/>
                    <a:pt x="7673" y="1009"/>
                    <a:pt x="8240" y="1009"/>
                  </a:cubicBezTo>
                  <a:cubicBezTo>
                    <a:pt x="8740" y="1076"/>
                    <a:pt x="9240" y="1276"/>
                    <a:pt x="9574" y="1610"/>
                  </a:cubicBezTo>
                  <a:lnTo>
                    <a:pt x="9607" y="1643"/>
                  </a:lnTo>
                  <a:lnTo>
                    <a:pt x="9641" y="1610"/>
                  </a:lnTo>
                  <a:lnTo>
                    <a:pt x="9674" y="1610"/>
                  </a:lnTo>
                  <a:cubicBezTo>
                    <a:pt x="9667" y="1602"/>
                    <a:pt x="9660" y="1595"/>
                    <a:pt x="9652" y="1588"/>
                  </a:cubicBezTo>
                  <a:lnTo>
                    <a:pt x="9652" y="1588"/>
                  </a:lnTo>
                  <a:cubicBezTo>
                    <a:pt x="10088" y="799"/>
                    <a:pt x="10816" y="274"/>
                    <a:pt x="11676" y="108"/>
                  </a:cubicBezTo>
                  <a:cubicBezTo>
                    <a:pt x="11876" y="58"/>
                    <a:pt x="12059" y="33"/>
                    <a:pt x="12238" y="33"/>
                  </a:cubicBezTo>
                  <a:cubicBezTo>
                    <a:pt x="12418" y="33"/>
                    <a:pt x="12593" y="58"/>
                    <a:pt x="12776" y="108"/>
                  </a:cubicBezTo>
                  <a:cubicBezTo>
                    <a:pt x="13077" y="142"/>
                    <a:pt x="13343" y="275"/>
                    <a:pt x="13644" y="442"/>
                  </a:cubicBezTo>
                  <a:cubicBezTo>
                    <a:pt x="14011" y="642"/>
                    <a:pt x="14311" y="976"/>
                    <a:pt x="14511" y="1376"/>
                  </a:cubicBezTo>
                  <a:cubicBezTo>
                    <a:pt x="14311" y="942"/>
                    <a:pt x="14011" y="609"/>
                    <a:pt x="13644" y="409"/>
                  </a:cubicBezTo>
                  <a:cubicBezTo>
                    <a:pt x="13343" y="242"/>
                    <a:pt x="13077" y="108"/>
                    <a:pt x="12776" y="75"/>
                  </a:cubicBezTo>
                  <a:cubicBezTo>
                    <a:pt x="12593" y="25"/>
                    <a:pt x="12401" y="0"/>
                    <a:pt x="12213" y="0"/>
                  </a:cubicBezTo>
                  <a:close/>
                  <a:moveTo>
                    <a:pt x="6305" y="2310"/>
                  </a:moveTo>
                  <a:lnTo>
                    <a:pt x="6305" y="2310"/>
                  </a:lnTo>
                  <a:cubicBezTo>
                    <a:pt x="6239" y="2609"/>
                    <a:pt x="6073" y="2874"/>
                    <a:pt x="5907" y="3107"/>
                  </a:cubicBezTo>
                  <a:lnTo>
                    <a:pt x="5907" y="3107"/>
                  </a:lnTo>
                  <a:cubicBezTo>
                    <a:pt x="5918" y="3097"/>
                    <a:pt x="5928" y="3087"/>
                    <a:pt x="5938" y="3077"/>
                  </a:cubicBezTo>
                  <a:cubicBezTo>
                    <a:pt x="6105" y="2877"/>
                    <a:pt x="6238" y="2610"/>
                    <a:pt x="6305" y="2310"/>
                  </a:cubicBezTo>
                  <a:close/>
                  <a:moveTo>
                    <a:pt x="5907" y="3107"/>
                  </a:moveTo>
                  <a:cubicBezTo>
                    <a:pt x="5711" y="3291"/>
                    <a:pt x="5456" y="3411"/>
                    <a:pt x="5171" y="3411"/>
                  </a:cubicBezTo>
                  <a:cubicBezTo>
                    <a:pt x="4904" y="3411"/>
                    <a:pt x="4570" y="3411"/>
                    <a:pt x="4270" y="3478"/>
                  </a:cubicBezTo>
                  <a:cubicBezTo>
                    <a:pt x="4230" y="3498"/>
                    <a:pt x="4189" y="3519"/>
                    <a:pt x="4147" y="3542"/>
                  </a:cubicBezTo>
                  <a:lnTo>
                    <a:pt x="4147" y="3542"/>
                  </a:lnTo>
                  <a:cubicBezTo>
                    <a:pt x="4364" y="3494"/>
                    <a:pt x="4580" y="3464"/>
                    <a:pt x="4809" y="3464"/>
                  </a:cubicBezTo>
                  <a:cubicBezTo>
                    <a:pt x="4894" y="3464"/>
                    <a:pt x="4981" y="3469"/>
                    <a:pt x="5071" y="3478"/>
                  </a:cubicBezTo>
                  <a:cubicBezTo>
                    <a:pt x="5238" y="3478"/>
                    <a:pt x="5338" y="3444"/>
                    <a:pt x="5504" y="3411"/>
                  </a:cubicBezTo>
                  <a:cubicBezTo>
                    <a:pt x="5671" y="3344"/>
                    <a:pt x="5805" y="3244"/>
                    <a:pt x="5905" y="3111"/>
                  </a:cubicBezTo>
                  <a:cubicBezTo>
                    <a:pt x="5906" y="3109"/>
                    <a:pt x="5906" y="3108"/>
                    <a:pt x="5907" y="3107"/>
                  </a:cubicBezTo>
                  <a:close/>
                  <a:moveTo>
                    <a:pt x="4147" y="3542"/>
                  </a:moveTo>
                  <a:cubicBezTo>
                    <a:pt x="4144" y="3543"/>
                    <a:pt x="4140" y="3543"/>
                    <a:pt x="4137" y="3544"/>
                  </a:cubicBezTo>
                  <a:cubicBezTo>
                    <a:pt x="3937" y="3578"/>
                    <a:pt x="3770" y="3744"/>
                    <a:pt x="3636" y="3911"/>
                  </a:cubicBezTo>
                  <a:cubicBezTo>
                    <a:pt x="3570" y="4078"/>
                    <a:pt x="3436" y="4278"/>
                    <a:pt x="3403" y="4478"/>
                  </a:cubicBezTo>
                  <a:cubicBezTo>
                    <a:pt x="3303" y="4912"/>
                    <a:pt x="3136" y="5312"/>
                    <a:pt x="2969" y="5746"/>
                  </a:cubicBezTo>
                  <a:cubicBezTo>
                    <a:pt x="2836" y="5946"/>
                    <a:pt x="2669" y="6113"/>
                    <a:pt x="2502" y="6246"/>
                  </a:cubicBezTo>
                  <a:cubicBezTo>
                    <a:pt x="2419" y="6280"/>
                    <a:pt x="2326" y="6322"/>
                    <a:pt x="2230" y="6359"/>
                  </a:cubicBezTo>
                  <a:lnTo>
                    <a:pt x="2230" y="6359"/>
                  </a:lnTo>
                  <a:cubicBezTo>
                    <a:pt x="2368" y="6315"/>
                    <a:pt x="2493" y="6257"/>
                    <a:pt x="2602" y="6213"/>
                  </a:cubicBezTo>
                  <a:cubicBezTo>
                    <a:pt x="2769" y="6079"/>
                    <a:pt x="2936" y="5913"/>
                    <a:pt x="3003" y="5746"/>
                  </a:cubicBezTo>
                  <a:cubicBezTo>
                    <a:pt x="3169" y="5379"/>
                    <a:pt x="3336" y="4945"/>
                    <a:pt x="3436" y="4545"/>
                  </a:cubicBezTo>
                  <a:cubicBezTo>
                    <a:pt x="3503" y="4311"/>
                    <a:pt x="3603" y="4111"/>
                    <a:pt x="3737" y="3911"/>
                  </a:cubicBezTo>
                  <a:cubicBezTo>
                    <a:pt x="3817" y="3751"/>
                    <a:pt x="3982" y="3634"/>
                    <a:pt x="4147" y="3542"/>
                  </a:cubicBezTo>
                  <a:close/>
                  <a:moveTo>
                    <a:pt x="2230" y="6359"/>
                  </a:moveTo>
                  <a:lnTo>
                    <a:pt x="2230" y="6359"/>
                  </a:lnTo>
                  <a:cubicBezTo>
                    <a:pt x="2158" y="6382"/>
                    <a:pt x="2082" y="6402"/>
                    <a:pt x="2002" y="6413"/>
                  </a:cubicBezTo>
                  <a:cubicBezTo>
                    <a:pt x="1829" y="6427"/>
                    <a:pt x="1662" y="6461"/>
                    <a:pt x="1496" y="6507"/>
                  </a:cubicBezTo>
                  <a:lnTo>
                    <a:pt x="1496" y="6507"/>
                  </a:lnTo>
                  <a:cubicBezTo>
                    <a:pt x="1636" y="6478"/>
                    <a:pt x="1781" y="6458"/>
                    <a:pt x="1935" y="6446"/>
                  </a:cubicBezTo>
                  <a:cubicBezTo>
                    <a:pt x="2035" y="6430"/>
                    <a:pt x="2134" y="6397"/>
                    <a:pt x="2230" y="6359"/>
                  </a:cubicBezTo>
                  <a:close/>
                  <a:moveTo>
                    <a:pt x="1496" y="6507"/>
                  </a:moveTo>
                  <a:cubicBezTo>
                    <a:pt x="1241" y="6559"/>
                    <a:pt x="1004" y="6639"/>
                    <a:pt x="768" y="6747"/>
                  </a:cubicBezTo>
                  <a:cubicBezTo>
                    <a:pt x="434" y="6947"/>
                    <a:pt x="167" y="7247"/>
                    <a:pt x="101" y="7614"/>
                  </a:cubicBezTo>
                  <a:cubicBezTo>
                    <a:pt x="1" y="7947"/>
                    <a:pt x="1" y="8314"/>
                    <a:pt x="67" y="8648"/>
                  </a:cubicBezTo>
                  <a:cubicBezTo>
                    <a:pt x="167" y="9315"/>
                    <a:pt x="301" y="9949"/>
                    <a:pt x="301" y="10616"/>
                  </a:cubicBezTo>
                  <a:cubicBezTo>
                    <a:pt x="267" y="10916"/>
                    <a:pt x="234" y="11216"/>
                    <a:pt x="167" y="11450"/>
                  </a:cubicBezTo>
                  <a:cubicBezTo>
                    <a:pt x="134" y="11717"/>
                    <a:pt x="167" y="11950"/>
                    <a:pt x="234" y="12217"/>
                  </a:cubicBezTo>
                  <a:cubicBezTo>
                    <a:pt x="267" y="12417"/>
                    <a:pt x="401" y="12617"/>
                    <a:pt x="568" y="12751"/>
                  </a:cubicBezTo>
                  <a:cubicBezTo>
                    <a:pt x="612" y="12787"/>
                    <a:pt x="657" y="12818"/>
                    <a:pt x="702" y="12845"/>
                  </a:cubicBezTo>
                  <a:lnTo>
                    <a:pt x="702" y="12845"/>
                  </a:lnTo>
                  <a:cubicBezTo>
                    <a:pt x="691" y="12836"/>
                    <a:pt x="679" y="12827"/>
                    <a:pt x="668" y="12818"/>
                  </a:cubicBezTo>
                  <a:cubicBezTo>
                    <a:pt x="501" y="12651"/>
                    <a:pt x="401" y="12451"/>
                    <a:pt x="334" y="12250"/>
                  </a:cubicBezTo>
                  <a:cubicBezTo>
                    <a:pt x="267" y="11984"/>
                    <a:pt x="267" y="11750"/>
                    <a:pt x="301" y="11483"/>
                  </a:cubicBezTo>
                  <a:cubicBezTo>
                    <a:pt x="301" y="11250"/>
                    <a:pt x="401" y="10950"/>
                    <a:pt x="401" y="10649"/>
                  </a:cubicBezTo>
                  <a:cubicBezTo>
                    <a:pt x="334" y="9982"/>
                    <a:pt x="267" y="9382"/>
                    <a:pt x="101" y="8748"/>
                  </a:cubicBezTo>
                  <a:cubicBezTo>
                    <a:pt x="67" y="8414"/>
                    <a:pt x="67" y="8047"/>
                    <a:pt x="134" y="7647"/>
                  </a:cubicBezTo>
                  <a:cubicBezTo>
                    <a:pt x="167" y="7447"/>
                    <a:pt x="267" y="7280"/>
                    <a:pt x="401" y="7113"/>
                  </a:cubicBezTo>
                  <a:cubicBezTo>
                    <a:pt x="501" y="6947"/>
                    <a:pt x="668" y="6813"/>
                    <a:pt x="834" y="6747"/>
                  </a:cubicBezTo>
                  <a:cubicBezTo>
                    <a:pt x="1062" y="6652"/>
                    <a:pt x="1278" y="6568"/>
                    <a:pt x="1496" y="6507"/>
                  </a:cubicBezTo>
                  <a:close/>
                  <a:moveTo>
                    <a:pt x="702" y="12845"/>
                  </a:moveTo>
                  <a:cubicBezTo>
                    <a:pt x="857" y="12964"/>
                    <a:pt x="1013" y="13053"/>
                    <a:pt x="1168" y="13084"/>
                  </a:cubicBezTo>
                  <a:cubicBezTo>
                    <a:pt x="1189" y="13090"/>
                    <a:pt x="1210" y="13096"/>
                    <a:pt x="1230" y="13102"/>
                  </a:cubicBezTo>
                  <a:lnTo>
                    <a:pt x="1230" y="13102"/>
                  </a:lnTo>
                  <a:lnTo>
                    <a:pt x="1068" y="12984"/>
                  </a:lnTo>
                  <a:cubicBezTo>
                    <a:pt x="946" y="12960"/>
                    <a:pt x="824" y="12918"/>
                    <a:pt x="702" y="12845"/>
                  </a:cubicBezTo>
                  <a:close/>
                  <a:moveTo>
                    <a:pt x="1230" y="13102"/>
                  </a:moveTo>
                  <a:lnTo>
                    <a:pt x="1435" y="13251"/>
                  </a:lnTo>
                  <a:cubicBezTo>
                    <a:pt x="1502" y="13318"/>
                    <a:pt x="1568" y="13418"/>
                    <a:pt x="1602" y="13551"/>
                  </a:cubicBezTo>
                  <a:cubicBezTo>
                    <a:pt x="1602" y="13618"/>
                    <a:pt x="1602" y="13718"/>
                    <a:pt x="1568" y="13785"/>
                  </a:cubicBezTo>
                  <a:cubicBezTo>
                    <a:pt x="1602" y="13752"/>
                    <a:pt x="1602" y="13651"/>
                    <a:pt x="1735" y="13551"/>
                  </a:cubicBezTo>
                  <a:cubicBezTo>
                    <a:pt x="1668" y="13451"/>
                    <a:pt x="1635" y="13351"/>
                    <a:pt x="1568" y="13285"/>
                  </a:cubicBezTo>
                  <a:cubicBezTo>
                    <a:pt x="1456" y="13200"/>
                    <a:pt x="1343" y="13139"/>
                    <a:pt x="1230" y="1310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484200" y="1183100"/>
              <a:ext cx="492050" cy="266750"/>
            </a:xfrm>
            <a:custGeom>
              <a:rect b="b" l="l" r="r" t="t"/>
              <a:pathLst>
                <a:path extrusionOk="0" h="10670" w="19682">
                  <a:moveTo>
                    <a:pt x="16075" y="0"/>
                  </a:moveTo>
                  <a:cubicBezTo>
                    <a:pt x="15816" y="0"/>
                    <a:pt x="15559" y="30"/>
                    <a:pt x="15312" y="95"/>
                  </a:cubicBezTo>
                  <a:cubicBezTo>
                    <a:pt x="14978" y="228"/>
                    <a:pt x="14645" y="395"/>
                    <a:pt x="14311" y="562"/>
                  </a:cubicBezTo>
                  <a:cubicBezTo>
                    <a:pt x="13977" y="762"/>
                    <a:pt x="13610" y="895"/>
                    <a:pt x="13210" y="995"/>
                  </a:cubicBezTo>
                  <a:cubicBezTo>
                    <a:pt x="12810" y="995"/>
                    <a:pt x="12443" y="929"/>
                    <a:pt x="12043" y="762"/>
                  </a:cubicBezTo>
                  <a:cubicBezTo>
                    <a:pt x="11843" y="695"/>
                    <a:pt x="11642" y="662"/>
                    <a:pt x="11442" y="595"/>
                  </a:cubicBezTo>
                  <a:cubicBezTo>
                    <a:pt x="11374" y="585"/>
                    <a:pt x="11305" y="581"/>
                    <a:pt x="11238" y="581"/>
                  </a:cubicBezTo>
                  <a:cubicBezTo>
                    <a:pt x="11075" y="581"/>
                    <a:pt x="10917" y="605"/>
                    <a:pt x="10775" y="629"/>
                  </a:cubicBezTo>
                  <a:cubicBezTo>
                    <a:pt x="10542" y="729"/>
                    <a:pt x="10341" y="895"/>
                    <a:pt x="10208" y="1062"/>
                  </a:cubicBezTo>
                  <a:cubicBezTo>
                    <a:pt x="10041" y="1229"/>
                    <a:pt x="9975" y="1429"/>
                    <a:pt x="9808" y="1596"/>
                  </a:cubicBezTo>
                  <a:cubicBezTo>
                    <a:pt x="9674" y="1763"/>
                    <a:pt x="9541" y="1996"/>
                    <a:pt x="9374" y="2096"/>
                  </a:cubicBezTo>
                  <a:cubicBezTo>
                    <a:pt x="9207" y="2263"/>
                    <a:pt x="9007" y="2363"/>
                    <a:pt x="8807" y="2363"/>
                  </a:cubicBezTo>
                  <a:cubicBezTo>
                    <a:pt x="8764" y="2366"/>
                    <a:pt x="8722" y="2368"/>
                    <a:pt x="8680" y="2368"/>
                  </a:cubicBezTo>
                  <a:cubicBezTo>
                    <a:pt x="8308" y="2368"/>
                    <a:pt x="7972" y="2259"/>
                    <a:pt x="7600" y="2259"/>
                  </a:cubicBezTo>
                  <a:cubicBezTo>
                    <a:pt x="7558" y="2259"/>
                    <a:pt x="7516" y="2260"/>
                    <a:pt x="7473" y="2263"/>
                  </a:cubicBezTo>
                  <a:cubicBezTo>
                    <a:pt x="7206" y="2296"/>
                    <a:pt x="7006" y="2430"/>
                    <a:pt x="6872" y="2597"/>
                  </a:cubicBezTo>
                  <a:cubicBezTo>
                    <a:pt x="6772" y="2763"/>
                    <a:pt x="6672" y="2964"/>
                    <a:pt x="6605" y="3230"/>
                  </a:cubicBezTo>
                  <a:cubicBezTo>
                    <a:pt x="6505" y="3631"/>
                    <a:pt x="6439" y="4064"/>
                    <a:pt x="6205" y="4431"/>
                  </a:cubicBezTo>
                  <a:cubicBezTo>
                    <a:pt x="6138" y="4598"/>
                    <a:pt x="5972" y="4731"/>
                    <a:pt x="5805" y="4798"/>
                  </a:cubicBezTo>
                  <a:cubicBezTo>
                    <a:pt x="5638" y="4898"/>
                    <a:pt x="5438" y="4932"/>
                    <a:pt x="5204" y="4998"/>
                  </a:cubicBezTo>
                  <a:cubicBezTo>
                    <a:pt x="5004" y="5032"/>
                    <a:pt x="4838" y="5098"/>
                    <a:pt x="4637" y="5198"/>
                  </a:cubicBezTo>
                  <a:cubicBezTo>
                    <a:pt x="4471" y="5332"/>
                    <a:pt x="4337" y="5499"/>
                    <a:pt x="4270" y="5632"/>
                  </a:cubicBezTo>
                  <a:cubicBezTo>
                    <a:pt x="4104" y="5966"/>
                    <a:pt x="4104" y="6399"/>
                    <a:pt x="3937" y="6700"/>
                  </a:cubicBezTo>
                  <a:cubicBezTo>
                    <a:pt x="3770" y="7000"/>
                    <a:pt x="3470" y="7200"/>
                    <a:pt x="3136" y="7267"/>
                  </a:cubicBezTo>
                  <a:cubicBezTo>
                    <a:pt x="2836" y="7400"/>
                    <a:pt x="2503" y="7433"/>
                    <a:pt x="2269" y="7600"/>
                  </a:cubicBezTo>
                  <a:cubicBezTo>
                    <a:pt x="1769" y="7867"/>
                    <a:pt x="1335" y="8234"/>
                    <a:pt x="1102" y="8734"/>
                  </a:cubicBezTo>
                  <a:cubicBezTo>
                    <a:pt x="835" y="9168"/>
                    <a:pt x="635" y="9535"/>
                    <a:pt x="468" y="9802"/>
                  </a:cubicBezTo>
                  <a:cubicBezTo>
                    <a:pt x="301" y="10102"/>
                    <a:pt x="168" y="10369"/>
                    <a:pt x="101" y="10469"/>
                  </a:cubicBezTo>
                  <a:cubicBezTo>
                    <a:pt x="103" y="10473"/>
                    <a:pt x="105" y="10477"/>
                    <a:pt x="106" y="10482"/>
                  </a:cubicBezTo>
                  <a:lnTo>
                    <a:pt x="106" y="10482"/>
                  </a:lnTo>
                  <a:lnTo>
                    <a:pt x="134" y="10436"/>
                  </a:lnTo>
                  <a:lnTo>
                    <a:pt x="501" y="9768"/>
                  </a:lnTo>
                  <a:cubicBezTo>
                    <a:pt x="668" y="9502"/>
                    <a:pt x="868" y="9101"/>
                    <a:pt x="1135" y="8734"/>
                  </a:cubicBezTo>
                  <a:cubicBezTo>
                    <a:pt x="1402" y="8267"/>
                    <a:pt x="1802" y="7900"/>
                    <a:pt x="2302" y="7667"/>
                  </a:cubicBezTo>
                  <a:cubicBezTo>
                    <a:pt x="2536" y="7533"/>
                    <a:pt x="2869" y="7433"/>
                    <a:pt x="3170" y="7367"/>
                  </a:cubicBezTo>
                  <a:cubicBezTo>
                    <a:pt x="3336" y="7333"/>
                    <a:pt x="3503" y="7233"/>
                    <a:pt x="3637" y="7167"/>
                  </a:cubicBezTo>
                  <a:cubicBezTo>
                    <a:pt x="3803" y="7033"/>
                    <a:pt x="3937" y="6900"/>
                    <a:pt x="4004" y="6733"/>
                  </a:cubicBezTo>
                  <a:cubicBezTo>
                    <a:pt x="4170" y="6399"/>
                    <a:pt x="4204" y="6032"/>
                    <a:pt x="4371" y="5699"/>
                  </a:cubicBezTo>
                  <a:cubicBezTo>
                    <a:pt x="4471" y="5532"/>
                    <a:pt x="4604" y="5365"/>
                    <a:pt x="4704" y="5265"/>
                  </a:cubicBezTo>
                  <a:cubicBezTo>
                    <a:pt x="4871" y="5198"/>
                    <a:pt x="5038" y="5098"/>
                    <a:pt x="5271" y="5065"/>
                  </a:cubicBezTo>
                  <a:cubicBezTo>
                    <a:pt x="5471" y="5032"/>
                    <a:pt x="5638" y="4998"/>
                    <a:pt x="5838" y="4898"/>
                  </a:cubicBezTo>
                  <a:cubicBezTo>
                    <a:pt x="6038" y="4832"/>
                    <a:pt x="6205" y="4665"/>
                    <a:pt x="6305" y="4498"/>
                  </a:cubicBezTo>
                  <a:cubicBezTo>
                    <a:pt x="6472" y="4098"/>
                    <a:pt x="6605" y="3697"/>
                    <a:pt x="6672" y="3264"/>
                  </a:cubicBezTo>
                  <a:cubicBezTo>
                    <a:pt x="6706" y="3064"/>
                    <a:pt x="6806" y="2863"/>
                    <a:pt x="6939" y="2697"/>
                  </a:cubicBezTo>
                  <a:cubicBezTo>
                    <a:pt x="7039" y="2530"/>
                    <a:pt x="7273" y="2430"/>
                    <a:pt x="7473" y="2396"/>
                  </a:cubicBezTo>
                  <a:cubicBezTo>
                    <a:pt x="7509" y="2393"/>
                    <a:pt x="7547" y="2392"/>
                    <a:pt x="7585" y="2392"/>
                  </a:cubicBezTo>
                  <a:cubicBezTo>
                    <a:pt x="7921" y="2392"/>
                    <a:pt x="8298" y="2501"/>
                    <a:pt x="8679" y="2501"/>
                  </a:cubicBezTo>
                  <a:cubicBezTo>
                    <a:pt x="8721" y="2501"/>
                    <a:pt x="8764" y="2500"/>
                    <a:pt x="8807" y="2497"/>
                  </a:cubicBezTo>
                  <a:cubicBezTo>
                    <a:pt x="9041" y="2430"/>
                    <a:pt x="9274" y="2363"/>
                    <a:pt x="9441" y="2196"/>
                  </a:cubicBezTo>
                  <a:cubicBezTo>
                    <a:pt x="9608" y="2030"/>
                    <a:pt x="9774" y="1863"/>
                    <a:pt x="9874" y="1663"/>
                  </a:cubicBezTo>
                  <a:cubicBezTo>
                    <a:pt x="10008" y="1462"/>
                    <a:pt x="10141" y="1262"/>
                    <a:pt x="10308" y="1096"/>
                  </a:cubicBezTo>
                  <a:cubicBezTo>
                    <a:pt x="10442" y="929"/>
                    <a:pt x="10608" y="829"/>
                    <a:pt x="10808" y="729"/>
                  </a:cubicBezTo>
                  <a:cubicBezTo>
                    <a:pt x="10974" y="687"/>
                    <a:pt x="11146" y="663"/>
                    <a:pt x="11316" y="663"/>
                  </a:cubicBezTo>
                  <a:cubicBezTo>
                    <a:pt x="11557" y="663"/>
                    <a:pt x="11794" y="711"/>
                    <a:pt x="12009" y="829"/>
                  </a:cubicBezTo>
                  <a:cubicBezTo>
                    <a:pt x="12376" y="995"/>
                    <a:pt x="12810" y="1029"/>
                    <a:pt x="13210" y="1029"/>
                  </a:cubicBezTo>
                  <a:cubicBezTo>
                    <a:pt x="13610" y="929"/>
                    <a:pt x="13977" y="829"/>
                    <a:pt x="14311" y="595"/>
                  </a:cubicBezTo>
                  <a:cubicBezTo>
                    <a:pt x="14611" y="428"/>
                    <a:pt x="14945" y="262"/>
                    <a:pt x="15312" y="162"/>
                  </a:cubicBezTo>
                  <a:cubicBezTo>
                    <a:pt x="15586" y="89"/>
                    <a:pt x="15866" y="55"/>
                    <a:pt x="16144" y="55"/>
                  </a:cubicBezTo>
                  <a:cubicBezTo>
                    <a:pt x="16510" y="55"/>
                    <a:pt x="16872" y="115"/>
                    <a:pt x="17213" y="228"/>
                  </a:cubicBezTo>
                  <a:cubicBezTo>
                    <a:pt x="17713" y="395"/>
                    <a:pt x="18180" y="695"/>
                    <a:pt x="18614" y="1062"/>
                  </a:cubicBezTo>
                  <a:cubicBezTo>
                    <a:pt x="18881" y="1362"/>
                    <a:pt x="19148" y="1696"/>
                    <a:pt x="19315" y="2063"/>
                  </a:cubicBezTo>
                  <a:cubicBezTo>
                    <a:pt x="19448" y="2330"/>
                    <a:pt x="19515" y="2530"/>
                    <a:pt x="19615" y="2763"/>
                  </a:cubicBezTo>
                  <a:cubicBezTo>
                    <a:pt x="19648" y="2863"/>
                    <a:pt x="19648" y="2897"/>
                    <a:pt x="19648" y="2997"/>
                  </a:cubicBezTo>
                  <a:lnTo>
                    <a:pt x="19681" y="3064"/>
                  </a:lnTo>
                  <a:lnTo>
                    <a:pt x="19681" y="2997"/>
                  </a:lnTo>
                  <a:cubicBezTo>
                    <a:pt x="19681" y="2930"/>
                    <a:pt x="19648" y="2863"/>
                    <a:pt x="19648" y="2763"/>
                  </a:cubicBezTo>
                  <a:lnTo>
                    <a:pt x="19381" y="2030"/>
                  </a:lnTo>
                  <a:cubicBezTo>
                    <a:pt x="19214" y="1663"/>
                    <a:pt x="18981" y="1329"/>
                    <a:pt x="18681" y="1029"/>
                  </a:cubicBezTo>
                  <a:cubicBezTo>
                    <a:pt x="18280" y="662"/>
                    <a:pt x="17813" y="362"/>
                    <a:pt x="17280" y="195"/>
                  </a:cubicBezTo>
                  <a:cubicBezTo>
                    <a:pt x="16893" y="73"/>
                    <a:pt x="16481" y="0"/>
                    <a:pt x="16075" y="0"/>
                  </a:cubicBezTo>
                  <a:close/>
                  <a:moveTo>
                    <a:pt x="106" y="10482"/>
                  </a:moveTo>
                  <a:lnTo>
                    <a:pt x="34" y="10602"/>
                  </a:lnTo>
                  <a:lnTo>
                    <a:pt x="1" y="10669"/>
                  </a:lnTo>
                  <a:cubicBezTo>
                    <a:pt x="94" y="10607"/>
                    <a:pt x="130" y="10544"/>
                    <a:pt x="106" y="1048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530900" y="1371425"/>
              <a:ext cx="177650" cy="452550"/>
            </a:xfrm>
            <a:custGeom>
              <a:rect b="b" l="l" r="r" t="t"/>
              <a:pathLst>
                <a:path extrusionOk="0" h="18102" w="7106">
                  <a:moveTo>
                    <a:pt x="1802" y="0"/>
                  </a:moveTo>
                  <a:cubicBezTo>
                    <a:pt x="1785" y="0"/>
                    <a:pt x="1752" y="0"/>
                    <a:pt x="1719" y="5"/>
                  </a:cubicBezTo>
                  <a:cubicBezTo>
                    <a:pt x="1760" y="0"/>
                    <a:pt x="1802" y="0"/>
                    <a:pt x="1835" y="0"/>
                  </a:cubicBezTo>
                  <a:close/>
                  <a:moveTo>
                    <a:pt x="1719" y="5"/>
                  </a:moveTo>
                  <a:cubicBezTo>
                    <a:pt x="1677" y="9"/>
                    <a:pt x="1635" y="17"/>
                    <a:pt x="1602" y="34"/>
                  </a:cubicBezTo>
                  <a:cubicBezTo>
                    <a:pt x="1368" y="167"/>
                    <a:pt x="1268" y="367"/>
                    <a:pt x="1268" y="568"/>
                  </a:cubicBezTo>
                  <a:cubicBezTo>
                    <a:pt x="1302" y="367"/>
                    <a:pt x="1435" y="167"/>
                    <a:pt x="1635" y="34"/>
                  </a:cubicBezTo>
                  <a:cubicBezTo>
                    <a:pt x="1652" y="17"/>
                    <a:pt x="1685" y="9"/>
                    <a:pt x="1719" y="5"/>
                  </a:cubicBezTo>
                  <a:close/>
                  <a:moveTo>
                    <a:pt x="1268" y="572"/>
                  </a:moveTo>
                  <a:cubicBezTo>
                    <a:pt x="1268" y="737"/>
                    <a:pt x="1269" y="902"/>
                    <a:pt x="1302" y="1068"/>
                  </a:cubicBezTo>
                  <a:cubicBezTo>
                    <a:pt x="1335" y="1235"/>
                    <a:pt x="1335" y="1468"/>
                    <a:pt x="1335" y="1635"/>
                  </a:cubicBezTo>
                  <a:cubicBezTo>
                    <a:pt x="1335" y="1401"/>
                    <a:pt x="1335" y="1235"/>
                    <a:pt x="1302" y="1035"/>
                  </a:cubicBezTo>
                  <a:cubicBezTo>
                    <a:pt x="1269" y="869"/>
                    <a:pt x="1268" y="704"/>
                    <a:pt x="1268" y="572"/>
                  </a:cubicBezTo>
                  <a:close/>
                  <a:moveTo>
                    <a:pt x="1335" y="1635"/>
                  </a:moveTo>
                  <a:lnTo>
                    <a:pt x="1335" y="1635"/>
                  </a:lnTo>
                  <a:cubicBezTo>
                    <a:pt x="1331" y="1658"/>
                    <a:pt x="1327" y="1682"/>
                    <a:pt x="1322" y="1705"/>
                  </a:cubicBezTo>
                  <a:lnTo>
                    <a:pt x="1322" y="1705"/>
                  </a:lnTo>
                  <a:cubicBezTo>
                    <a:pt x="1327" y="1682"/>
                    <a:pt x="1332" y="1659"/>
                    <a:pt x="1335" y="1635"/>
                  </a:cubicBezTo>
                  <a:close/>
                  <a:moveTo>
                    <a:pt x="1322" y="1705"/>
                  </a:moveTo>
                  <a:lnTo>
                    <a:pt x="1322" y="1705"/>
                  </a:lnTo>
                  <a:cubicBezTo>
                    <a:pt x="1275" y="1909"/>
                    <a:pt x="1158" y="2085"/>
                    <a:pt x="1068" y="2235"/>
                  </a:cubicBezTo>
                  <a:cubicBezTo>
                    <a:pt x="868" y="2402"/>
                    <a:pt x="735" y="2636"/>
                    <a:pt x="601" y="2836"/>
                  </a:cubicBezTo>
                  <a:cubicBezTo>
                    <a:pt x="434" y="3036"/>
                    <a:pt x="368" y="3336"/>
                    <a:pt x="468" y="3570"/>
                  </a:cubicBezTo>
                  <a:cubicBezTo>
                    <a:pt x="534" y="3870"/>
                    <a:pt x="735" y="4137"/>
                    <a:pt x="801" y="4404"/>
                  </a:cubicBezTo>
                  <a:cubicBezTo>
                    <a:pt x="835" y="4704"/>
                    <a:pt x="801" y="5037"/>
                    <a:pt x="635" y="5338"/>
                  </a:cubicBezTo>
                  <a:cubicBezTo>
                    <a:pt x="468" y="5638"/>
                    <a:pt x="268" y="5905"/>
                    <a:pt x="134" y="6205"/>
                  </a:cubicBezTo>
                  <a:cubicBezTo>
                    <a:pt x="67" y="6372"/>
                    <a:pt x="1" y="6538"/>
                    <a:pt x="1" y="6705"/>
                  </a:cubicBezTo>
                  <a:cubicBezTo>
                    <a:pt x="1" y="6872"/>
                    <a:pt x="34" y="7039"/>
                    <a:pt x="101" y="7206"/>
                  </a:cubicBezTo>
                  <a:cubicBezTo>
                    <a:pt x="268" y="7539"/>
                    <a:pt x="434" y="7873"/>
                    <a:pt x="635" y="8173"/>
                  </a:cubicBezTo>
                  <a:cubicBezTo>
                    <a:pt x="768" y="8306"/>
                    <a:pt x="835" y="8507"/>
                    <a:pt x="901" y="8673"/>
                  </a:cubicBezTo>
                  <a:cubicBezTo>
                    <a:pt x="903" y="8677"/>
                    <a:pt x="905" y="8681"/>
                    <a:pt x="906" y="8685"/>
                  </a:cubicBezTo>
                  <a:lnTo>
                    <a:pt x="906" y="8685"/>
                  </a:lnTo>
                  <a:cubicBezTo>
                    <a:pt x="865" y="8503"/>
                    <a:pt x="789" y="8329"/>
                    <a:pt x="668" y="8173"/>
                  </a:cubicBezTo>
                  <a:cubicBezTo>
                    <a:pt x="468" y="7873"/>
                    <a:pt x="301" y="7539"/>
                    <a:pt x="134" y="7206"/>
                  </a:cubicBezTo>
                  <a:cubicBezTo>
                    <a:pt x="67" y="7039"/>
                    <a:pt x="67" y="6839"/>
                    <a:pt x="67" y="6672"/>
                  </a:cubicBezTo>
                  <a:cubicBezTo>
                    <a:pt x="67" y="6505"/>
                    <a:pt x="101" y="6338"/>
                    <a:pt x="168" y="6172"/>
                  </a:cubicBezTo>
                  <a:cubicBezTo>
                    <a:pt x="334" y="5838"/>
                    <a:pt x="501" y="5571"/>
                    <a:pt x="668" y="5304"/>
                  </a:cubicBezTo>
                  <a:cubicBezTo>
                    <a:pt x="835" y="5037"/>
                    <a:pt x="935" y="4704"/>
                    <a:pt x="835" y="4404"/>
                  </a:cubicBezTo>
                  <a:cubicBezTo>
                    <a:pt x="768" y="4137"/>
                    <a:pt x="601" y="3870"/>
                    <a:pt x="501" y="3570"/>
                  </a:cubicBezTo>
                  <a:cubicBezTo>
                    <a:pt x="434" y="3336"/>
                    <a:pt x="468" y="3036"/>
                    <a:pt x="635" y="2802"/>
                  </a:cubicBezTo>
                  <a:cubicBezTo>
                    <a:pt x="768" y="2569"/>
                    <a:pt x="968" y="2369"/>
                    <a:pt x="1102" y="2202"/>
                  </a:cubicBezTo>
                  <a:cubicBezTo>
                    <a:pt x="1219" y="2055"/>
                    <a:pt x="1285" y="1881"/>
                    <a:pt x="1322" y="1705"/>
                  </a:cubicBezTo>
                  <a:close/>
                  <a:moveTo>
                    <a:pt x="906" y="8685"/>
                  </a:moveTo>
                  <a:cubicBezTo>
                    <a:pt x="944" y="8854"/>
                    <a:pt x="951" y="9031"/>
                    <a:pt x="935" y="9207"/>
                  </a:cubicBezTo>
                  <a:cubicBezTo>
                    <a:pt x="801" y="9574"/>
                    <a:pt x="635" y="9908"/>
                    <a:pt x="468" y="10241"/>
                  </a:cubicBezTo>
                  <a:cubicBezTo>
                    <a:pt x="422" y="10356"/>
                    <a:pt x="376" y="10501"/>
                    <a:pt x="341" y="10646"/>
                  </a:cubicBezTo>
                  <a:lnTo>
                    <a:pt x="341" y="10646"/>
                  </a:lnTo>
                  <a:cubicBezTo>
                    <a:pt x="376" y="10540"/>
                    <a:pt x="428" y="10441"/>
                    <a:pt x="468" y="10341"/>
                  </a:cubicBezTo>
                  <a:cubicBezTo>
                    <a:pt x="668" y="10008"/>
                    <a:pt x="835" y="9641"/>
                    <a:pt x="935" y="9240"/>
                  </a:cubicBezTo>
                  <a:cubicBezTo>
                    <a:pt x="967" y="9045"/>
                    <a:pt x="968" y="8850"/>
                    <a:pt x="906" y="8685"/>
                  </a:cubicBezTo>
                  <a:close/>
                  <a:moveTo>
                    <a:pt x="341" y="10646"/>
                  </a:moveTo>
                  <a:cubicBezTo>
                    <a:pt x="321" y="10706"/>
                    <a:pt x="307" y="10768"/>
                    <a:pt x="302" y="10833"/>
                  </a:cubicBezTo>
                  <a:lnTo>
                    <a:pt x="302" y="10833"/>
                  </a:lnTo>
                  <a:cubicBezTo>
                    <a:pt x="313" y="10773"/>
                    <a:pt x="326" y="10710"/>
                    <a:pt x="341" y="10646"/>
                  </a:cubicBezTo>
                  <a:close/>
                  <a:moveTo>
                    <a:pt x="302" y="10833"/>
                  </a:moveTo>
                  <a:cubicBezTo>
                    <a:pt x="302" y="10836"/>
                    <a:pt x="301" y="10839"/>
                    <a:pt x="301" y="10842"/>
                  </a:cubicBezTo>
                  <a:cubicBezTo>
                    <a:pt x="301" y="10849"/>
                    <a:pt x="301" y="10856"/>
                    <a:pt x="301" y="10863"/>
                  </a:cubicBezTo>
                  <a:lnTo>
                    <a:pt x="301" y="10863"/>
                  </a:lnTo>
                  <a:cubicBezTo>
                    <a:pt x="301" y="10853"/>
                    <a:pt x="302" y="10843"/>
                    <a:pt x="302" y="10833"/>
                  </a:cubicBezTo>
                  <a:close/>
                  <a:moveTo>
                    <a:pt x="301" y="10863"/>
                  </a:moveTo>
                  <a:cubicBezTo>
                    <a:pt x="301" y="10867"/>
                    <a:pt x="301" y="10871"/>
                    <a:pt x="301" y="10875"/>
                  </a:cubicBezTo>
                  <a:cubicBezTo>
                    <a:pt x="268" y="11042"/>
                    <a:pt x="301" y="11242"/>
                    <a:pt x="401" y="11409"/>
                  </a:cubicBezTo>
                  <a:cubicBezTo>
                    <a:pt x="568" y="11742"/>
                    <a:pt x="768" y="12076"/>
                    <a:pt x="1001" y="12376"/>
                  </a:cubicBezTo>
                  <a:cubicBezTo>
                    <a:pt x="1235" y="12676"/>
                    <a:pt x="1435" y="13010"/>
                    <a:pt x="1502" y="13377"/>
                  </a:cubicBezTo>
                  <a:cubicBezTo>
                    <a:pt x="1569" y="13710"/>
                    <a:pt x="1635" y="14044"/>
                    <a:pt x="1769" y="14377"/>
                  </a:cubicBezTo>
                  <a:cubicBezTo>
                    <a:pt x="1802" y="14544"/>
                    <a:pt x="1902" y="14678"/>
                    <a:pt x="2002" y="14811"/>
                  </a:cubicBezTo>
                  <a:cubicBezTo>
                    <a:pt x="2136" y="14911"/>
                    <a:pt x="2269" y="15011"/>
                    <a:pt x="2436" y="15045"/>
                  </a:cubicBezTo>
                  <a:cubicBezTo>
                    <a:pt x="2603" y="15145"/>
                    <a:pt x="2769" y="15178"/>
                    <a:pt x="2903" y="15245"/>
                  </a:cubicBezTo>
                  <a:cubicBezTo>
                    <a:pt x="3003" y="15345"/>
                    <a:pt x="3136" y="15411"/>
                    <a:pt x="3270" y="15545"/>
                  </a:cubicBezTo>
                  <a:cubicBezTo>
                    <a:pt x="3470" y="15812"/>
                    <a:pt x="3637" y="16045"/>
                    <a:pt x="3770" y="16312"/>
                  </a:cubicBezTo>
                  <a:cubicBezTo>
                    <a:pt x="3637" y="16012"/>
                    <a:pt x="3503" y="15745"/>
                    <a:pt x="3303" y="15545"/>
                  </a:cubicBezTo>
                  <a:cubicBezTo>
                    <a:pt x="3170" y="15411"/>
                    <a:pt x="3070" y="15345"/>
                    <a:pt x="2936" y="15245"/>
                  </a:cubicBezTo>
                  <a:cubicBezTo>
                    <a:pt x="2803" y="15178"/>
                    <a:pt x="2669" y="15078"/>
                    <a:pt x="2503" y="15045"/>
                  </a:cubicBezTo>
                  <a:cubicBezTo>
                    <a:pt x="2402" y="15011"/>
                    <a:pt x="2236" y="14911"/>
                    <a:pt x="2102" y="14811"/>
                  </a:cubicBezTo>
                  <a:cubicBezTo>
                    <a:pt x="1969" y="14678"/>
                    <a:pt x="1902" y="14544"/>
                    <a:pt x="1802" y="14377"/>
                  </a:cubicBezTo>
                  <a:cubicBezTo>
                    <a:pt x="1735" y="14044"/>
                    <a:pt x="1635" y="13677"/>
                    <a:pt x="1569" y="13343"/>
                  </a:cubicBezTo>
                  <a:cubicBezTo>
                    <a:pt x="1468" y="13010"/>
                    <a:pt x="1268" y="12676"/>
                    <a:pt x="1068" y="12376"/>
                  </a:cubicBezTo>
                  <a:cubicBezTo>
                    <a:pt x="801" y="12076"/>
                    <a:pt x="601" y="11742"/>
                    <a:pt x="434" y="11409"/>
                  </a:cubicBezTo>
                  <a:cubicBezTo>
                    <a:pt x="338" y="11248"/>
                    <a:pt x="303" y="11056"/>
                    <a:pt x="301" y="10863"/>
                  </a:cubicBezTo>
                  <a:close/>
                  <a:moveTo>
                    <a:pt x="7106" y="17880"/>
                  </a:moveTo>
                  <a:cubicBezTo>
                    <a:pt x="7028" y="17906"/>
                    <a:pt x="6990" y="17912"/>
                    <a:pt x="6946" y="17945"/>
                  </a:cubicBezTo>
                  <a:lnTo>
                    <a:pt x="6946" y="17945"/>
                  </a:lnTo>
                  <a:cubicBezTo>
                    <a:pt x="6999" y="17925"/>
                    <a:pt x="7052" y="17904"/>
                    <a:pt x="7106" y="17880"/>
                  </a:cubicBezTo>
                  <a:close/>
                  <a:moveTo>
                    <a:pt x="6946" y="17945"/>
                  </a:moveTo>
                  <a:lnTo>
                    <a:pt x="6946" y="17945"/>
                  </a:lnTo>
                  <a:cubicBezTo>
                    <a:pt x="6700" y="18035"/>
                    <a:pt x="6458" y="18080"/>
                    <a:pt x="6239" y="18080"/>
                  </a:cubicBezTo>
                  <a:cubicBezTo>
                    <a:pt x="6439" y="18080"/>
                    <a:pt x="6672" y="18047"/>
                    <a:pt x="6906" y="17980"/>
                  </a:cubicBezTo>
                  <a:cubicBezTo>
                    <a:pt x="6920" y="17965"/>
                    <a:pt x="6933" y="17954"/>
                    <a:pt x="6946" y="17945"/>
                  </a:cubicBezTo>
                  <a:close/>
                  <a:moveTo>
                    <a:pt x="4137" y="17013"/>
                  </a:moveTo>
                  <a:lnTo>
                    <a:pt x="4137" y="17013"/>
                  </a:lnTo>
                  <a:cubicBezTo>
                    <a:pt x="4404" y="17413"/>
                    <a:pt x="4771" y="17746"/>
                    <a:pt x="5171" y="17913"/>
                  </a:cubicBezTo>
                  <a:cubicBezTo>
                    <a:pt x="5432" y="18017"/>
                    <a:pt x="5692" y="18101"/>
                    <a:pt x="5984" y="18101"/>
                  </a:cubicBezTo>
                  <a:cubicBezTo>
                    <a:pt x="6066" y="18101"/>
                    <a:pt x="6151" y="18095"/>
                    <a:pt x="6239" y="18080"/>
                  </a:cubicBezTo>
                  <a:cubicBezTo>
                    <a:pt x="5905" y="18080"/>
                    <a:pt x="5505" y="18047"/>
                    <a:pt x="5171" y="17880"/>
                  </a:cubicBezTo>
                  <a:cubicBezTo>
                    <a:pt x="4771" y="17713"/>
                    <a:pt x="4404" y="17380"/>
                    <a:pt x="4137" y="170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027100" y="1176950"/>
              <a:ext cx="421200" cy="442175"/>
            </a:xfrm>
            <a:custGeom>
              <a:rect b="b" l="l" r="r" t="t"/>
              <a:pathLst>
                <a:path extrusionOk="0" h="17687" w="16848">
                  <a:moveTo>
                    <a:pt x="2501" y="1"/>
                  </a:moveTo>
                  <a:cubicBezTo>
                    <a:pt x="2109" y="1"/>
                    <a:pt x="1680" y="99"/>
                    <a:pt x="1301" y="274"/>
                  </a:cubicBezTo>
                  <a:cubicBezTo>
                    <a:pt x="968" y="441"/>
                    <a:pt x="734" y="641"/>
                    <a:pt x="467" y="908"/>
                  </a:cubicBezTo>
                  <a:cubicBezTo>
                    <a:pt x="300" y="1075"/>
                    <a:pt x="167" y="1241"/>
                    <a:pt x="100" y="1442"/>
                  </a:cubicBezTo>
                  <a:cubicBezTo>
                    <a:pt x="67" y="1508"/>
                    <a:pt x="0" y="1575"/>
                    <a:pt x="0" y="1642"/>
                  </a:cubicBezTo>
                  <a:cubicBezTo>
                    <a:pt x="0" y="1642"/>
                    <a:pt x="67" y="1575"/>
                    <a:pt x="134" y="1442"/>
                  </a:cubicBezTo>
                  <a:cubicBezTo>
                    <a:pt x="267" y="1275"/>
                    <a:pt x="401" y="1075"/>
                    <a:pt x="501" y="941"/>
                  </a:cubicBezTo>
                  <a:cubicBezTo>
                    <a:pt x="767" y="674"/>
                    <a:pt x="1001" y="474"/>
                    <a:pt x="1335" y="341"/>
                  </a:cubicBezTo>
                  <a:cubicBezTo>
                    <a:pt x="1687" y="165"/>
                    <a:pt x="2067" y="82"/>
                    <a:pt x="2450" y="82"/>
                  </a:cubicBezTo>
                  <a:cubicBezTo>
                    <a:pt x="2793" y="82"/>
                    <a:pt x="3139" y="148"/>
                    <a:pt x="3469" y="274"/>
                  </a:cubicBezTo>
                  <a:cubicBezTo>
                    <a:pt x="3770" y="341"/>
                    <a:pt x="4003" y="508"/>
                    <a:pt x="4270" y="674"/>
                  </a:cubicBezTo>
                  <a:cubicBezTo>
                    <a:pt x="4503" y="908"/>
                    <a:pt x="4804" y="1075"/>
                    <a:pt x="5104" y="1175"/>
                  </a:cubicBezTo>
                  <a:cubicBezTo>
                    <a:pt x="5271" y="1241"/>
                    <a:pt x="5437" y="1275"/>
                    <a:pt x="5604" y="1275"/>
                  </a:cubicBezTo>
                  <a:cubicBezTo>
                    <a:pt x="5771" y="1275"/>
                    <a:pt x="5938" y="1241"/>
                    <a:pt x="6138" y="1175"/>
                  </a:cubicBezTo>
                  <a:cubicBezTo>
                    <a:pt x="6472" y="1075"/>
                    <a:pt x="6838" y="1008"/>
                    <a:pt x="7172" y="975"/>
                  </a:cubicBezTo>
                  <a:cubicBezTo>
                    <a:pt x="7572" y="975"/>
                    <a:pt x="7939" y="1108"/>
                    <a:pt x="8273" y="1275"/>
                  </a:cubicBezTo>
                  <a:cubicBezTo>
                    <a:pt x="8973" y="1675"/>
                    <a:pt x="9407" y="2442"/>
                    <a:pt x="9340" y="3276"/>
                  </a:cubicBezTo>
                  <a:lnTo>
                    <a:pt x="9340" y="3310"/>
                  </a:lnTo>
                  <a:lnTo>
                    <a:pt x="9407" y="3310"/>
                  </a:lnTo>
                  <a:cubicBezTo>
                    <a:pt x="10107" y="3310"/>
                    <a:pt x="10808" y="3410"/>
                    <a:pt x="11508" y="3576"/>
                  </a:cubicBezTo>
                  <a:cubicBezTo>
                    <a:pt x="12276" y="3743"/>
                    <a:pt x="12943" y="4077"/>
                    <a:pt x="13510" y="4577"/>
                  </a:cubicBezTo>
                  <a:cubicBezTo>
                    <a:pt x="13743" y="4744"/>
                    <a:pt x="13910" y="4944"/>
                    <a:pt x="14010" y="5144"/>
                  </a:cubicBezTo>
                  <a:cubicBezTo>
                    <a:pt x="14144" y="5344"/>
                    <a:pt x="14244" y="5611"/>
                    <a:pt x="14277" y="5845"/>
                  </a:cubicBezTo>
                  <a:cubicBezTo>
                    <a:pt x="14310" y="6112"/>
                    <a:pt x="14310" y="6345"/>
                    <a:pt x="14277" y="6612"/>
                  </a:cubicBezTo>
                  <a:cubicBezTo>
                    <a:pt x="14248" y="6816"/>
                    <a:pt x="14142" y="7020"/>
                    <a:pt x="14005" y="7180"/>
                  </a:cubicBezTo>
                  <a:lnTo>
                    <a:pt x="14005" y="7180"/>
                  </a:lnTo>
                  <a:cubicBezTo>
                    <a:pt x="13996" y="7179"/>
                    <a:pt x="13986" y="7179"/>
                    <a:pt x="13977" y="7179"/>
                  </a:cubicBezTo>
                  <a:lnTo>
                    <a:pt x="13985" y="7202"/>
                  </a:lnTo>
                  <a:lnTo>
                    <a:pt x="13985" y="7202"/>
                  </a:lnTo>
                  <a:cubicBezTo>
                    <a:pt x="13971" y="7217"/>
                    <a:pt x="13958" y="7232"/>
                    <a:pt x="13944" y="7246"/>
                  </a:cubicBezTo>
                  <a:lnTo>
                    <a:pt x="13910" y="7279"/>
                  </a:lnTo>
                  <a:lnTo>
                    <a:pt x="13977" y="7312"/>
                  </a:lnTo>
                  <a:cubicBezTo>
                    <a:pt x="15611" y="7779"/>
                    <a:pt x="16579" y="9481"/>
                    <a:pt x="16112" y="11115"/>
                  </a:cubicBezTo>
                  <a:cubicBezTo>
                    <a:pt x="16078" y="11182"/>
                    <a:pt x="16078" y="11282"/>
                    <a:pt x="16012" y="11415"/>
                  </a:cubicBezTo>
                  <a:cubicBezTo>
                    <a:pt x="15912" y="11782"/>
                    <a:pt x="15645" y="12116"/>
                    <a:pt x="15511" y="12449"/>
                  </a:cubicBezTo>
                  <a:cubicBezTo>
                    <a:pt x="15345" y="12783"/>
                    <a:pt x="15311" y="13150"/>
                    <a:pt x="15411" y="13517"/>
                  </a:cubicBezTo>
                  <a:cubicBezTo>
                    <a:pt x="15511" y="13850"/>
                    <a:pt x="15745" y="14117"/>
                    <a:pt x="15978" y="14351"/>
                  </a:cubicBezTo>
                  <a:cubicBezTo>
                    <a:pt x="16178" y="14551"/>
                    <a:pt x="16412" y="14818"/>
                    <a:pt x="16579" y="15051"/>
                  </a:cubicBezTo>
                  <a:cubicBezTo>
                    <a:pt x="16736" y="15327"/>
                    <a:pt x="16824" y="15638"/>
                    <a:pt x="16835" y="15943"/>
                  </a:cubicBezTo>
                  <a:lnTo>
                    <a:pt x="16835" y="15943"/>
                  </a:lnTo>
                  <a:cubicBezTo>
                    <a:pt x="16848" y="15580"/>
                    <a:pt x="16759" y="15211"/>
                    <a:pt x="16579" y="14918"/>
                  </a:cubicBezTo>
                  <a:cubicBezTo>
                    <a:pt x="16412" y="14651"/>
                    <a:pt x="16178" y="14418"/>
                    <a:pt x="15978" y="14184"/>
                  </a:cubicBezTo>
                  <a:cubicBezTo>
                    <a:pt x="15745" y="13984"/>
                    <a:pt x="15578" y="13684"/>
                    <a:pt x="15445" y="13417"/>
                  </a:cubicBezTo>
                  <a:cubicBezTo>
                    <a:pt x="15345" y="13083"/>
                    <a:pt x="15411" y="12683"/>
                    <a:pt x="15578" y="12416"/>
                  </a:cubicBezTo>
                  <a:cubicBezTo>
                    <a:pt x="15745" y="12083"/>
                    <a:pt x="15945" y="11749"/>
                    <a:pt x="16078" y="11349"/>
                  </a:cubicBezTo>
                  <a:cubicBezTo>
                    <a:pt x="16679" y="9748"/>
                    <a:pt x="15912" y="7913"/>
                    <a:pt x="14277" y="7279"/>
                  </a:cubicBezTo>
                  <a:cubicBezTo>
                    <a:pt x="14206" y="7255"/>
                    <a:pt x="14152" y="7215"/>
                    <a:pt x="14078" y="7193"/>
                  </a:cubicBezTo>
                  <a:lnTo>
                    <a:pt x="14078" y="7193"/>
                  </a:lnTo>
                  <a:cubicBezTo>
                    <a:pt x="14212" y="7014"/>
                    <a:pt x="14315" y="6813"/>
                    <a:pt x="14344" y="6612"/>
                  </a:cubicBezTo>
                  <a:cubicBezTo>
                    <a:pt x="14411" y="6345"/>
                    <a:pt x="14411" y="6112"/>
                    <a:pt x="14344" y="5845"/>
                  </a:cubicBezTo>
                  <a:cubicBezTo>
                    <a:pt x="14310" y="5611"/>
                    <a:pt x="14244" y="5344"/>
                    <a:pt x="14110" y="5111"/>
                  </a:cubicBezTo>
                  <a:cubicBezTo>
                    <a:pt x="13977" y="4911"/>
                    <a:pt x="13810" y="4677"/>
                    <a:pt x="13610" y="4477"/>
                  </a:cubicBezTo>
                  <a:cubicBezTo>
                    <a:pt x="13010" y="3977"/>
                    <a:pt x="12309" y="3643"/>
                    <a:pt x="11575" y="3476"/>
                  </a:cubicBezTo>
                  <a:cubicBezTo>
                    <a:pt x="10995" y="3318"/>
                    <a:pt x="10435" y="3222"/>
                    <a:pt x="9863" y="3222"/>
                  </a:cubicBezTo>
                  <a:cubicBezTo>
                    <a:pt x="9723" y="3222"/>
                    <a:pt x="9583" y="3228"/>
                    <a:pt x="9441" y="3240"/>
                  </a:cubicBezTo>
                  <a:lnTo>
                    <a:pt x="9441" y="3240"/>
                  </a:lnTo>
                  <a:cubicBezTo>
                    <a:pt x="9460" y="2418"/>
                    <a:pt x="8996" y="1602"/>
                    <a:pt x="8273" y="1175"/>
                  </a:cubicBezTo>
                  <a:cubicBezTo>
                    <a:pt x="7939" y="975"/>
                    <a:pt x="7572" y="908"/>
                    <a:pt x="7139" y="841"/>
                  </a:cubicBezTo>
                  <a:cubicBezTo>
                    <a:pt x="6772" y="841"/>
                    <a:pt x="6405" y="941"/>
                    <a:pt x="6071" y="1075"/>
                  </a:cubicBezTo>
                  <a:cubicBezTo>
                    <a:pt x="5904" y="1108"/>
                    <a:pt x="5738" y="1141"/>
                    <a:pt x="5571" y="1141"/>
                  </a:cubicBezTo>
                  <a:cubicBezTo>
                    <a:pt x="5404" y="1141"/>
                    <a:pt x="5237" y="1108"/>
                    <a:pt x="5104" y="1075"/>
                  </a:cubicBezTo>
                  <a:cubicBezTo>
                    <a:pt x="4804" y="941"/>
                    <a:pt x="4503" y="774"/>
                    <a:pt x="4270" y="608"/>
                  </a:cubicBezTo>
                  <a:cubicBezTo>
                    <a:pt x="4003" y="441"/>
                    <a:pt x="3770" y="274"/>
                    <a:pt x="3469" y="174"/>
                  </a:cubicBezTo>
                  <a:cubicBezTo>
                    <a:pt x="3236" y="107"/>
                    <a:pt x="2936" y="7"/>
                    <a:pt x="2669" y="7"/>
                  </a:cubicBezTo>
                  <a:cubicBezTo>
                    <a:pt x="2614" y="3"/>
                    <a:pt x="2558" y="1"/>
                    <a:pt x="2501" y="1"/>
                  </a:cubicBezTo>
                  <a:close/>
                  <a:moveTo>
                    <a:pt x="16835" y="15943"/>
                  </a:moveTo>
                  <a:cubicBezTo>
                    <a:pt x="16829" y="16117"/>
                    <a:pt x="16800" y="16290"/>
                    <a:pt x="16746" y="16452"/>
                  </a:cubicBezTo>
                  <a:cubicBezTo>
                    <a:pt x="16612" y="16819"/>
                    <a:pt x="16312" y="17153"/>
                    <a:pt x="15978" y="17353"/>
                  </a:cubicBezTo>
                  <a:cubicBezTo>
                    <a:pt x="15778" y="17486"/>
                    <a:pt x="15511" y="17586"/>
                    <a:pt x="15278" y="17620"/>
                  </a:cubicBezTo>
                  <a:lnTo>
                    <a:pt x="15011" y="17620"/>
                  </a:lnTo>
                  <a:cubicBezTo>
                    <a:pt x="15011" y="17620"/>
                    <a:pt x="15111" y="17620"/>
                    <a:pt x="15345" y="17687"/>
                  </a:cubicBezTo>
                  <a:cubicBezTo>
                    <a:pt x="15578" y="17653"/>
                    <a:pt x="15812" y="17553"/>
                    <a:pt x="16012" y="17453"/>
                  </a:cubicBezTo>
                  <a:cubicBezTo>
                    <a:pt x="16345" y="17220"/>
                    <a:pt x="16612" y="16953"/>
                    <a:pt x="16746" y="16552"/>
                  </a:cubicBezTo>
                  <a:cubicBezTo>
                    <a:pt x="16814" y="16361"/>
                    <a:pt x="16843" y="16154"/>
                    <a:pt x="16835" y="159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4551750" y="1101025"/>
              <a:ext cx="462850" cy="212875"/>
            </a:xfrm>
            <a:custGeom>
              <a:rect b="b" l="l" r="r" t="t"/>
              <a:pathLst>
                <a:path extrusionOk="0" h="8515" w="18514">
                  <a:moveTo>
                    <a:pt x="9800" y="1"/>
                  </a:moveTo>
                  <a:cubicBezTo>
                    <a:pt x="9108" y="1"/>
                    <a:pt x="8452" y="88"/>
                    <a:pt x="7773" y="342"/>
                  </a:cubicBezTo>
                  <a:cubicBezTo>
                    <a:pt x="7406" y="509"/>
                    <a:pt x="7006" y="709"/>
                    <a:pt x="6739" y="1009"/>
                  </a:cubicBezTo>
                  <a:cubicBezTo>
                    <a:pt x="6439" y="1310"/>
                    <a:pt x="6138" y="1577"/>
                    <a:pt x="5905" y="1877"/>
                  </a:cubicBezTo>
                  <a:cubicBezTo>
                    <a:pt x="5638" y="2177"/>
                    <a:pt x="5338" y="2410"/>
                    <a:pt x="5004" y="2644"/>
                  </a:cubicBezTo>
                  <a:cubicBezTo>
                    <a:pt x="4671" y="2844"/>
                    <a:pt x="4337" y="2911"/>
                    <a:pt x="3970" y="3011"/>
                  </a:cubicBezTo>
                  <a:cubicBezTo>
                    <a:pt x="3637" y="3044"/>
                    <a:pt x="3270" y="3144"/>
                    <a:pt x="2936" y="3211"/>
                  </a:cubicBezTo>
                  <a:cubicBezTo>
                    <a:pt x="2603" y="3344"/>
                    <a:pt x="2302" y="3478"/>
                    <a:pt x="2069" y="3678"/>
                  </a:cubicBezTo>
                  <a:cubicBezTo>
                    <a:pt x="1602" y="4045"/>
                    <a:pt x="1168" y="4512"/>
                    <a:pt x="935" y="5046"/>
                  </a:cubicBezTo>
                  <a:cubicBezTo>
                    <a:pt x="735" y="5479"/>
                    <a:pt x="501" y="5980"/>
                    <a:pt x="434" y="6413"/>
                  </a:cubicBezTo>
                  <a:cubicBezTo>
                    <a:pt x="410" y="6509"/>
                    <a:pt x="388" y="6601"/>
                    <a:pt x="368" y="6691"/>
                  </a:cubicBezTo>
                  <a:lnTo>
                    <a:pt x="368" y="6691"/>
                  </a:lnTo>
                  <a:cubicBezTo>
                    <a:pt x="388" y="6622"/>
                    <a:pt x="410" y="6552"/>
                    <a:pt x="434" y="6480"/>
                  </a:cubicBezTo>
                  <a:cubicBezTo>
                    <a:pt x="568" y="6013"/>
                    <a:pt x="735" y="5546"/>
                    <a:pt x="968" y="5112"/>
                  </a:cubicBezTo>
                  <a:cubicBezTo>
                    <a:pt x="1268" y="4612"/>
                    <a:pt x="1635" y="4145"/>
                    <a:pt x="2102" y="3778"/>
                  </a:cubicBezTo>
                  <a:cubicBezTo>
                    <a:pt x="2336" y="3545"/>
                    <a:pt x="2636" y="3445"/>
                    <a:pt x="2969" y="3311"/>
                  </a:cubicBezTo>
                  <a:cubicBezTo>
                    <a:pt x="3303" y="3211"/>
                    <a:pt x="3637" y="3144"/>
                    <a:pt x="4004" y="3111"/>
                  </a:cubicBezTo>
                  <a:cubicBezTo>
                    <a:pt x="4404" y="3044"/>
                    <a:pt x="4737" y="2944"/>
                    <a:pt x="5071" y="2711"/>
                  </a:cubicBezTo>
                  <a:cubicBezTo>
                    <a:pt x="5405" y="2511"/>
                    <a:pt x="5671" y="2277"/>
                    <a:pt x="5938" y="1977"/>
                  </a:cubicBezTo>
                  <a:cubicBezTo>
                    <a:pt x="6172" y="1677"/>
                    <a:pt x="6472" y="1376"/>
                    <a:pt x="6772" y="1143"/>
                  </a:cubicBezTo>
                  <a:cubicBezTo>
                    <a:pt x="7072" y="843"/>
                    <a:pt x="7439" y="643"/>
                    <a:pt x="7806" y="476"/>
                  </a:cubicBezTo>
                  <a:cubicBezTo>
                    <a:pt x="8457" y="221"/>
                    <a:pt x="9156" y="134"/>
                    <a:pt x="9822" y="134"/>
                  </a:cubicBezTo>
                  <a:cubicBezTo>
                    <a:pt x="9941" y="134"/>
                    <a:pt x="10058" y="137"/>
                    <a:pt x="10175" y="142"/>
                  </a:cubicBezTo>
                  <a:cubicBezTo>
                    <a:pt x="10942" y="176"/>
                    <a:pt x="11676" y="276"/>
                    <a:pt x="12443" y="376"/>
                  </a:cubicBezTo>
                  <a:cubicBezTo>
                    <a:pt x="13677" y="609"/>
                    <a:pt x="14911" y="1043"/>
                    <a:pt x="15979" y="1677"/>
                  </a:cubicBezTo>
                  <a:cubicBezTo>
                    <a:pt x="16746" y="2110"/>
                    <a:pt x="17413" y="2644"/>
                    <a:pt x="17980" y="3278"/>
                  </a:cubicBezTo>
                  <a:cubicBezTo>
                    <a:pt x="18080" y="3378"/>
                    <a:pt x="18180" y="3478"/>
                    <a:pt x="18247" y="3545"/>
                  </a:cubicBezTo>
                  <a:lnTo>
                    <a:pt x="18414" y="3811"/>
                  </a:lnTo>
                  <a:lnTo>
                    <a:pt x="18514" y="3912"/>
                  </a:lnTo>
                  <a:lnTo>
                    <a:pt x="18514" y="3912"/>
                  </a:lnTo>
                  <a:lnTo>
                    <a:pt x="18447" y="3745"/>
                  </a:lnTo>
                  <a:lnTo>
                    <a:pt x="18280" y="3511"/>
                  </a:lnTo>
                  <a:lnTo>
                    <a:pt x="18014" y="3211"/>
                  </a:lnTo>
                  <a:cubicBezTo>
                    <a:pt x="17446" y="2544"/>
                    <a:pt x="16779" y="2010"/>
                    <a:pt x="16012" y="1577"/>
                  </a:cubicBezTo>
                  <a:cubicBezTo>
                    <a:pt x="14911" y="976"/>
                    <a:pt x="13677" y="509"/>
                    <a:pt x="12443" y="242"/>
                  </a:cubicBezTo>
                  <a:cubicBezTo>
                    <a:pt x="11676" y="142"/>
                    <a:pt x="10942" y="9"/>
                    <a:pt x="10175" y="9"/>
                  </a:cubicBezTo>
                  <a:cubicBezTo>
                    <a:pt x="10048" y="4"/>
                    <a:pt x="9924" y="1"/>
                    <a:pt x="9800" y="1"/>
                  </a:cubicBezTo>
                  <a:close/>
                  <a:moveTo>
                    <a:pt x="368" y="6691"/>
                  </a:moveTo>
                  <a:cubicBezTo>
                    <a:pt x="277" y="7001"/>
                    <a:pt x="222" y="7274"/>
                    <a:pt x="167" y="7547"/>
                  </a:cubicBezTo>
                  <a:cubicBezTo>
                    <a:pt x="134" y="7881"/>
                    <a:pt x="101" y="8081"/>
                    <a:pt x="67" y="8281"/>
                  </a:cubicBezTo>
                  <a:lnTo>
                    <a:pt x="1" y="8448"/>
                  </a:lnTo>
                  <a:lnTo>
                    <a:pt x="1" y="8515"/>
                  </a:lnTo>
                  <a:cubicBezTo>
                    <a:pt x="1" y="8515"/>
                    <a:pt x="134" y="8415"/>
                    <a:pt x="134" y="8381"/>
                  </a:cubicBezTo>
                  <a:lnTo>
                    <a:pt x="134" y="8215"/>
                  </a:lnTo>
                  <a:cubicBezTo>
                    <a:pt x="134" y="8048"/>
                    <a:pt x="167" y="7814"/>
                    <a:pt x="234" y="7514"/>
                  </a:cubicBezTo>
                  <a:cubicBezTo>
                    <a:pt x="260" y="7235"/>
                    <a:pt x="304" y="6975"/>
                    <a:pt x="368" y="669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41150" y="4926475"/>
              <a:ext cx="189325" cy="126775"/>
            </a:xfrm>
            <a:custGeom>
              <a:rect b="b" l="l" r="r" t="t"/>
              <a:pathLst>
                <a:path extrusionOk="0" h="5071" w="7573">
                  <a:moveTo>
                    <a:pt x="7573" y="0"/>
                  </a:moveTo>
                  <a:lnTo>
                    <a:pt x="1" y="267"/>
                  </a:lnTo>
                  <a:cubicBezTo>
                    <a:pt x="1" y="267"/>
                    <a:pt x="434" y="2936"/>
                    <a:pt x="434" y="3436"/>
                  </a:cubicBezTo>
                  <a:lnTo>
                    <a:pt x="2336" y="5071"/>
                  </a:lnTo>
                  <a:lnTo>
                    <a:pt x="7172" y="3970"/>
                  </a:lnTo>
                  <a:lnTo>
                    <a:pt x="7573" y="0"/>
                  </a:ln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46150" y="5009025"/>
              <a:ext cx="360300" cy="120125"/>
            </a:xfrm>
            <a:custGeom>
              <a:rect b="b" l="l" r="r" t="t"/>
              <a:pathLst>
                <a:path extrusionOk="0" h="4805" w="14412">
                  <a:moveTo>
                    <a:pt x="168" y="1"/>
                  </a:moveTo>
                  <a:lnTo>
                    <a:pt x="1" y="4804"/>
                  </a:lnTo>
                  <a:lnTo>
                    <a:pt x="14411" y="4737"/>
                  </a:lnTo>
                  <a:cubicBezTo>
                    <a:pt x="14311" y="3336"/>
                    <a:pt x="7006" y="501"/>
                    <a:pt x="7006" y="501"/>
                  </a:cubicBezTo>
                  <a:lnTo>
                    <a:pt x="7006" y="101"/>
                  </a:lnTo>
                  <a:cubicBezTo>
                    <a:pt x="5952" y="564"/>
                    <a:pt x="4829" y="790"/>
                    <a:pt x="3710" y="790"/>
                  </a:cubicBezTo>
                  <a:cubicBezTo>
                    <a:pt x="2492" y="790"/>
                    <a:pt x="1280" y="522"/>
                    <a:pt x="168" y="1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46150" y="5099925"/>
              <a:ext cx="361950" cy="29225"/>
            </a:xfrm>
            <a:custGeom>
              <a:rect b="b" l="l" r="r" t="t"/>
              <a:pathLst>
                <a:path extrusionOk="0" h="1169" w="14478">
                  <a:moveTo>
                    <a:pt x="34" y="1"/>
                  </a:moveTo>
                  <a:lnTo>
                    <a:pt x="1" y="1168"/>
                  </a:lnTo>
                  <a:lnTo>
                    <a:pt x="14444" y="1035"/>
                  </a:lnTo>
                  <a:cubicBezTo>
                    <a:pt x="14478" y="634"/>
                    <a:pt x="13844" y="334"/>
                    <a:pt x="13844" y="3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689600" y="5021000"/>
              <a:ext cx="33775" cy="23150"/>
            </a:xfrm>
            <a:custGeom>
              <a:rect b="b" l="l" r="r" t="t"/>
              <a:pathLst>
                <a:path extrusionOk="0" h="926" w="1351">
                  <a:moveTo>
                    <a:pt x="1102" y="1"/>
                  </a:moveTo>
                  <a:cubicBezTo>
                    <a:pt x="938" y="1"/>
                    <a:pt x="710" y="49"/>
                    <a:pt x="501" y="189"/>
                  </a:cubicBezTo>
                  <a:cubicBezTo>
                    <a:pt x="67" y="489"/>
                    <a:pt x="0" y="856"/>
                    <a:pt x="34" y="923"/>
                  </a:cubicBezTo>
                  <a:cubicBezTo>
                    <a:pt x="35" y="924"/>
                    <a:pt x="37" y="925"/>
                    <a:pt x="40" y="925"/>
                  </a:cubicBezTo>
                  <a:cubicBezTo>
                    <a:pt x="88" y="925"/>
                    <a:pt x="284" y="644"/>
                    <a:pt x="601" y="422"/>
                  </a:cubicBezTo>
                  <a:cubicBezTo>
                    <a:pt x="934" y="155"/>
                    <a:pt x="1334" y="155"/>
                    <a:pt x="1334" y="89"/>
                  </a:cubicBezTo>
                  <a:cubicBezTo>
                    <a:pt x="1350" y="41"/>
                    <a:pt x="1252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734625" y="5037800"/>
              <a:ext cx="26700" cy="28800"/>
            </a:xfrm>
            <a:custGeom>
              <a:rect b="b" l="l" r="r" t="t"/>
              <a:pathLst>
                <a:path extrusionOk="0" h="1152" w="1068">
                  <a:moveTo>
                    <a:pt x="1020" y="0"/>
                  </a:moveTo>
                  <a:cubicBezTo>
                    <a:pt x="894" y="0"/>
                    <a:pt x="551" y="139"/>
                    <a:pt x="301" y="417"/>
                  </a:cubicBezTo>
                  <a:cubicBezTo>
                    <a:pt x="0" y="751"/>
                    <a:pt x="67" y="1151"/>
                    <a:pt x="134" y="1151"/>
                  </a:cubicBezTo>
                  <a:cubicBezTo>
                    <a:pt x="234" y="1151"/>
                    <a:pt x="267" y="818"/>
                    <a:pt x="501" y="517"/>
                  </a:cubicBezTo>
                  <a:cubicBezTo>
                    <a:pt x="768" y="251"/>
                    <a:pt x="1068" y="117"/>
                    <a:pt x="1068" y="17"/>
                  </a:cubicBezTo>
                  <a:cubicBezTo>
                    <a:pt x="1062" y="6"/>
                    <a:pt x="1046" y="0"/>
                    <a:pt x="1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778825" y="5053125"/>
              <a:ext cx="19200" cy="30150"/>
            </a:xfrm>
            <a:custGeom>
              <a:rect b="b" l="l" r="r" t="t"/>
              <a:pathLst>
                <a:path extrusionOk="0" h="1206" w="768">
                  <a:moveTo>
                    <a:pt x="687" y="0"/>
                  </a:moveTo>
                  <a:cubicBezTo>
                    <a:pt x="613" y="0"/>
                    <a:pt x="320" y="169"/>
                    <a:pt x="167" y="505"/>
                  </a:cubicBezTo>
                  <a:cubicBezTo>
                    <a:pt x="0" y="872"/>
                    <a:pt x="100" y="1205"/>
                    <a:pt x="167" y="1205"/>
                  </a:cubicBezTo>
                  <a:cubicBezTo>
                    <a:pt x="201" y="1205"/>
                    <a:pt x="201" y="905"/>
                    <a:pt x="367" y="572"/>
                  </a:cubicBezTo>
                  <a:cubicBezTo>
                    <a:pt x="534" y="238"/>
                    <a:pt x="768" y="38"/>
                    <a:pt x="701" y="5"/>
                  </a:cubicBezTo>
                  <a:cubicBezTo>
                    <a:pt x="698" y="2"/>
                    <a:pt x="693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933100" y="4926475"/>
              <a:ext cx="188500" cy="126775"/>
            </a:xfrm>
            <a:custGeom>
              <a:rect b="b" l="l" r="r" t="t"/>
              <a:pathLst>
                <a:path extrusionOk="0" h="5071" w="7540">
                  <a:moveTo>
                    <a:pt x="7539" y="0"/>
                  </a:moveTo>
                  <a:lnTo>
                    <a:pt x="0" y="267"/>
                  </a:lnTo>
                  <a:cubicBezTo>
                    <a:pt x="0" y="267"/>
                    <a:pt x="434" y="2936"/>
                    <a:pt x="434" y="3436"/>
                  </a:cubicBezTo>
                  <a:lnTo>
                    <a:pt x="2335" y="5071"/>
                  </a:lnTo>
                  <a:lnTo>
                    <a:pt x="7172" y="3970"/>
                  </a:lnTo>
                  <a:lnTo>
                    <a:pt x="7539" y="0"/>
                  </a:ln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938100" y="5009025"/>
              <a:ext cx="360275" cy="120125"/>
            </a:xfrm>
            <a:custGeom>
              <a:rect b="b" l="l" r="r" t="t"/>
              <a:pathLst>
                <a:path extrusionOk="0" h="4805" w="14411">
                  <a:moveTo>
                    <a:pt x="167" y="1"/>
                  </a:moveTo>
                  <a:lnTo>
                    <a:pt x="1" y="4804"/>
                  </a:lnTo>
                  <a:lnTo>
                    <a:pt x="14411" y="4737"/>
                  </a:lnTo>
                  <a:cubicBezTo>
                    <a:pt x="14311" y="3336"/>
                    <a:pt x="7006" y="501"/>
                    <a:pt x="7006" y="501"/>
                  </a:cubicBezTo>
                  <a:lnTo>
                    <a:pt x="7006" y="101"/>
                  </a:lnTo>
                  <a:cubicBezTo>
                    <a:pt x="5948" y="572"/>
                    <a:pt x="4811" y="814"/>
                    <a:pt x="3673" y="814"/>
                  </a:cubicBezTo>
                  <a:cubicBezTo>
                    <a:pt x="2476" y="814"/>
                    <a:pt x="1278" y="547"/>
                    <a:pt x="167" y="1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938100" y="5099925"/>
              <a:ext cx="361950" cy="29225"/>
            </a:xfrm>
            <a:custGeom>
              <a:rect b="b" l="l" r="r" t="t"/>
              <a:pathLst>
                <a:path extrusionOk="0" h="1169" w="14478">
                  <a:moveTo>
                    <a:pt x="67" y="1"/>
                  </a:moveTo>
                  <a:lnTo>
                    <a:pt x="1" y="1168"/>
                  </a:lnTo>
                  <a:lnTo>
                    <a:pt x="14444" y="1035"/>
                  </a:lnTo>
                  <a:cubicBezTo>
                    <a:pt x="14478" y="634"/>
                    <a:pt x="13844" y="334"/>
                    <a:pt x="13844" y="3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3081550" y="5021000"/>
              <a:ext cx="33775" cy="23150"/>
            </a:xfrm>
            <a:custGeom>
              <a:rect b="b" l="l" r="r" t="t"/>
              <a:pathLst>
                <a:path extrusionOk="0" h="926" w="1351">
                  <a:moveTo>
                    <a:pt x="1102" y="1"/>
                  </a:moveTo>
                  <a:cubicBezTo>
                    <a:pt x="937" y="1"/>
                    <a:pt x="710" y="49"/>
                    <a:pt x="500" y="189"/>
                  </a:cubicBezTo>
                  <a:cubicBezTo>
                    <a:pt x="67" y="489"/>
                    <a:pt x="0" y="856"/>
                    <a:pt x="33" y="923"/>
                  </a:cubicBezTo>
                  <a:cubicBezTo>
                    <a:pt x="35" y="924"/>
                    <a:pt x="37" y="925"/>
                    <a:pt x="40" y="925"/>
                  </a:cubicBezTo>
                  <a:cubicBezTo>
                    <a:pt x="88" y="925"/>
                    <a:pt x="284" y="644"/>
                    <a:pt x="600" y="422"/>
                  </a:cubicBezTo>
                  <a:cubicBezTo>
                    <a:pt x="934" y="155"/>
                    <a:pt x="1334" y="155"/>
                    <a:pt x="1334" y="89"/>
                  </a:cubicBezTo>
                  <a:cubicBezTo>
                    <a:pt x="1350" y="41"/>
                    <a:pt x="1252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3128250" y="5037800"/>
              <a:ext cx="25025" cy="28800"/>
            </a:xfrm>
            <a:custGeom>
              <a:rect b="b" l="l" r="r" t="t"/>
              <a:pathLst>
                <a:path extrusionOk="0" h="1152" w="1001">
                  <a:moveTo>
                    <a:pt x="967" y="0"/>
                  </a:moveTo>
                  <a:cubicBezTo>
                    <a:pt x="861" y="0"/>
                    <a:pt x="523" y="139"/>
                    <a:pt x="300" y="417"/>
                  </a:cubicBezTo>
                  <a:cubicBezTo>
                    <a:pt x="0" y="751"/>
                    <a:pt x="33" y="1151"/>
                    <a:pt x="133" y="1151"/>
                  </a:cubicBezTo>
                  <a:cubicBezTo>
                    <a:pt x="200" y="1151"/>
                    <a:pt x="300" y="818"/>
                    <a:pt x="500" y="517"/>
                  </a:cubicBezTo>
                  <a:cubicBezTo>
                    <a:pt x="701" y="251"/>
                    <a:pt x="1001" y="117"/>
                    <a:pt x="1001" y="17"/>
                  </a:cubicBezTo>
                  <a:cubicBezTo>
                    <a:pt x="1001" y="6"/>
                    <a:pt x="989" y="0"/>
                    <a:pt x="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3170775" y="5053125"/>
              <a:ext cx="19200" cy="30150"/>
            </a:xfrm>
            <a:custGeom>
              <a:rect b="b" l="l" r="r" t="t"/>
              <a:pathLst>
                <a:path extrusionOk="0" h="1206" w="768">
                  <a:moveTo>
                    <a:pt x="686" y="0"/>
                  </a:moveTo>
                  <a:cubicBezTo>
                    <a:pt x="613" y="0"/>
                    <a:pt x="320" y="169"/>
                    <a:pt x="167" y="505"/>
                  </a:cubicBezTo>
                  <a:cubicBezTo>
                    <a:pt x="0" y="872"/>
                    <a:pt x="134" y="1205"/>
                    <a:pt x="167" y="1205"/>
                  </a:cubicBezTo>
                  <a:cubicBezTo>
                    <a:pt x="200" y="1205"/>
                    <a:pt x="200" y="905"/>
                    <a:pt x="367" y="572"/>
                  </a:cubicBezTo>
                  <a:cubicBezTo>
                    <a:pt x="534" y="238"/>
                    <a:pt x="767" y="38"/>
                    <a:pt x="701" y="5"/>
                  </a:cubicBezTo>
                  <a:cubicBezTo>
                    <a:pt x="698" y="2"/>
                    <a:pt x="693" y="0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2362700" y="3251925"/>
              <a:ext cx="920675" cy="1707100"/>
            </a:xfrm>
            <a:custGeom>
              <a:rect b="b" l="l" r="r" t="t"/>
              <a:pathLst>
                <a:path extrusionOk="0" h="68284" w="36827">
                  <a:moveTo>
                    <a:pt x="3269" y="1"/>
                  </a:moveTo>
                  <a:lnTo>
                    <a:pt x="0" y="15012"/>
                  </a:lnTo>
                  <a:lnTo>
                    <a:pt x="6505" y="68283"/>
                  </a:lnTo>
                  <a:lnTo>
                    <a:pt x="16645" y="68283"/>
                  </a:lnTo>
                  <a:lnTo>
                    <a:pt x="18980" y="21350"/>
                  </a:lnTo>
                  <a:lnTo>
                    <a:pt x="21415" y="68283"/>
                  </a:lnTo>
                  <a:lnTo>
                    <a:pt x="32290" y="68283"/>
                  </a:lnTo>
                  <a:lnTo>
                    <a:pt x="36826" y="15579"/>
                  </a:lnTo>
                  <a:lnTo>
                    <a:pt x="3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619550" y="3891550"/>
              <a:ext cx="12525" cy="1049125"/>
            </a:xfrm>
            <a:custGeom>
              <a:rect b="b" l="l" r="r" t="t"/>
              <a:pathLst>
                <a:path extrusionOk="0" h="41965" w="501">
                  <a:moveTo>
                    <a:pt x="34" y="1"/>
                  </a:moveTo>
                  <a:lnTo>
                    <a:pt x="34" y="1"/>
                  </a:lnTo>
                  <a:cubicBezTo>
                    <a:pt x="0" y="1"/>
                    <a:pt x="67" y="9408"/>
                    <a:pt x="167" y="20983"/>
                  </a:cubicBezTo>
                  <a:cubicBezTo>
                    <a:pt x="234" y="32591"/>
                    <a:pt x="400" y="41964"/>
                    <a:pt x="434" y="41964"/>
                  </a:cubicBezTo>
                  <a:cubicBezTo>
                    <a:pt x="501" y="41964"/>
                    <a:pt x="400" y="32591"/>
                    <a:pt x="334" y="20983"/>
                  </a:cubicBezTo>
                  <a:cubicBezTo>
                    <a:pt x="234" y="9408"/>
                    <a:pt x="67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036500" y="3800675"/>
              <a:ext cx="50900" cy="1135825"/>
            </a:xfrm>
            <a:custGeom>
              <a:rect b="b" l="l" r="r" t="t"/>
              <a:pathLst>
                <a:path extrusionOk="0" h="45433" w="2036">
                  <a:moveTo>
                    <a:pt x="1302" y="0"/>
                  </a:moveTo>
                  <a:lnTo>
                    <a:pt x="1302" y="133"/>
                  </a:lnTo>
                  <a:lnTo>
                    <a:pt x="1302" y="467"/>
                  </a:lnTo>
                  <a:cubicBezTo>
                    <a:pt x="1335" y="801"/>
                    <a:pt x="1335" y="1234"/>
                    <a:pt x="1368" y="1801"/>
                  </a:cubicBezTo>
                  <a:cubicBezTo>
                    <a:pt x="1435" y="2969"/>
                    <a:pt x="1535" y="4637"/>
                    <a:pt x="1602" y="6671"/>
                  </a:cubicBezTo>
                  <a:cubicBezTo>
                    <a:pt x="1702" y="8740"/>
                    <a:pt x="1769" y="11208"/>
                    <a:pt x="1769" y="13910"/>
                  </a:cubicBezTo>
                  <a:cubicBezTo>
                    <a:pt x="1769" y="16612"/>
                    <a:pt x="1769" y="19614"/>
                    <a:pt x="1702" y="22750"/>
                  </a:cubicBezTo>
                  <a:cubicBezTo>
                    <a:pt x="1635" y="25852"/>
                    <a:pt x="1468" y="28854"/>
                    <a:pt x="1302" y="31589"/>
                  </a:cubicBezTo>
                  <a:cubicBezTo>
                    <a:pt x="1135" y="34291"/>
                    <a:pt x="901" y="36760"/>
                    <a:pt x="701" y="38794"/>
                  </a:cubicBezTo>
                  <a:cubicBezTo>
                    <a:pt x="501" y="40829"/>
                    <a:pt x="334" y="42497"/>
                    <a:pt x="201" y="43631"/>
                  </a:cubicBezTo>
                  <a:cubicBezTo>
                    <a:pt x="101" y="44198"/>
                    <a:pt x="67" y="44632"/>
                    <a:pt x="34" y="44966"/>
                  </a:cubicBezTo>
                  <a:cubicBezTo>
                    <a:pt x="1" y="45099"/>
                    <a:pt x="1" y="45232"/>
                    <a:pt x="1" y="45299"/>
                  </a:cubicBezTo>
                  <a:lnTo>
                    <a:pt x="1" y="45433"/>
                  </a:lnTo>
                  <a:cubicBezTo>
                    <a:pt x="1" y="45399"/>
                    <a:pt x="34" y="45332"/>
                    <a:pt x="67" y="45266"/>
                  </a:cubicBezTo>
                  <a:lnTo>
                    <a:pt x="101" y="44932"/>
                  </a:lnTo>
                  <a:cubicBezTo>
                    <a:pt x="168" y="44632"/>
                    <a:pt x="201" y="44165"/>
                    <a:pt x="301" y="43631"/>
                  </a:cubicBezTo>
                  <a:cubicBezTo>
                    <a:pt x="468" y="42497"/>
                    <a:pt x="668" y="40829"/>
                    <a:pt x="868" y="38794"/>
                  </a:cubicBezTo>
                  <a:cubicBezTo>
                    <a:pt x="1068" y="36760"/>
                    <a:pt x="1335" y="34291"/>
                    <a:pt x="1502" y="31589"/>
                  </a:cubicBezTo>
                  <a:cubicBezTo>
                    <a:pt x="1669" y="28854"/>
                    <a:pt x="1835" y="25852"/>
                    <a:pt x="1902" y="22750"/>
                  </a:cubicBezTo>
                  <a:cubicBezTo>
                    <a:pt x="2002" y="19614"/>
                    <a:pt x="2036" y="16612"/>
                    <a:pt x="2002" y="13910"/>
                  </a:cubicBezTo>
                  <a:cubicBezTo>
                    <a:pt x="1969" y="11208"/>
                    <a:pt x="1869" y="8773"/>
                    <a:pt x="1769" y="6671"/>
                  </a:cubicBezTo>
                  <a:cubicBezTo>
                    <a:pt x="1702" y="4603"/>
                    <a:pt x="1569" y="2969"/>
                    <a:pt x="1502" y="1801"/>
                  </a:cubicBezTo>
                  <a:cubicBezTo>
                    <a:pt x="1402" y="1234"/>
                    <a:pt x="1402" y="801"/>
                    <a:pt x="1368" y="467"/>
                  </a:cubicBezTo>
                  <a:cubicBezTo>
                    <a:pt x="1335" y="367"/>
                    <a:pt x="1335" y="234"/>
                    <a:pt x="1335" y="133"/>
                  </a:cubicBezTo>
                  <a:cubicBezTo>
                    <a:pt x="1302" y="100"/>
                    <a:pt x="1302" y="67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479450" y="2050250"/>
              <a:ext cx="494525" cy="229350"/>
            </a:xfrm>
            <a:custGeom>
              <a:rect b="b" l="l" r="r" t="t"/>
              <a:pathLst>
                <a:path extrusionOk="0" h="9174" w="19781">
                  <a:moveTo>
                    <a:pt x="13110" y="0"/>
                  </a:moveTo>
                  <a:lnTo>
                    <a:pt x="1001" y="667"/>
                  </a:lnTo>
                  <a:lnTo>
                    <a:pt x="0" y="5204"/>
                  </a:lnTo>
                  <a:cubicBezTo>
                    <a:pt x="0" y="5204"/>
                    <a:pt x="3336" y="7873"/>
                    <a:pt x="3669" y="8006"/>
                  </a:cubicBezTo>
                  <a:cubicBezTo>
                    <a:pt x="4003" y="8106"/>
                    <a:pt x="11608" y="9173"/>
                    <a:pt x="11608" y="9173"/>
                  </a:cubicBezTo>
                  <a:cubicBezTo>
                    <a:pt x="11608" y="9173"/>
                    <a:pt x="19781" y="5371"/>
                    <a:pt x="19681" y="5371"/>
                  </a:cubicBezTo>
                  <a:cubicBezTo>
                    <a:pt x="19614" y="5371"/>
                    <a:pt x="13110" y="0"/>
                    <a:pt x="13110" y="0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878050" y="2046000"/>
              <a:ext cx="567100" cy="907425"/>
            </a:xfrm>
            <a:custGeom>
              <a:rect b="b" l="l" r="r" t="t"/>
              <a:pathLst>
                <a:path extrusionOk="0" h="36297" w="22684">
                  <a:moveTo>
                    <a:pt x="2289" y="1"/>
                  </a:moveTo>
                  <a:cubicBezTo>
                    <a:pt x="1080" y="1"/>
                    <a:pt x="184" y="104"/>
                    <a:pt x="1" y="104"/>
                  </a:cubicBezTo>
                  <a:lnTo>
                    <a:pt x="10242" y="16849"/>
                  </a:lnTo>
                  <a:lnTo>
                    <a:pt x="10242" y="24888"/>
                  </a:lnTo>
                  <a:lnTo>
                    <a:pt x="3704" y="27923"/>
                  </a:lnTo>
                  <a:lnTo>
                    <a:pt x="6005" y="36296"/>
                  </a:lnTo>
                  <a:cubicBezTo>
                    <a:pt x="6005" y="36296"/>
                    <a:pt x="15512" y="31226"/>
                    <a:pt x="19081" y="29558"/>
                  </a:cubicBezTo>
                  <a:cubicBezTo>
                    <a:pt x="22684" y="27890"/>
                    <a:pt x="20149" y="19417"/>
                    <a:pt x="20149" y="19417"/>
                  </a:cubicBezTo>
                  <a:cubicBezTo>
                    <a:pt x="20149" y="19417"/>
                    <a:pt x="11743" y="3539"/>
                    <a:pt x="8674" y="1505"/>
                  </a:cubicBezTo>
                  <a:cubicBezTo>
                    <a:pt x="6788" y="247"/>
                    <a:pt x="4163" y="1"/>
                    <a:pt x="2289" y="1"/>
                  </a:cubicBez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2525300" y="2154475"/>
              <a:ext cx="506225" cy="1098325"/>
            </a:xfrm>
            <a:custGeom>
              <a:rect b="b" l="l" r="r" t="t"/>
              <a:pathLst>
                <a:path extrusionOk="0" h="43933" w="20249">
                  <a:moveTo>
                    <a:pt x="14078" y="1"/>
                  </a:moveTo>
                  <a:cubicBezTo>
                    <a:pt x="12410" y="1535"/>
                    <a:pt x="10308" y="2669"/>
                    <a:pt x="8107" y="3203"/>
                  </a:cubicBezTo>
                  <a:cubicBezTo>
                    <a:pt x="7650" y="3308"/>
                    <a:pt x="7174" y="3353"/>
                    <a:pt x="6693" y="3353"/>
                  </a:cubicBezTo>
                  <a:cubicBezTo>
                    <a:pt x="3482" y="3353"/>
                    <a:pt x="1" y="1335"/>
                    <a:pt x="1" y="1335"/>
                  </a:cubicBezTo>
                  <a:lnTo>
                    <a:pt x="1" y="1335"/>
                  </a:lnTo>
                  <a:lnTo>
                    <a:pt x="1835" y="17046"/>
                  </a:lnTo>
                  <a:lnTo>
                    <a:pt x="5505" y="43932"/>
                  </a:lnTo>
                  <a:lnTo>
                    <a:pt x="16579" y="42465"/>
                  </a:lnTo>
                  <a:lnTo>
                    <a:pt x="20249" y="14111"/>
                  </a:lnTo>
                  <a:lnTo>
                    <a:pt x="140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261775" y="2062750"/>
              <a:ext cx="605475" cy="1707925"/>
            </a:xfrm>
            <a:custGeom>
              <a:rect b="b" l="l" r="r" t="t"/>
              <a:pathLst>
                <a:path extrusionOk="0" h="68317" w="24219">
                  <a:moveTo>
                    <a:pt x="10208" y="1"/>
                  </a:moveTo>
                  <a:lnTo>
                    <a:pt x="7807" y="835"/>
                  </a:lnTo>
                  <a:lnTo>
                    <a:pt x="3437" y="29755"/>
                  </a:lnTo>
                  <a:cubicBezTo>
                    <a:pt x="3437" y="29755"/>
                    <a:pt x="1" y="41797"/>
                    <a:pt x="301" y="47034"/>
                  </a:cubicBezTo>
                  <a:cubicBezTo>
                    <a:pt x="601" y="52238"/>
                    <a:pt x="3370" y="68316"/>
                    <a:pt x="3370" y="68316"/>
                  </a:cubicBezTo>
                  <a:lnTo>
                    <a:pt x="23618" y="66215"/>
                  </a:lnTo>
                  <a:lnTo>
                    <a:pt x="22784" y="34559"/>
                  </a:lnTo>
                  <a:cubicBezTo>
                    <a:pt x="22784" y="34559"/>
                    <a:pt x="24218" y="25452"/>
                    <a:pt x="19882" y="19915"/>
                  </a:cubicBezTo>
                  <a:cubicBezTo>
                    <a:pt x="15545" y="14378"/>
                    <a:pt x="10208" y="1"/>
                    <a:pt x="10208" y="1"/>
                  </a:cubicBez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807175" y="2046075"/>
              <a:ext cx="512050" cy="1668725"/>
            </a:xfrm>
            <a:custGeom>
              <a:rect b="b" l="l" r="r" t="t"/>
              <a:pathLst>
                <a:path extrusionOk="0" h="66749" w="20482">
                  <a:moveTo>
                    <a:pt x="5037" y="0"/>
                  </a:moveTo>
                  <a:lnTo>
                    <a:pt x="1" y="34"/>
                  </a:lnTo>
                  <a:cubicBezTo>
                    <a:pt x="267" y="401"/>
                    <a:pt x="4704" y="17246"/>
                    <a:pt x="4204" y="20749"/>
                  </a:cubicBezTo>
                  <a:cubicBezTo>
                    <a:pt x="3703" y="24251"/>
                    <a:pt x="1168" y="31723"/>
                    <a:pt x="1168" y="31723"/>
                  </a:cubicBezTo>
                  <a:lnTo>
                    <a:pt x="1168" y="66748"/>
                  </a:lnTo>
                  <a:lnTo>
                    <a:pt x="19014" y="65114"/>
                  </a:lnTo>
                  <a:cubicBezTo>
                    <a:pt x="19014" y="65114"/>
                    <a:pt x="20482" y="52305"/>
                    <a:pt x="19014" y="46200"/>
                  </a:cubicBezTo>
                  <a:cubicBezTo>
                    <a:pt x="17546" y="40062"/>
                    <a:pt x="15412" y="32791"/>
                    <a:pt x="15412" y="32791"/>
                  </a:cubicBezTo>
                  <a:lnTo>
                    <a:pt x="14011" y="11409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597850" y="2751575"/>
              <a:ext cx="417000" cy="246050"/>
            </a:xfrm>
            <a:custGeom>
              <a:rect b="b" l="l" r="r" t="t"/>
              <a:pathLst>
                <a:path extrusionOk="0" h="9842" w="16680">
                  <a:moveTo>
                    <a:pt x="15045" y="1"/>
                  </a:moveTo>
                  <a:cubicBezTo>
                    <a:pt x="15045" y="1"/>
                    <a:pt x="9007" y="234"/>
                    <a:pt x="8207" y="368"/>
                  </a:cubicBezTo>
                  <a:cubicBezTo>
                    <a:pt x="7406" y="501"/>
                    <a:pt x="4304" y="2169"/>
                    <a:pt x="4237" y="2202"/>
                  </a:cubicBezTo>
                  <a:cubicBezTo>
                    <a:pt x="4237" y="2202"/>
                    <a:pt x="3437" y="2336"/>
                    <a:pt x="2870" y="2369"/>
                  </a:cubicBezTo>
                  <a:cubicBezTo>
                    <a:pt x="2069" y="2569"/>
                    <a:pt x="1268" y="2903"/>
                    <a:pt x="568" y="3370"/>
                  </a:cubicBezTo>
                  <a:cubicBezTo>
                    <a:pt x="1" y="3703"/>
                    <a:pt x="401" y="4337"/>
                    <a:pt x="735" y="4504"/>
                  </a:cubicBezTo>
                  <a:cubicBezTo>
                    <a:pt x="774" y="4523"/>
                    <a:pt x="885" y="4532"/>
                    <a:pt x="1052" y="4532"/>
                  </a:cubicBezTo>
                  <a:cubicBezTo>
                    <a:pt x="2318" y="4532"/>
                    <a:pt x="6772" y="4037"/>
                    <a:pt x="6772" y="4037"/>
                  </a:cubicBezTo>
                  <a:lnTo>
                    <a:pt x="6772" y="4037"/>
                  </a:lnTo>
                  <a:cubicBezTo>
                    <a:pt x="6772" y="4037"/>
                    <a:pt x="4904" y="4370"/>
                    <a:pt x="4204" y="4537"/>
                  </a:cubicBezTo>
                  <a:cubicBezTo>
                    <a:pt x="3503" y="4704"/>
                    <a:pt x="1068" y="5771"/>
                    <a:pt x="735" y="5938"/>
                  </a:cubicBezTo>
                  <a:cubicBezTo>
                    <a:pt x="401" y="6105"/>
                    <a:pt x="201" y="6339"/>
                    <a:pt x="234" y="6739"/>
                  </a:cubicBezTo>
                  <a:cubicBezTo>
                    <a:pt x="268" y="7172"/>
                    <a:pt x="935" y="7606"/>
                    <a:pt x="935" y="7606"/>
                  </a:cubicBezTo>
                  <a:cubicBezTo>
                    <a:pt x="935" y="7606"/>
                    <a:pt x="1235" y="8440"/>
                    <a:pt x="1602" y="8573"/>
                  </a:cubicBezTo>
                  <a:cubicBezTo>
                    <a:pt x="1629" y="8583"/>
                    <a:pt x="1685" y="8588"/>
                    <a:pt x="1765" y="8588"/>
                  </a:cubicBezTo>
                  <a:cubicBezTo>
                    <a:pt x="2764" y="8588"/>
                    <a:pt x="7539" y="7873"/>
                    <a:pt x="7540" y="7873"/>
                  </a:cubicBezTo>
                  <a:lnTo>
                    <a:pt x="7540" y="7873"/>
                  </a:lnTo>
                  <a:cubicBezTo>
                    <a:pt x="7139" y="8040"/>
                    <a:pt x="6839" y="8207"/>
                    <a:pt x="6439" y="8340"/>
                  </a:cubicBezTo>
                  <a:cubicBezTo>
                    <a:pt x="5934" y="8412"/>
                    <a:pt x="5429" y="8467"/>
                    <a:pt x="4924" y="8467"/>
                  </a:cubicBezTo>
                  <a:cubicBezTo>
                    <a:pt x="4729" y="8467"/>
                    <a:pt x="4533" y="8459"/>
                    <a:pt x="4337" y="8440"/>
                  </a:cubicBezTo>
                  <a:cubicBezTo>
                    <a:pt x="4171" y="8573"/>
                    <a:pt x="4070" y="8740"/>
                    <a:pt x="4070" y="8940"/>
                  </a:cubicBezTo>
                  <a:cubicBezTo>
                    <a:pt x="4070" y="9341"/>
                    <a:pt x="5672" y="9841"/>
                    <a:pt x="6205" y="9841"/>
                  </a:cubicBezTo>
                  <a:cubicBezTo>
                    <a:pt x="6739" y="9841"/>
                    <a:pt x="10041" y="8607"/>
                    <a:pt x="10842" y="8440"/>
                  </a:cubicBezTo>
                  <a:cubicBezTo>
                    <a:pt x="11609" y="8307"/>
                    <a:pt x="16679" y="5838"/>
                    <a:pt x="16679" y="5838"/>
                  </a:cubicBezTo>
                  <a:lnTo>
                    <a:pt x="15045" y="1"/>
                  </a:ln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614550" y="2893350"/>
              <a:ext cx="190150" cy="46725"/>
            </a:xfrm>
            <a:custGeom>
              <a:rect b="b" l="l" r="r" t="t"/>
              <a:pathLst>
                <a:path extrusionOk="0" h="1869" w="7606">
                  <a:moveTo>
                    <a:pt x="7605" y="0"/>
                  </a:moveTo>
                  <a:lnTo>
                    <a:pt x="6471" y="234"/>
                  </a:lnTo>
                  <a:cubicBezTo>
                    <a:pt x="5838" y="434"/>
                    <a:pt x="4870" y="701"/>
                    <a:pt x="3803" y="1001"/>
                  </a:cubicBezTo>
                  <a:cubicBezTo>
                    <a:pt x="2769" y="1268"/>
                    <a:pt x="1801" y="1501"/>
                    <a:pt x="1101" y="1602"/>
                  </a:cubicBezTo>
                  <a:cubicBezTo>
                    <a:pt x="734" y="1668"/>
                    <a:pt x="367" y="1735"/>
                    <a:pt x="0" y="1868"/>
                  </a:cubicBezTo>
                  <a:cubicBezTo>
                    <a:pt x="400" y="1868"/>
                    <a:pt x="767" y="1835"/>
                    <a:pt x="1168" y="1735"/>
                  </a:cubicBezTo>
                  <a:cubicBezTo>
                    <a:pt x="1835" y="1668"/>
                    <a:pt x="2835" y="1435"/>
                    <a:pt x="3869" y="1201"/>
                  </a:cubicBezTo>
                  <a:cubicBezTo>
                    <a:pt x="4904" y="968"/>
                    <a:pt x="5871" y="668"/>
                    <a:pt x="6538" y="401"/>
                  </a:cubicBezTo>
                  <a:cubicBezTo>
                    <a:pt x="6905" y="334"/>
                    <a:pt x="7272" y="167"/>
                    <a:pt x="7605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704600" y="2784925"/>
              <a:ext cx="86750" cy="20050"/>
            </a:xfrm>
            <a:custGeom>
              <a:rect b="b" l="l" r="r" t="t"/>
              <a:pathLst>
                <a:path extrusionOk="0" h="802" w="3470">
                  <a:moveTo>
                    <a:pt x="3470" y="1"/>
                  </a:moveTo>
                  <a:lnTo>
                    <a:pt x="3470" y="1"/>
                  </a:lnTo>
                  <a:cubicBezTo>
                    <a:pt x="2869" y="34"/>
                    <a:pt x="2302" y="134"/>
                    <a:pt x="1735" y="301"/>
                  </a:cubicBezTo>
                  <a:cubicBezTo>
                    <a:pt x="1135" y="401"/>
                    <a:pt x="568" y="568"/>
                    <a:pt x="1" y="801"/>
                  </a:cubicBezTo>
                  <a:cubicBezTo>
                    <a:pt x="601" y="735"/>
                    <a:pt x="1168" y="668"/>
                    <a:pt x="1769" y="501"/>
                  </a:cubicBezTo>
                  <a:cubicBezTo>
                    <a:pt x="2336" y="368"/>
                    <a:pt x="2936" y="201"/>
                    <a:pt x="3470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37200" y="2808275"/>
              <a:ext cx="140125" cy="29225"/>
            </a:xfrm>
            <a:custGeom>
              <a:rect b="b" l="l" r="r" t="t"/>
              <a:pathLst>
                <a:path extrusionOk="0" h="1169" w="5605">
                  <a:moveTo>
                    <a:pt x="5338" y="1"/>
                  </a:moveTo>
                  <a:cubicBezTo>
                    <a:pt x="5137" y="1"/>
                    <a:pt x="4937" y="101"/>
                    <a:pt x="4704" y="168"/>
                  </a:cubicBezTo>
                  <a:cubicBezTo>
                    <a:pt x="4437" y="335"/>
                    <a:pt x="4137" y="435"/>
                    <a:pt x="3836" y="435"/>
                  </a:cubicBezTo>
                  <a:cubicBezTo>
                    <a:pt x="3670" y="435"/>
                    <a:pt x="3503" y="401"/>
                    <a:pt x="3303" y="335"/>
                  </a:cubicBezTo>
                  <a:lnTo>
                    <a:pt x="2969" y="335"/>
                  </a:lnTo>
                  <a:cubicBezTo>
                    <a:pt x="2836" y="401"/>
                    <a:pt x="2702" y="435"/>
                    <a:pt x="2636" y="535"/>
                  </a:cubicBezTo>
                  <a:cubicBezTo>
                    <a:pt x="2502" y="701"/>
                    <a:pt x="2335" y="768"/>
                    <a:pt x="2169" y="902"/>
                  </a:cubicBezTo>
                  <a:cubicBezTo>
                    <a:pt x="2051" y="925"/>
                    <a:pt x="1933" y="949"/>
                    <a:pt x="1815" y="949"/>
                  </a:cubicBezTo>
                  <a:cubicBezTo>
                    <a:pt x="1766" y="949"/>
                    <a:pt x="1717" y="945"/>
                    <a:pt x="1668" y="935"/>
                  </a:cubicBezTo>
                  <a:cubicBezTo>
                    <a:pt x="1368" y="868"/>
                    <a:pt x="1101" y="768"/>
                    <a:pt x="768" y="735"/>
                  </a:cubicBezTo>
                  <a:cubicBezTo>
                    <a:pt x="501" y="735"/>
                    <a:pt x="301" y="802"/>
                    <a:pt x="134" y="968"/>
                  </a:cubicBezTo>
                  <a:cubicBezTo>
                    <a:pt x="34" y="1102"/>
                    <a:pt x="0" y="1168"/>
                    <a:pt x="34" y="1168"/>
                  </a:cubicBezTo>
                  <a:cubicBezTo>
                    <a:pt x="100" y="1168"/>
                    <a:pt x="134" y="1102"/>
                    <a:pt x="201" y="1002"/>
                  </a:cubicBezTo>
                  <a:cubicBezTo>
                    <a:pt x="316" y="915"/>
                    <a:pt x="482" y="828"/>
                    <a:pt x="676" y="828"/>
                  </a:cubicBezTo>
                  <a:cubicBezTo>
                    <a:pt x="706" y="828"/>
                    <a:pt x="736" y="830"/>
                    <a:pt x="768" y="835"/>
                  </a:cubicBezTo>
                  <a:cubicBezTo>
                    <a:pt x="1001" y="902"/>
                    <a:pt x="1301" y="1002"/>
                    <a:pt x="1668" y="1102"/>
                  </a:cubicBezTo>
                  <a:cubicBezTo>
                    <a:pt x="1737" y="1116"/>
                    <a:pt x="1812" y="1124"/>
                    <a:pt x="1893" y="1124"/>
                  </a:cubicBezTo>
                  <a:cubicBezTo>
                    <a:pt x="2007" y="1124"/>
                    <a:pt x="2132" y="1107"/>
                    <a:pt x="2269" y="1068"/>
                  </a:cubicBezTo>
                  <a:lnTo>
                    <a:pt x="2769" y="668"/>
                  </a:lnTo>
                  <a:cubicBezTo>
                    <a:pt x="2872" y="565"/>
                    <a:pt x="2996" y="531"/>
                    <a:pt x="3130" y="531"/>
                  </a:cubicBezTo>
                  <a:cubicBezTo>
                    <a:pt x="3341" y="531"/>
                    <a:pt x="3578" y="614"/>
                    <a:pt x="3803" y="635"/>
                  </a:cubicBezTo>
                  <a:cubicBezTo>
                    <a:pt x="4137" y="635"/>
                    <a:pt x="4437" y="535"/>
                    <a:pt x="4704" y="335"/>
                  </a:cubicBezTo>
                  <a:cubicBezTo>
                    <a:pt x="4871" y="234"/>
                    <a:pt x="5104" y="134"/>
                    <a:pt x="5304" y="101"/>
                  </a:cubicBezTo>
                  <a:cubicBezTo>
                    <a:pt x="5471" y="68"/>
                    <a:pt x="5538" y="68"/>
                    <a:pt x="5538" y="68"/>
                  </a:cubicBezTo>
                  <a:cubicBezTo>
                    <a:pt x="5604" y="68"/>
                    <a:pt x="5471" y="34"/>
                    <a:pt x="5338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61375" y="2839975"/>
              <a:ext cx="116775" cy="32550"/>
            </a:xfrm>
            <a:custGeom>
              <a:rect b="b" l="l" r="r" t="t"/>
              <a:pathLst>
                <a:path extrusionOk="0" h="1302" w="4671">
                  <a:moveTo>
                    <a:pt x="4671" y="1"/>
                  </a:moveTo>
                  <a:lnTo>
                    <a:pt x="4671" y="1"/>
                  </a:lnTo>
                  <a:cubicBezTo>
                    <a:pt x="4471" y="101"/>
                    <a:pt x="4204" y="167"/>
                    <a:pt x="4004" y="267"/>
                  </a:cubicBezTo>
                  <a:cubicBezTo>
                    <a:pt x="3847" y="306"/>
                    <a:pt x="3680" y="323"/>
                    <a:pt x="3520" y="323"/>
                  </a:cubicBezTo>
                  <a:cubicBezTo>
                    <a:pt x="3408" y="323"/>
                    <a:pt x="3300" y="315"/>
                    <a:pt x="3203" y="301"/>
                  </a:cubicBezTo>
                  <a:cubicBezTo>
                    <a:pt x="3036" y="267"/>
                    <a:pt x="2869" y="267"/>
                    <a:pt x="2703" y="267"/>
                  </a:cubicBezTo>
                  <a:cubicBezTo>
                    <a:pt x="2569" y="267"/>
                    <a:pt x="2503" y="301"/>
                    <a:pt x="2402" y="367"/>
                  </a:cubicBezTo>
                  <a:cubicBezTo>
                    <a:pt x="2336" y="434"/>
                    <a:pt x="2236" y="501"/>
                    <a:pt x="2202" y="601"/>
                  </a:cubicBezTo>
                  <a:cubicBezTo>
                    <a:pt x="2074" y="781"/>
                    <a:pt x="1846" y="901"/>
                    <a:pt x="1611" y="901"/>
                  </a:cubicBezTo>
                  <a:cubicBezTo>
                    <a:pt x="1541" y="901"/>
                    <a:pt x="1471" y="891"/>
                    <a:pt x="1402" y="868"/>
                  </a:cubicBezTo>
                  <a:cubicBezTo>
                    <a:pt x="1102" y="801"/>
                    <a:pt x="868" y="801"/>
                    <a:pt x="568" y="801"/>
                  </a:cubicBezTo>
                  <a:cubicBezTo>
                    <a:pt x="368" y="834"/>
                    <a:pt x="201" y="935"/>
                    <a:pt x="67" y="1101"/>
                  </a:cubicBezTo>
                  <a:cubicBezTo>
                    <a:pt x="34" y="1201"/>
                    <a:pt x="1" y="1301"/>
                    <a:pt x="34" y="1301"/>
                  </a:cubicBezTo>
                  <a:cubicBezTo>
                    <a:pt x="67" y="1301"/>
                    <a:pt x="67" y="1201"/>
                    <a:pt x="168" y="1135"/>
                  </a:cubicBezTo>
                  <a:cubicBezTo>
                    <a:pt x="268" y="1001"/>
                    <a:pt x="434" y="935"/>
                    <a:pt x="601" y="935"/>
                  </a:cubicBezTo>
                  <a:cubicBezTo>
                    <a:pt x="868" y="935"/>
                    <a:pt x="1168" y="968"/>
                    <a:pt x="1402" y="1035"/>
                  </a:cubicBezTo>
                  <a:cubicBezTo>
                    <a:pt x="1518" y="1068"/>
                    <a:pt x="1619" y="1085"/>
                    <a:pt x="1710" y="1085"/>
                  </a:cubicBezTo>
                  <a:cubicBezTo>
                    <a:pt x="1802" y="1085"/>
                    <a:pt x="1885" y="1068"/>
                    <a:pt x="1969" y="1035"/>
                  </a:cubicBezTo>
                  <a:cubicBezTo>
                    <a:pt x="2169" y="1001"/>
                    <a:pt x="2302" y="868"/>
                    <a:pt x="2402" y="701"/>
                  </a:cubicBezTo>
                  <a:cubicBezTo>
                    <a:pt x="2469" y="601"/>
                    <a:pt x="2569" y="501"/>
                    <a:pt x="2736" y="468"/>
                  </a:cubicBezTo>
                  <a:cubicBezTo>
                    <a:pt x="2903" y="468"/>
                    <a:pt x="3036" y="468"/>
                    <a:pt x="3203" y="501"/>
                  </a:cubicBezTo>
                  <a:cubicBezTo>
                    <a:pt x="3283" y="510"/>
                    <a:pt x="3364" y="514"/>
                    <a:pt x="3443" y="514"/>
                  </a:cubicBezTo>
                  <a:cubicBezTo>
                    <a:pt x="3659" y="514"/>
                    <a:pt x="3866" y="483"/>
                    <a:pt x="4037" y="434"/>
                  </a:cubicBezTo>
                  <a:cubicBezTo>
                    <a:pt x="4304" y="367"/>
                    <a:pt x="4504" y="201"/>
                    <a:pt x="4671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312650" y="2802450"/>
              <a:ext cx="241875" cy="100100"/>
            </a:xfrm>
            <a:custGeom>
              <a:rect b="b" l="l" r="r" t="t"/>
              <a:pathLst>
                <a:path extrusionOk="0" h="4004" w="9675">
                  <a:moveTo>
                    <a:pt x="1" y="0"/>
                  </a:moveTo>
                  <a:cubicBezTo>
                    <a:pt x="134" y="100"/>
                    <a:pt x="234" y="167"/>
                    <a:pt x="334" y="267"/>
                  </a:cubicBezTo>
                  <a:cubicBezTo>
                    <a:pt x="568" y="434"/>
                    <a:pt x="835" y="668"/>
                    <a:pt x="1268" y="934"/>
                  </a:cubicBezTo>
                  <a:cubicBezTo>
                    <a:pt x="2269" y="1635"/>
                    <a:pt x="3403" y="2202"/>
                    <a:pt x="4504" y="2769"/>
                  </a:cubicBezTo>
                  <a:cubicBezTo>
                    <a:pt x="5138" y="3036"/>
                    <a:pt x="5772" y="3303"/>
                    <a:pt x="6439" y="3503"/>
                  </a:cubicBezTo>
                  <a:cubicBezTo>
                    <a:pt x="6972" y="3670"/>
                    <a:pt x="7506" y="3803"/>
                    <a:pt x="8107" y="3870"/>
                  </a:cubicBezTo>
                  <a:cubicBezTo>
                    <a:pt x="8340" y="3937"/>
                    <a:pt x="8574" y="3970"/>
                    <a:pt x="8774" y="3970"/>
                  </a:cubicBezTo>
                  <a:cubicBezTo>
                    <a:pt x="8940" y="4003"/>
                    <a:pt x="9107" y="4003"/>
                    <a:pt x="9274" y="4003"/>
                  </a:cubicBezTo>
                  <a:lnTo>
                    <a:pt x="9674" y="4003"/>
                  </a:lnTo>
                  <a:cubicBezTo>
                    <a:pt x="9674" y="3970"/>
                    <a:pt x="9107" y="3970"/>
                    <a:pt x="8140" y="3770"/>
                  </a:cubicBezTo>
                  <a:cubicBezTo>
                    <a:pt x="7606" y="3636"/>
                    <a:pt x="7072" y="3503"/>
                    <a:pt x="6505" y="3336"/>
                  </a:cubicBezTo>
                  <a:cubicBezTo>
                    <a:pt x="5838" y="3136"/>
                    <a:pt x="5238" y="2869"/>
                    <a:pt x="4604" y="2602"/>
                  </a:cubicBezTo>
                  <a:cubicBezTo>
                    <a:pt x="3470" y="2035"/>
                    <a:pt x="2402" y="1468"/>
                    <a:pt x="1335" y="801"/>
                  </a:cubicBezTo>
                  <a:lnTo>
                    <a:pt x="401" y="201"/>
                  </a:lnTo>
                  <a:cubicBezTo>
                    <a:pt x="268" y="134"/>
                    <a:pt x="134" y="3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311825" y="2809125"/>
              <a:ext cx="339425" cy="218500"/>
            </a:xfrm>
            <a:custGeom>
              <a:rect b="b" l="l" r="r" t="t"/>
              <a:pathLst>
                <a:path extrusionOk="0" h="8740" w="13577">
                  <a:moveTo>
                    <a:pt x="0" y="0"/>
                  </a:moveTo>
                  <a:lnTo>
                    <a:pt x="0" y="0"/>
                  </a:lnTo>
                  <a:cubicBezTo>
                    <a:pt x="134" y="167"/>
                    <a:pt x="234" y="334"/>
                    <a:pt x="401" y="501"/>
                  </a:cubicBezTo>
                  <a:cubicBezTo>
                    <a:pt x="701" y="768"/>
                    <a:pt x="1135" y="1235"/>
                    <a:pt x="1668" y="1735"/>
                  </a:cubicBezTo>
                  <a:cubicBezTo>
                    <a:pt x="3036" y="3069"/>
                    <a:pt x="4537" y="4337"/>
                    <a:pt x="6138" y="5404"/>
                  </a:cubicBezTo>
                  <a:cubicBezTo>
                    <a:pt x="7005" y="6005"/>
                    <a:pt x="7906" y="6538"/>
                    <a:pt x="8873" y="7039"/>
                  </a:cubicBezTo>
                  <a:cubicBezTo>
                    <a:pt x="9641" y="7406"/>
                    <a:pt x="10408" y="7773"/>
                    <a:pt x="11242" y="8073"/>
                  </a:cubicBezTo>
                  <a:cubicBezTo>
                    <a:pt x="11642" y="8240"/>
                    <a:pt x="11909" y="8340"/>
                    <a:pt x="12209" y="8406"/>
                  </a:cubicBezTo>
                  <a:cubicBezTo>
                    <a:pt x="12476" y="8506"/>
                    <a:pt x="12709" y="8573"/>
                    <a:pt x="12976" y="8606"/>
                  </a:cubicBezTo>
                  <a:lnTo>
                    <a:pt x="13577" y="8740"/>
                  </a:lnTo>
                  <a:cubicBezTo>
                    <a:pt x="13377" y="8640"/>
                    <a:pt x="13176" y="8606"/>
                    <a:pt x="12910" y="8540"/>
                  </a:cubicBezTo>
                  <a:cubicBezTo>
                    <a:pt x="12709" y="8440"/>
                    <a:pt x="12476" y="8373"/>
                    <a:pt x="12209" y="8273"/>
                  </a:cubicBezTo>
                  <a:cubicBezTo>
                    <a:pt x="11976" y="8206"/>
                    <a:pt x="11642" y="8106"/>
                    <a:pt x="11308" y="7939"/>
                  </a:cubicBezTo>
                  <a:cubicBezTo>
                    <a:pt x="10508" y="7606"/>
                    <a:pt x="9707" y="7272"/>
                    <a:pt x="8973" y="6872"/>
                  </a:cubicBezTo>
                  <a:cubicBezTo>
                    <a:pt x="8039" y="6372"/>
                    <a:pt x="7139" y="5838"/>
                    <a:pt x="6238" y="5237"/>
                  </a:cubicBezTo>
                  <a:cubicBezTo>
                    <a:pt x="4670" y="4170"/>
                    <a:pt x="3169" y="2936"/>
                    <a:pt x="1735" y="1601"/>
                  </a:cubicBezTo>
                  <a:cubicBezTo>
                    <a:pt x="1201" y="1101"/>
                    <a:pt x="734" y="701"/>
                    <a:pt x="467" y="401"/>
                  </a:cubicBezTo>
                  <a:cubicBezTo>
                    <a:pt x="334" y="234"/>
                    <a:pt x="167" y="1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971450" y="2647325"/>
              <a:ext cx="207675" cy="87600"/>
            </a:xfrm>
            <a:custGeom>
              <a:rect b="b" l="l" r="r" t="t"/>
              <a:pathLst>
                <a:path extrusionOk="0" h="3504" w="8307">
                  <a:moveTo>
                    <a:pt x="8307" y="1"/>
                  </a:moveTo>
                  <a:lnTo>
                    <a:pt x="8307" y="1"/>
                  </a:lnTo>
                  <a:cubicBezTo>
                    <a:pt x="7840" y="134"/>
                    <a:pt x="7440" y="301"/>
                    <a:pt x="7073" y="468"/>
                  </a:cubicBezTo>
                  <a:lnTo>
                    <a:pt x="4137" y="1702"/>
                  </a:lnTo>
                  <a:lnTo>
                    <a:pt x="1235" y="2970"/>
                  </a:lnTo>
                  <a:cubicBezTo>
                    <a:pt x="801" y="3137"/>
                    <a:pt x="401" y="3303"/>
                    <a:pt x="1" y="3503"/>
                  </a:cubicBezTo>
                  <a:cubicBezTo>
                    <a:pt x="134" y="3503"/>
                    <a:pt x="234" y="3470"/>
                    <a:pt x="334" y="3403"/>
                  </a:cubicBezTo>
                  <a:cubicBezTo>
                    <a:pt x="568" y="3337"/>
                    <a:pt x="902" y="3203"/>
                    <a:pt x="1268" y="3070"/>
                  </a:cubicBezTo>
                  <a:cubicBezTo>
                    <a:pt x="2069" y="2803"/>
                    <a:pt x="3070" y="2369"/>
                    <a:pt x="4237" y="1869"/>
                  </a:cubicBezTo>
                  <a:cubicBezTo>
                    <a:pt x="5405" y="1369"/>
                    <a:pt x="6405" y="902"/>
                    <a:pt x="7139" y="568"/>
                  </a:cubicBezTo>
                  <a:cubicBezTo>
                    <a:pt x="7573" y="401"/>
                    <a:pt x="7940" y="234"/>
                    <a:pt x="8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989800" y="2251225"/>
              <a:ext cx="189325" cy="396125"/>
            </a:xfrm>
            <a:custGeom>
              <a:rect b="b" l="l" r="r" t="t"/>
              <a:pathLst>
                <a:path extrusionOk="0" h="15845" w="7573">
                  <a:moveTo>
                    <a:pt x="1" y="0"/>
                  </a:moveTo>
                  <a:cubicBezTo>
                    <a:pt x="1" y="0"/>
                    <a:pt x="34" y="67"/>
                    <a:pt x="67" y="200"/>
                  </a:cubicBezTo>
                  <a:lnTo>
                    <a:pt x="401" y="634"/>
                  </a:lnTo>
                  <a:cubicBezTo>
                    <a:pt x="701" y="1001"/>
                    <a:pt x="1168" y="1501"/>
                    <a:pt x="1735" y="2068"/>
                  </a:cubicBezTo>
                  <a:cubicBezTo>
                    <a:pt x="2336" y="2669"/>
                    <a:pt x="3036" y="3369"/>
                    <a:pt x="3770" y="4170"/>
                  </a:cubicBezTo>
                  <a:cubicBezTo>
                    <a:pt x="4571" y="5004"/>
                    <a:pt x="5338" y="5971"/>
                    <a:pt x="5938" y="6972"/>
                  </a:cubicBezTo>
                  <a:cubicBezTo>
                    <a:pt x="6539" y="7973"/>
                    <a:pt x="6939" y="9073"/>
                    <a:pt x="7106" y="10241"/>
                  </a:cubicBezTo>
                  <a:cubicBezTo>
                    <a:pt x="7239" y="11342"/>
                    <a:pt x="7339" y="12376"/>
                    <a:pt x="7373" y="13176"/>
                  </a:cubicBezTo>
                  <a:cubicBezTo>
                    <a:pt x="7406" y="13977"/>
                    <a:pt x="7439" y="14644"/>
                    <a:pt x="7506" y="15144"/>
                  </a:cubicBezTo>
                  <a:cubicBezTo>
                    <a:pt x="7539" y="15345"/>
                    <a:pt x="7539" y="15511"/>
                    <a:pt x="7539" y="15678"/>
                  </a:cubicBezTo>
                  <a:cubicBezTo>
                    <a:pt x="7573" y="15712"/>
                    <a:pt x="7573" y="15812"/>
                    <a:pt x="7573" y="15845"/>
                  </a:cubicBezTo>
                  <a:lnTo>
                    <a:pt x="7573" y="15678"/>
                  </a:lnTo>
                  <a:lnTo>
                    <a:pt x="7573" y="15144"/>
                  </a:lnTo>
                  <a:cubicBezTo>
                    <a:pt x="7573" y="14677"/>
                    <a:pt x="7573" y="14010"/>
                    <a:pt x="7539" y="13176"/>
                  </a:cubicBezTo>
                  <a:cubicBezTo>
                    <a:pt x="7506" y="12342"/>
                    <a:pt x="7506" y="11342"/>
                    <a:pt x="7339" y="10241"/>
                  </a:cubicBezTo>
                  <a:cubicBezTo>
                    <a:pt x="7106" y="9073"/>
                    <a:pt x="6739" y="7906"/>
                    <a:pt x="6105" y="6872"/>
                  </a:cubicBezTo>
                  <a:cubicBezTo>
                    <a:pt x="5505" y="5838"/>
                    <a:pt x="4737" y="4870"/>
                    <a:pt x="3904" y="4037"/>
                  </a:cubicBezTo>
                  <a:cubicBezTo>
                    <a:pt x="3103" y="3203"/>
                    <a:pt x="2402" y="2535"/>
                    <a:pt x="1835" y="1968"/>
                  </a:cubicBezTo>
                  <a:cubicBezTo>
                    <a:pt x="1235" y="1368"/>
                    <a:pt x="768" y="868"/>
                    <a:pt x="501" y="534"/>
                  </a:cubicBezTo>
                  <a:lnTo>
                    <a:pt x="101" y="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3012325" y="2789100"/>
              <a:ext cx="334425" cy="167650"/>
            </a:xfrm>
            <a:custGeom>
              <a:rect b="b" l="l" r="r" t="t"/>
              <a:pathLst>
                <a:path extrusionOk="0" h="6706" w="13377">
                  <a:moveTo>
                    <a:pt x="13377" y="1"/>
                  </a:moveTo>
                  <a:lnTo>
                    <a:pt x="13377" y="1"/>
                  </a:lnTo>
                  <a:cubicBezTo>
                    <a:pt x="13176" y="34"/>
                    <a:pt x="12976" y="134"/>
                    <a:pt x="12743" y="234"/>
                  </a:cubicBezTo>
                  <a:lnTo>
                    <a:pt x="11175" y="1035"/>
                  </a:lnTo>
                  <a:cubicBezTo>
                    <a:pt x="9807" y="1702"/>
                    <a:pt x="8006" y="2636"/>
                    <a:pt x="5905" y="3703"/>
                  </a:cubicBezTo>
                  <a:cubicBezTo>
                    <a:pt x="3861" y="4758"/>
                    <a:pt x="2014" y="5747"/>
                    <a:pt x="683" y="6479"/>
                  </a:cubicBezTo>
                  <a:lnTo>
                    <a:pt x="683" y="6479"/>
                  </a:lnTo>
                  <a:cubicBezTo>
                    <a:pt x="491" y="5839"/>
                    <a:pt x="330" y="5325"/>
                    <a:pt x="201" y="4904"/>
                  </a:cubicBezTo>
                  <a:cubicBezTo>
                    <a:pt x="167" y="4704"/>
                    <a:pt x="67" y="4537"/>
                    <a:pt x="0" y="4337"/>
                  </a:cubicBezTo>
                  <a:lnTo>
                    <a:pt x="0" y="4337"/>
                  </a:lnTo>
                  <a:lnTo>
                    <a:pt x="134" y="4971"/>
                  </a:lnTo>
                  <a:cubicBezTo>
                    <a:pt x="201" y="5371"/>
                    <a:pt x="367" y="5972"/>
                    <a:pt x="534" y="6639"/>
                  </a:cubicBezTo>
                  <a:lnTo>
                    <a:pt x="601" y="6706"/>
                  </a:lnTo>
                  <a:lnTo>
                    <a:pt x="668" y="6672"/>
                  </a:lnTo>
                  <a:cubicBezTo>
                    <a:pt x="2002" y="5972"/>
                    <a:pt x="3970" y="5004"/>
                    <a:pt x="6005" y="3904"/>
                  </a:cubicBezTo>
                  <a:cubicBezTo>
                    <a:pt x="8039" y="2836"/>
                    <a:pt x="9874" y="1869"/>
                    <a:pt x="11208" y="1168"/>
                  </a:cubicBezTo>
                  <a:lnTo>
                    <a:pt x="12810" y="334"/>
                  </a:lnTo>
                  <a:cubicBezTo>
                    <a:pt x="13010" y="234"/>
                    <a:pt x="13210" y="134"/>
                    <a:pt x="133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832200" y="2970075"/>
              <a:ext cx="20025" cy="748875"/>
            </a:xfrm>
            <a:custGeom>
              <a:rect b="b" l="l" r="r" t="t"/>
              <a:pathLst>
                <a:path extrusionOk="0" h="29955" w="801">
                  <a:moveTo>
                    <a:pt x="701" y="0"/>
                  </a:moveTo>
                  <a:cubicBezTo>
                    <a:pt x="667" y="100"/>
                    <a:pt x="667" y="234"/>
                    <a:pt x="567" y="300"/>
                  </a:cubicBezTo>
                  <a:cubicBezTo>
                    <a:pt x="567" y="501"/>
                    <a:pt x="534" y="801"/>
                    <a:pt x="501" y="1168"/>
                  </a:cubicBezTo>
                  <a:cubicBezTo>
                    <a:pt x="401" y="1935"/>
                    <a:pt x="334" y="3069"/>
                    <a:pt x="234" y="4403"/>
                  </a:cubicBezTo>
                  <a:cubicBezTo>
                    <a:pt x="67" y="7105"/>
                    <a:pt x="0" y="10841"/>
                    <a:pt x="67" y="14978"/>
                  </a:cubicBezTo>
                  <a:cubicBezTo>
                    <a:pt x="167" y="19114"/>
                    <a:pt x="300" y="22850"/>
                    <a:pt x="467" y="25552"/>
                  </a:cubicBezTo>
                  <a:cubicBezTo>
                    <a:pt x="534" y="26953"/>
                    <a:pt x="634" y="28020"/>
                    <a:pt x="667" y="28788"/>
                  </a:cubicBezTo>
                  <a:cubicBezTo>
                    <a:pt x="701" y="29154"/>
                    <a:pt x="734" y="29455"/>
                    <a:pt x="734" y="29655"/>
                  </a:cubicBezTo>
                  <a:cubicBezTo>
                    <a:pt x="734" y="29755"/>
                    <a:pt x="734" y="29855"/>
                    <a:pt x="801" y="29955"/>
                  </a:cubicBezTo>
                  <a:lnTo>
                    <a:pt x="801" y="29655"/>
                  </a:lnTo>
                  <a:cubicBezTo>
                    <a:pt x="801" y="29455"/>
                    <a:pt x="734" y="29154"/>
                    <a:pt x="734" y="28788"/>
                  </a:cubicBezTo>
                  <a:cubicBezTo>
                    <a:pt x="701" y="27987"/>
                    <a:pt x="667" y="26886"/>
                    <a:pt x="634" y="25552"/>
                  </a:cubicBezTo>
                  <a:cubicBezTo>
                    <a:pt x="534" y="22850"/>
                    <a:pt x="401" y="19114"/>
                    <a:pt x="334" y="14978"/>
                  </a:cubicBezTo>
                  <a:cubicBezTo>
                    <a:pt x="234" y="10841"/>
                    <a:pt x="267" y="7105"/>
                    <a:pt x="401" y="4403"/>
                  </a:cubicBezTo>
                  <a:cubicBezTo>
                    <a:pt x="501" y="3002"/>
                    <a:pt x="534" y="1935"/>
                    <a:pt x="634" y="1168"/>
                  </a:cubicBezTo>
                  <a:cubicBezTo>
                    <a:pt x="667" y="801"/>
                    <a:pt x="701" y="501"/>
                    <a:pt x="701" y="300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077500" y="2083600"/>
              <a:ext cx="380275" cy="993225"/>
            </a:xfrm>
            <a:custGeom>
              <a:rect b="b" l="l" r="r" t="t"/>
              <a:pathLst>
                <a:path extrusionOk="0" h="39729" w="15211">
                  <a:moveTo>
                    <a:pt x="15211" y="1"/>
                  </a:moveTo>
                  <a:lnTo>
                    <a:pt x="15211" y="1"/>
                  </a:lnTo>
                  <a:cubicBezTo>
                    <a:pt x="15211" y="1"/>
                    <a:pt x="8539" y="2836"/>
                    <a:pt x="6471" y="7372"/>
                  </a:cubicBezTo>
                  <a:cubicBezTo>
                    <a:pt x="4370" y="11909"/>
                    <a:pt x="167" y="26219"/>
                    <a:pt x="67" y="28854"/>
                  </a:cubicBezTo>
                  <a:cubicBezTo>
                    <a:pt x="0" y="31456"/>
                    <a:pt x="4870" y="39729"/>
                    <a:pt x="4870" y="39729"/>
                  </a:cubicBezTo>
                  <a:lnTo>
                    <a:pt x="12642" y="34792"/>
                  </a:lnTo>
                  <a:lnTo>
                    <a:pt x="11175" y="31190"/>
                  </a:lnTo>
                  <a:lnTo>
                    <a:pt x="13543" y="15578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00150" y="3014075"/>
              <a:ext cx="103425" cy="2097550"/>
            </a:xfrm>
            <a:custGeom>
              <a:rect b="b" l="l" r="r" t="t"/>
              <a:pathLst>
                <a:path extrusionOk="0" h="83902" w="4137">
                  <a:moveTo>
                    <a:pt x="1051" y="0"/>
                  </a:moveTo>
                  <a:cubicBezTo>
                    <a:pt x="762" y="0"/>
                    <a:pt x="482" y="133"/>
                    <a:pt x="301" y="375"/>
                  </a:cubicBezTo>
                  <a:cubicBezTo>
                    <a:pt x="0" y="842"/>
                    <a:pt x="100" y="1409"/>
                    <a:pt x="501" y="1709"/>
                  </a:cubicBezTo>
                  <a:cubicBezTo>
                    <a:pt x="567" y="1743"/>
                    <a:pt x="2135" y="2977"/>
                    <a:pt x="2235" y="5545"/>
                  </a:cubicBezTo>
                  <a:cubicBezTo>
                    <a:pt x="2269" y="6746"/>
                    <a:pt x="2135" y="82200"/>
                    <a:pt x="2135" y="82934"/>
                  </a:cubicBezTo>
                  <a:cubicBezTo>
                    <a:pt x="2135" y="83468"/>
                    <a:pt x="2602" y="83902"/>
                    <a:pt x="3103" y="83902"/>
                  </a:cubicBezTo>
                  <a:cubicBezTo>
                    <a:pt x="3636" y="83902"/>
                    <a:pt x="4070" y="83468"/>
                    <a:pt x="4003" y="82934"/>
                  </a:cubicBezTo>
                  <a:cubicBezTo>
                    <a:pt x="4003" y="79865"/>
                    <a:pt x="4137" y="6746"/>
                    <a:pt x="4103" y="5512"/>
                  </a:cubicBezTo>
                  <a:cubicBezTo>
                    <a:pt x="4003" y="1910"/>
                    <a:pt x="1668" y="242"/>
                    <a:pt x="1602" y="175"/>
                  </a:cubicBezTo>
                  <a:cubicBezTo>
                    <a:pt x="1430" y="57"/>
                    <a:pt x="1239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219250" y="3061750"/>
              <a:ext cx="49225" cy="231900"/>
            </a:xfrm>
            <a:custGeom>
              <a:rect b="b" l="l" r="r" t="t"/>
              <a:pathLst>
                <a:path extrusionOk="0" h="9276" w="1969">
                  <a:moveTo>
                    <a:pt x="959" y="1"/>
                  </a:moveTo>
                  <a:cubicBezTo>
                    <a:pt x="940" y="1"/>
                    <a:pt x="921" y="1"/>
                    <a:pt x="901" y="3"/>
                  </a:cubicBezTo>
                  <a:cubicBezTo>
                    <a:pt x="368" y="69"/>
                    <a:pt x="1" y="503"/>
                    <a:pt x="34" y="1003"/>
                  </a:cubicBezTo>
                  <a:lnTo>
                    <a:pt x="34" y="8308"/>
                  </a:lnTo>
                  <a:cubicBezTo>
                    <a:pt x="34" y="8842"/>
                    <a:pt x="501" y="9276"/>
                    <a:pt x="1001" y="9276"/>
                  </a:cubicBezTo>
                  <a:cubicBezTo>
                    <a:pt x="1502" y="9276"/>
                    <a:pt x="1969" y="8842"/>
                    <a:pt x="1902" y="8308"/>
                  </a:cubicBezTo>
                  <a:lnTo>
                    <a:pt x="1902" y="903"/>
                  </a:lnTo>
                  <a:cubicBezTo>
                    <a:pt x="1870" y="421"/>
                    <a:pt x="1466" y="1"/>
                    <a:pt x="9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08425" y="2944750"/>
              <a:ext cx="225175" cy="209125"/>
            </a:xfrm>
            <a:custGeom>
              <a:rect b="b" l="l" r="r" t="t"/>
              <a:pathLst>
                <a:path extrusionOk="0" h="8365" w="9007">
                  <a:moveTo>
                    <a:pt x="5605" y="0"/>
                  </a:moveTo>
                  <a:cubicBezTo>
                    <a:pt x="4292" y="0"/>
                    <a:pt x="2902" y="580"/>
                    <a:pt x="2902" y="580"/>
                  </a:cubicBezTo>
                  <a:lnTo>
                    <a:pt x="1034" y="2147"/>
                  </a:lnTo>
                  <a:cubicBezTo>
                    <a:pt x="601" y="2581"/>
                    <a:pt x="0" y="6117"/>
                    <a:pt x="0" y="6117"/>
                  </a:cubicBezTo>
                  <a:cubicBezTo>
                    <a:pt x="0" y="6117"/>
                    <a:pt x="2002" y="8252"/>
                    <a:pt x="2835" y="8352"/>
                  </a:cubicBezTo>
                  <a:cubicBezTo>
                    <a:pt x="2904" y="8360"/>
                    <a:pt x="2973" y="8365"/>
                    <a:pt x="3042" y="8365"/>
                  </a:cubicBezTo>
                  <a:cubicBezTo>
                    <a:pt x="3512" y="8365"/>
                    <a:pt x="3992" y="8171"/>
                    <a:pt x="4370" y="7851"/>
                  </a:cubicBezTo>
                  <a:cubicBezTo>
                    <a:pt x="4370" y="7851"/>
                    <a:pt x="4808" y="8095"/>
                    <a:pt x="5243" y="8095"/>
                  </a:cubicBezTo>
                  <a:cubicBezTo>
                    <a:pt x="5432" y="8095"/>
                    <a:pt x="5620" y="8049"/>
                    <a:pt x="5771" y="7918"/>
                  </a:cubicBezTo>
                  <a:cubicBezTo>
                    <a:pt x="6271" y="7451"/>
                    <a:pt x="5037" y="4683"/>
                    <a:pt x="5037" y="4683"/>
                  </a:cubicBezTo>
                  <a:cubicBezTo>
                    <a:pt x="5037" y="4683"/>
                    <a:pt x="4634" y="3443"/>
                    <a:pt x="5740" y="3443"/>
                  </a:cubicBezTo>
                  <a:cubicBezTo>
                    <a:pt x="5782" y="3443"/>
                    <a:pt x="5825" y="3445"/>
                    <a:pt x="5871" y="3448"/>
                  </a:cubicBezTo>
                  <a:lnTo>
                    <a:pt x="6438" y="4449"/>
                  </a:lnTo>
                  <a:lnTo>
                    <a:pt x="7839" y="6817"/>
                  </a:lnTo>
                  <a:cubicBezTo>
                    <a:pt x="7839" y="6817"/>
                    <a:pt x="8673" y="6684"/>
                    <a:pt x="8840" y="6284"/>
                  </a:cubicBezTo>
                  <a:cubicBezTo>
                    <a:pt x="9007" y="5850"/>
                    <a:pt x="8473" y="4449"/>
                    <a:pt x="8473" y="4449"/>
                  </a:cubicBezTo>
                  <a:cubicBezTo>
                    <a:pt x="8806" y="3949"/>
                    <a:pt x="8873" y="3315"/>
                    <a:pt x="8706" y="2748"/>
                  </a:cubicBezTo>
                  <a:cubicBezTo>
                    <a:pt x="8373" y="1914"/>
                    <a:pt x="7872" y="379"/>
                    <a:pt x="6371" y="79"/>
                  </a:cubicBezTo>
                  <a:cubicBezTo>
                    <a:pt x="6127" y="24"/>
                    <a:pt x="5867" y="0"/>
                    <a:pt x="5605" y="0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37600" y="3002600"/>
              <a:ext cx="79250" cy="129275"/>
            </a:xfrm>
            <a:custGeom>
              <a:rect b="b" l="l" r="r" t="t"/>
              <a:pathLst>
                <a:path extrusionOk="0" h="5171" w="3170">
                  <a:moveTo>
                    <a:pt x="1168" y="0"/>
                  </a:moveTo>
                  <a:lnTo>
                    <a:pt x="1168" y="0"/>
                  </a:lnTo>
                  <a:cubicBezTo>
                    <a:pt x="1168" y="0"/>
                    <a:pt x="1101" y="100"/>
                    <a:pt x="1001" y="200"/>
                  </a:cubicBezTo>
                  <a:cubicBezTo>
                    <a:pt x="935" y="334"/>
                    <a:pt x="768" y="501"/>
                    <a:pt x="568" y="767"/>
                  </a:cubicBezTo>
                  <a:cubicBezTo>
                    <a:pt x="301" y="1034"/>
                    <a:pt x="134" y="1368"/>
                    <a:pt x="67" y="1768"/>
                  </a:cubicBezTo>
                  <a:cubicBezTo>
                    <a:pt x="1" y="1968"/>
                    <a:pt x="67" y="2202"/>
                    <a:pt x="167" y="2435"/>
                  </a:cubicBezTo>
                  <a:cubicBezTo>
                    <a:pt x="301" y="2635"/>
                    <a:pt x="468" y="2802"/>
                    <a:pt x="668" y="2936"/>
                  </a:cubicBezTo>
                  <a:cubicBezTo>
                    <a:pt x="1335" y="3369"/>
                    <a:pt x="1969" y="3870"/>
                    <a:pt x="2502" y="4470"/>
                  </a:cubicBezTo>
                  <a:cubicBezTo>
                    <a:pt x="2736" y="4704"/>
                    <a:pt x="2936" y="4937"/>
                    <a:pt x="3170" y="5171"/>
                  </a:cubicBezTo>
                  <a:cubicBezTo>
                    <a:pt x="3003" y="4870"/>
                    <a:pt x="2836" y="4603"/>
                    <a:pt x="2569" y="4337"/>
                  </a:cubicBezTo>
                  <a:cubicBezTo>
                    <a:pt x="2069" y="3770"/>
                    <a:pt x="1435" y="3202"/>
                    <a:pt x="768" y="2769"/>
                  </a:cubicBezTo>
                  <a:cubicBezTo>
                    <a:pt x="568" y="2635"/>
                    <a:pt x="434" y="2469"/>
                    <a:pt x="301" y="2302"/>
                  </a:cubicBezTo>
                  <a:cubicBezTo>
                    <a:pt x="234" y="2135"/>
                    <a:pt x="167" y="1968"/>
                    <a:pt x="234" y="1768"/>
                  </a:cubicBezTo>
                  <a:cubicBezTo>
                    <a:pt x="267" y="1435"/>
                    <a:pt x="434" y="1134"/>
                    <a:pt x="634" y="834"/>
                  </a:cubicBezTo>
                  <a:cubicBezTo>
                    <a:pt x="901" y="601"/>
                    <a:pt x="1068" y="300"/>
                    <a:pt x="1168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66025" y="3019200"/>
              <a:ext cx="15875" cy="38450"/>
            </a:xfrm>
            <a:custGeom>
              <a:rect b="b" l="l" r="r" t="t"/>
              <a:pathLst>
                <a:path extrusionOk="0" h="1538" w="635">
                  <a:moveTo>
                    <a:pt x="586" y="0"/>
                  </a:moveTo>
                  <a:cubicBezTo>
                    <a:pt x="494" y="0"/>
                    <a:pt x="197" y="235"/>
                    <a:pt x="134" y="704"/>
                  </a:cubicBezTo>
                  <a:cubicBezTo>
                    <a:pt x="1" y="1004"/>
                    <a:pt x="34" y="1304"/>
                    <a:pt x="201" y="1538"/>
                  </a:cubicBezTo>
                  <a:cubicBezTo>
                    <a:pt x="267" y="1504"/>
                    <a:pt x="167" y="1171"/>
                    <a:pt x="301" y="771"/>
                  </a:cubicBezTo>
                  <a:cubicBezTo>
                    <a:pt x="434" y="337"/>
                    <a:pt x="634" y="37"/>
                    <a:pt x="601" y="3"/>
                  </a:cubicBezTo>
                  <a:cubicBezTo>
                    <a:pt x="597" y="1"/>
                    <a:pt x="592" y="0"/>
                    <a:pt x="586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125025" y="2771600"/>
              <a:ext cx="269375" cy="181825"/>
            </a:xfrm>
            <a:custGeom>
              <a:rect b="b" l="l" r="r" t="t"/>
              <a:pathLst>
                <a:path extrusionOk="0" h="7273" w="10775">
                  <a:moveTo>
                    <a:pt x="0" y="0"/>
                  </a:moveTo>
                  <a:cubicBezTo>
                    <a:pt x="167" y="34"/>
                    <a:pt x="334" y="34"/>
                    <a:pt x="501" y="34"/>
                  </a:cubicBezTo>
                  <a:cubicBezTo>
                    <a:pt x="668" y="34"/>
                    <a:pt x="901" y="34"/>
                    <a:pt x="1135" y="67"/>
                  </a:cubicBezTo>
                  <a:lnTo>
                    <a:pt x="1968" y="200"/>
                  </a:lnTo>
                  <a:cubicBezTo>
                    <a:pt x="2269" y="267"/>
                    <a:pt x="2602" y="367"/>
                    <a:pt x="2936" y="434"/>
                  </a:cubicBezTo>
                  <a:cubicBezTo>
                    <a:pt x="3136" y="501"/>
                    <a:pt x="3303" y="567"/>
                    <a:pt x="3470" y="601"/>
                  </a:cubicBezTo>
                  <a:cubicBezTo>
                    <a:pt x="3636" y="667"/>
                    <a:pt x="3836" y="734"/>
                    <a:pt x="4003" y="834"/>
                  </a:cubicBezTo>
                  <a:cubicBezTo>
                    <a:pt x="4804" y="1201"/>
                    <a:pt x="5571" y="1668"/>
                    <a:pt x="6238" y="2235"/>
                  </a:cubicBezTo>
                  <a:cubicBezTo>
                    <a:pt x="6905" y="2836"/>
                    <a:pt x="7506" y="3436"/>
                    <a:pt x="8073" y="4103"/>
                  </a:cubicBezTo>
                  <a:cubicBezTo>
                    <a:pt x="8607" y="4737"/>
                    <a:pt x="9007" y="5271"/>
                    <a:pt x="9440" y="5771"/>
                  </a:cubicBezTo>
                  <a:cubicBezTo>
                    <a:pt x="9841" y="6271"/>
                    <a:pt x="10141" y="6672"/>
                    <a:pt x="10408" y="6905"/>
                  </a:cubicBezTo>
                  <a:lnTo>
                    <a:pt x="10775" y="7272"/>
                  </a:lnTo>
                  <a:cubicBezTo>
                    <a:pt x="10641" y="7105"/>
                    <a:pt x="10575" y="7005"/>
                    <a:pt x="10441" y="6872"/>
                  </a:cubicBezTo>
                  <a:cubicBezTo>
                    <a:pt x="10174" y="6572"/>
                    <a:pt x="9907" y="6205"/>
                    <a:pt x="9507" y="5704"/>
                  </a:cubicBezTo>
                  <a:cubicBezTo>
                    <a:pt x="9140" y="5204"/>
                    <a:pt x="8673" y="4604"/>
                    <a:pt x="8173" y="4003"/>
                  </a:cubicBezTo>
                  <a:cubicBezTo>
                    <a:pt x="7639" y="3269"/>
                    <a:pt x="7005" y="2669"/>
                    <a:pt x="6338" y="2068"/>
                  </a:cubicBezTo>
                  <a:cubicBezTo>
                    <a:pt x="5671" y="1501"/>
                    <a:pt x="4937" y="1034"/>
                    <a:pt x="4103" y="667"/>
                  </a:cubicBezTo>
                  <a:cubicBezTo>
                    <a:pt x="3937" y="567"/>
                    <a:pt x="3770" y="501"/>
                    <a:pt x="3570" y="434"/>
                  </a:cubicBezTo>
                  <a:cubicBezTo>
                    <a:pt x="3336" y="400"/>
                    <a:pt x="3169" y="334"/>
                    <a:pt x="3003" y="267"/>
                  </a:cubicBezTo>
                  <a:cubicBezTo>
                    <a:pt x="2636" y="200"/>
                    <a:pt x="2302" y="100"/>
                    <a:pt x="2002" y="6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308475" y="2436350"/>
              <a:ext cx="72600" cy="418650"/>
            </a:xfrm>
            <a:custGeom>
              <a:rect b="b" l="l" r="r" t="t"/>
              <a:pathLst>
                <a:path extrusionOk="0" h="16746" w="2904">
                  <a:moveTo>
                    <a:pt x="2903" y="1"/>
                  </a:moveTo>
                  <a:cubicBezTo>
                    <a:pt x="2803" y="234"/>
                    <a:pt x="2770" y="434"/>
                    <a:pt x="2770" y="668"/>
                  </a:cubicBezTo>
                  <a:cubicBezTo>
                    <a:pt x="2670" y="1135"/>
                    <a:pt x="2569" y="1735"/>
                    <a:pt x="2369" y="2469"/>
                  </a:cubicBezTo>
                  <a:cubicBezTo>
                    <a:pt x="2102" y="3970"/>
                    <a:pt x="1669" y="6072"/>
                    <a:pt x="1202" y="8340"/>
                  </a:cubicBezTo>
                  <a:cubicBezTo>
                    <a:pt x="768" y="10642"/>
                    <a:pt x="435" y="12743"/>
                    <a:pt x="268" y="14277"/>
                  </a:cubicBezTo>
                  <a:cubicBezTo>
                    <a:pt x="134" y="15011"/>
                    <a:pt x="101" y="15645"/>
                    <a:pt x="68" y="16079"/>
                  </a:cubicBezTo>
                  <a:cubicBezTo>
                    <a:pt x="1" y="16279"/>
                    <a:pt x="1" y="16512"/>
                    <a:pt x="1" y="16746"/>
                  </a:cubicBezTo>
                  <a:cubicBezTo>
                    <a:pt x="101" y="16512"/>
                    <a:pt x="101" y="16279"/>
                    <a:pt x="134" y="16079"/>
                  </a:cubicBezTo>
                  <a:cubicBezTo>
                    <a:pt x="168" y="15612"/>
                    <a:pt x="301" y="15011"/>
                    <a:pt x="368" y="14277"/>
                  </a:cubicBezTo>
                  <a:cubicBezTo>
                    <a:pt x="601" y="12743"/>
                    <a:pt x="968" y="10608"/>
                    <a:pt x="1402" y="8340"/>
                  </a:cubicBezTo>
                  <a:cubicBezTo>
                    <a:pt x="1802" y="6105"/>
                    <a:pt x="2236" y="4003"/>
                    <a:pt x="2503" y="2469"/>
                  </a:cubicBezTo>
                  <a:cubicBezTo>
                    <a:pt x="2636" y="1735"/>
                    <a:pt x="2736" y="1101"/>
                    <a:pt x="2803" y="668"/>
                  </a:cubicBezTo>
                  <a:cubicBezTo>
                    <a:pt x="2836" y="468"/>
                    <a:pt x="2903" y="234"/>
                    <a:pt x="2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337675" y="5058225"/>
              <a:ext cx="89250" cy="70925"/>
            </a:xfrm>
            <a:custGeom>
              <a:rect b="b" l="l" r="r" t="t"/>
              <a:pathLst>
                <a:path extrusionOk="0" h="2837" w="3570">
                  <a:moveTo>
                    <a:pt x="668" y="1"/>
                  </a:moveTo>
                  <a:lnTo>
                    <a:pt x="0" y="2836"/>
                  </a:lnTo>
                  <a:lnTo>
                    <a:pt x="3570" y="2836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332675" y="2167000"/>
              <a:ext cx="71750" cy="200150"/>
            </a:xfrm>
            <a:custGeom>
              <a:rect b="b" l="l" r="r" t="t"/>
              <a:pathLst>
                <a:path extrusionOk="0" h="8006" w="28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67" y="334"/>
                    <a:pt x="834" y="934"/>
                  </a:cubicBezTo>
                  <a:cubicBezTo>
                    <a:pt x="1068" y="1335"/>
                    <a:pt x="1368" y="1701"/>
                    <a:pt x="1601" y="2102"/>
                  </a:cubicBezTo>
                  <a:cubicBezTo>
                    <a:pt x="1835" y="2602"/>
                    <a:pt x="2068" y="3102"/>
                    <a:pt x="2235" y="3670"/>
                  </a:cubicBezTo>
                  <a:cubicBezTo>
                    <a:pt x="2435" y="4203"/>
                    <a:pt x="2535" y="4737"/>
                    <a:pt x="2636" y="5337"/>
                  </a:cubicBezTo>
                  <a:cubicBezTo>
                    <a:pt x="2669" y="5771"/>
                    <a:pt x="2702" y="6238"/>
                    <a:pt x="2669" y="6705"/>
                  </a:cubicBezTo>
                  <a:cubicBezTo>
                    <a:pt x="2636" y="7506"/>
                    <a:pt x="2502" y="8006"/>
                    <a:pt x="2535" y="8006"/>
                  </a:cubicBezTo>
                  <a:cubicBezTo>
                    <a:pt x="2569" y="8006"/>
                    <a:pt x="2636" y="7873"/>
                    <a:pt x="2669" y="7672"/>
                  </a:cubicBezTo>
                  <a:cubicBezTo>
                    <a:pt x="2736" y="7372"/>
                    <a:pt x="2802" y="7072"/>
                    <a:pt x="2836" y="6738"/>
                  </a:cubicBezTo>
                  <a:cubicBezTo>
                    <a:pt x="2869" y="6271"/>
                    <a:pt x="2869" y="5771"/>
                    <a:pt x="2836" y="5337"/>
                  </a:cubicBezTo>
                  <a:cubicBezTo>
                    <a:pt x="2802" y="4737"/>
                    <a:pt x="2669" y="4170"/>
                    <a:pt x="2502" y="3603"/>
                  </a:cubicBezTo>
                  <a:cubicBezTo>
                    <a:pt x="2335" y="3069"/>
                    <a:pt x="2102" y="2535"/>
                    <a:pt x="1802" y="2035"/>
                  </a:cubicBezTo>
                  <a:cubicBezTo>
                    <a:pt x="1535" y="1601"/>
                    <a:pt x="1301" y="1201"/>
                    <a:pt x="968" y="868"/>
                  </a:cubicBezTo>
                  <a:cubicBezTo>
                    <a:pt x="768" y="601"/>
                    <a:pt x="534" y="401"/>
                    <a:pt x="301" y="200"/>
                  </a:cubicBezTo>
                  <a:cubicBezTo>
                    <a:pt x="134" y="3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433575" y="1290275"/>
              <a:ext cx="553750" cy="580625"/>
            </a:xfrm>
            <a:custGeom>
              <a:rect b="b" l="l" r="r" t="t"/>
              <a:pathLst>
                <a:path extrusionOk="0" h="23225" w="22150">
                  <a:moveTo>
                    <a:pt x="15234" y="1"/>
                  </a:moveTo>
                  <a:cubicBezTo>
                    <a:pt x="13871" y="1"/>
                    <a:pt x="12523" y="445"/>
                    <a:pt x="11509" y="1378"/>
                  </a:cubicBezTo>
                  <a:cubicBezTo>
                    <a:pt x="11008" y="1812"/>
                    <a:pt x="10608" y="2379"/>
                    <a:pt x="9974" y="2646"/>
                  </a:cubicBezTo>
                  <a:cubicBezTo>
                    <a:pt x="9556" y="2862"/>
                    <a:pt x="9101" y="2916"/>
                    <a:pt x="8633" y="2916"/>
                  </a:cubicBezTo>
                  <a:cubicBezTo>
                    <a:pt x="8160" y="2916"/>
                    <a:pt x="7674" y="2861"/>
                    <a:pt x="7199" y="2861"/>
                  </a:cubicBezTo>
                  <a:cubicBezTo>
                    <a:pt x="7056" y="2861"/>
                    <a:pt x="6913" y="2866"/>
                    <a:pt x="6772" y="2880"/>
                  </a:cubicBezTo>
                  <a:cubicBezTo>
                    <a:pt x="4671" y="3146"/>
                    <a:pt x="3236" y="5081"/>
                    <a:pt x="3470" y="7149"/>
                  </a:cubicBezTo>
                  <a:cubicBezTo>
                    <a:pt x="3355" y="7128"/>
                    <a:pt x="3239" y="7117"/>
                    <a:pt x="3123" y="7117"/>
                  </a:cubicBezTo>
                  <a:cubicBezTo>
                    <a:pt x="2165" y="7117"/>
                    <a:pt x="1211" y="7824"/>
                    <a:pt x="734" y="8717"/>
                  </a:cubicBezTo>
                  <a:cubicBezTo>
                    <a:pt x="234" y="9718"/>
                    <a:pt x="1" y="10819"/>
                    <a:pt x="134" y="11953"/>
                  </a:cubicBezTo>
                  <a:cubicBezTo>
                    <a:pt x="201" y="13754"/>
                    <a:pt x="468" y="15522"/>
                    <a:pt x="801" y="17323"/>
                  </a:cubicBezTo>
                  <a:cubicBezTo>
                    <a:pt x="1035" y="18691"/>
                    <a:pt x="1301" y="20125"/>
                    <a:pt x="2102" y="21259"/>
                  </a:cubicBezTo>
                  <a:cubicBezTo>
                    <a:pt x="3008" y="22517"/>
                    <a:pt x="4445" y="23225"/>
                    <a:pt x="5926" y="23225"/>
                  </a:cubicBezTo>
                  <a:cubicBezTo>
                    <a:pt x="6409" y="23225"/>
                    <a:pt x="6897" y="23150"/>
                    <a:pt x="7372" y="22994"/>
                  </a:cubicBezTo>
                  <a:lnTo>
                    <a:pt x="19548" y="19658"/>
                  </a:lnTo>
                  <a:cubicBezTo>
                    <a:pt x="20782" y="19425"/>
                    <a:pt x="21316" y="17924"/>
                    <a:pt x="21182" y="16689"/>
                  </a:cubicBezTo>
                  <a:cubicBezTo>
                    <a:pt x="21082" y="15489"/>
                    <a:pt x="20515" y="14321"/>
                    <a:pt x="20515" y="13087"/>
                  </a:cubicBezTo>
                  <a:cubicBezTo>
                    <a:pt x="20515" y="11753"/>
                    <a:pt x="21116" y="10518"/>
                    <a:pt x="21449" y="9251"/>
                  </a:cubicBezTo>
                  <a:cubicBezTo>
                    <a:pt x="22150" y="6549"/>
                    <a:pt x="21382" y="3380"/>
                    <a:pt x="19281" y="1479"/>
                  </a:cubicBezTo>
                  <a:cubicBezTo>
                    <a:pt x="18176" y="512"/>
                    <a:pt x="16696" y="1"/>
                    <a:pt x="152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2365200" y="1608975"/>
              <a:ext cx="282725" cy="323800"/>
            </a:xfrm>
            <a:custGeom>
              <a:rect b="b" l="l" r="r" t="t"/>
              <a:pathLst>
                <a:path extrusionOk="0" h="12952" w="11309">
                  <a:moveTo>
                    <a:pt x="2222" y="1"/>
                  </a:moveTo>
                  <a:cubicBezTo>
                    <a:pt x="1665" y="1"/>
                    <a:pt x="1113" y="230"/>
                    <a:pt x="734" y="672"/>
                  </a:cubicBezTo>
                  <a:cubicBezTo>
                    <a:pt x="200" y="1406"/>
                    <a:pt x="0" y="2340"/>
                    <a:pt x="234" y="3241"/>
                  </a:cubicBezTo>
                  <a:cubicBezTo>
                    <a:pt x="467" y="4142"/>
                    <a:pt x="801" y="4975"/>
                    <a:pt x="1234" y="5709"/>
                  </a:cubicBezTo>
                  <a:cubicBezTo>
                    <a:pt x="134" y="7577"/>
                    <a:pt x="401" y="10012"/>
                    <a:pt x="1968" y="11547"/>
                  </a:cubicBezTo>
                  <a:cubicBezTo>
                    <a:pt x="2949" y="12464"/>
                    <a:pt x="4242" y="12952"/>
                    <a:pt x="5554" y="12952"/>
                  </a:cubicBezTo>
                  <a:cubicBezTo>
                    <a:pt x="6341" y="12952"/>
                    <a:pt x="7135" y="12777"/>
                    <a:pt x="7873" y="12414"/>
                  </a:cubicBezTo>
                  <a:cubicBezTo>
                    <a:pt x="9807" y="11413"/>
                    <a:pt x="11075" y="9445"/>
                    <a:pt x="11208" y="7310"/>
                  </a:cubicBezTo>
                  <a:cubicBezTo>
                    <a:pt x="11308" y="5142"/>
                    <a:pt x="10374" y="3074"/>
                    <a:pt x="8807" y="1640"/>
                  </a:cubicBezTo>
                  <a:cubicBezTo>
                    <a:pt x="7205" y="172"/>
                    <a:pt x="5304" y="272"/>
                    <a:pt x="3169" y="239"/>
                  </a:cubicBezTo>
                  <a:cubicBezTo>
                    <a:pt x="2874" y="79"/>
                    <a:pt x="2547" y="1"/>
                    <a:pt x="22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516975" y="1403950"/>
              <a:ext cx="406975" cy="793925"/>
            </a:xfrm>
            <a:custGeom>
              <a:rect b="b" l="l" r="r" t="t"/>
              <a:pathLst>
                <a:path extrusionOk="0" h="31757" w="16279">
                  <a:moveTo>
                    <a:pt x="7239" y="0"/>
                  </a:moveTo>
                  <a:cubicBezTo>
                    <a:pt x="2502" y="100"/>
                    <a:pt x="0" y="4237"/>
                    <a:pt x="300" y="8940"/>
                  </a:cubicBezTo>
                  <a:lnTo>
                    <a:pt x="801" y="26553"/>
                  </a:lnTo>
                  <a:cubicBezTo>
                    <a:pt x="867" y="29434"/>
                    <a:pt x="3268" y="31757"/>
                    <a:pt x="6143" y="31757"/>
                  </a:cubicBezTo>
                  <a:cubicBezTo>
                    <a:pt x="6164" y="31757"/>
                    <a:pt x="6184" y="31757"/>
                    <a:pt x="6205" y="31756"/>
                  </a:cubicBezTo>
                  <a:lnTo>
                    <a:pt x="6305" y="31756"/>
                  </a:lnTo>
                  <a:cubicBezTo>
                    <a:pt x="9274" y="31690"/>
                    <a:pt x="11642" y="29221"/>
                    <a:pt x="11542" y="26253"/>
                  </a:cubicBezTo>
                  <a:cubicBezTo>
                    <a:pt x="11508" y="24918"/>
                    <a:pt x="11508" y="23884"/>
                    <a:pt x="11508" y="23884"/>
                  </a:cubicBezTo>
                  <a:cubicBezTo>
                    <a:pt x="11508" y="23884"/>
                    <a:pt x="16078" y="23284"/>
                    <a:pt x="16245" y="18747"/>
                  </a:cubicBezTo>
                  <a:cubicBezTo>
                    <a:pt x="16279" y="16546"/>
                    <a:pt x="16112" y="12042"/>
                    <a:pt x="15845" y="7939"/>
                  </a:cubicBezTo>
                  <a:cubicBezTo>
                    <a:pt x="15611" y="3570"/>
                    <a:pt x="12042" y="100"/>
                    <a:pt x="7639" y="0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2660400" y="1956000"/>
              <a:ext cx="146800" cy="76400"/>
            </a:xfrm>
            <a:custGeom>
              <a:rect b="b" l="l" r="r" t="t"/>
              <a:pathLst>
                <a:path extrusionOk="0" h="3056" w="5872">
                  <a:moveTo>
                    <a:pt x="1" y="1"/>
                  </a:moveTo>
                  <a:cubicBezTo>
                    <a:pt x="1" y="1"/>
                    <a:pt x="1253" y="3055"/>
                    <a:pt x="5307" y="3055"/>
                  </a:cubicBezTo>
                  <a:cubicBezTo>
                    <a:pt x="5490" y="3055"/>
                    <a:pt x="5678" y="3049"/>
                    <a:pt x="5872" y="3036"/>
                  </a:cubicBezTo>
                  <a:lnTo>
                    <a:pt x="5838" y="1869"/>
                  </a:lnTo>
                  <a:cubicBezTo>
                    <a:pt x="3737" y="1836"/>
                    <a:pt x="1702" y="1168"/>
                    <a:pt x="1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2715450" y="1811925"/>
              <a:ext cx="53400" cy="48750"/>
            </a:xfrm>
            <a:custGeom>
              <a:rect b="b" l="l" r="r" t="t"/>
              <a:pathLst>
                <a:path extrusionOk="0" h="1950" w="2136">
                  <a:moveTo>
                    <a:pt x="1160" y="1"/>
                  </a:moveTo>
                  <a:cubicBezTo>
                    <a:pt x="887" y="1"/>
                    <a:pt x="611" y="106"/>
                    <a:pt x="401" y="293"/>
                  </a:cubicBezTo>
                  <a:lnTo>
                    <a:pt x="534" y="160"/>
                  </a:lnTo>
                  <a:lnTo>
                    <a:pt x="534" y="160"/>
                  </a:lnTo>
                  <a:cubicBezTo>
                    <a:pt x="334" y="327"/>
                    <a:pt x="200" y="560"/>
                    <a:pt x="134" y="760"/>
                  </a:cubicBezTo>
                  <a:cubicBezTo>
                    <a:pt x="0" y="1060"/>
                    <a:pt x="34" y="1327"/>
                    <a:pt x="200" y="1594"/>
                  </a:cubicBezTo>
                  <a:cubicBezTo>
                    <a:pt x="334" y="1761"/>
                    <a:pt x="501" y="1894"/>
                    <a:pt x="701" y="1928"/>
                  </a:cubicBezTo>
                  <a:cubicBezTo>
                    <a:pt x="811" y="1942"/>
                    <a:pt x="922" y="1950"/>
                    <a:pt x="1032" y="1950"/>
                  </a:cubicBezTo>
                  <a:cubicBezTo>
                    <a:pt x="1189" y="1950"/>
                    <a:pt x="1345" y="1934"/>
                    <a:pt x="1501" y="1894"/>
                  </a:cubicBezTo>
                  <a:cubicBezTo>
                    <a:pt x="1868" y="1728"/>
                    <a:pt x="2135" y="1394"/>
                    <a:pt x="2135" y="960"/>
                  </a:cubicBezTo>
                  <a:cubicBezTo>
                    <a:pt x="2135" y="560"/>
                    <a:pt x="1868" y="227"/>
                    <a:pt x="1501" y="60"/>
                  </a:cubicBezTo>
                  <a:cubicBezTo>
                    <a:pt x="1392" y="20"/>
                    <a:pt x="1276" y="1"/>
                    <a:pt x="1160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2853875" y="1673225"/>
              <a:ext cx="32550" cy="31025"/>
            </a:xfrm>
            <a:custGeom>
              <a:rect b="b" l="l" r="r" t="t"/>
              <a:pathLst>
                <a:path extrusionOk="0" h="1241" w="1302">
                  <a:moveTo>
                    <a:pt x="697" y="1"/>
                  </a:moveTo>
                  <a:cubicBezTo>
                    <a:pt x="676" y="1"/>
                    <a:pt x="655" y="2"/>
                    <a:pt x="634" y="4"/>
                  </a:cubicBezTo>
                  <a:cubicBezTo>
                    <a:pt x="301" y="4"/>
                    <a:pt x="1" y="304"/>
                    <a:pt x="1" y="638"/>
                  </a:cubicBezTo>
                  <a:cubicBezTo>
                    <a:pt x="32" y="954"/>
                    <a:pt x="304" y="1241"/>
                    <a:pt x="617" y="1241"/>
                  </a:cubicBezTo>
                  <a:cubicBezTo>
                    <a:pt x="634" y="1241"/>
                    <a:pt x="651" y="1240"/>
                    <a:pt x="668" y="1238"/>
                  </a:cubicBezTo>
                  <a:cubicBezTo>
                    <a:pt x="1001" y="1238"/>
                    <a:pt x="1301" y="938"/>
                    <a:pt x="1301" y="604"/>
                  </a:cubicBezTo>
                  <a:cubicBezTo>
                    <a:pt x="1270" y="229"/>
                    <a:pt x="1005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2823850" y="1641625"/>
              <a:ext cx="66750" cy="16300"/>
            </a:xfrm>
            <a:custGeom>
              <a:rect b="b" l="l" r="r" t="t"/>
              <a:pathLst>
                <a:path extrusionOk="0" h="652" w="2670">
                  <a:moveTo>
                    <a:pt x="1402" y="0"/>
                  </a:moveTo>
                  <a:cubicBezTo>
                    <a:pt x="1035" y="0"/>
                    <a:pt x="668" y="67"/>
                    <a:pt x="368" y="267"/>
                  </a:cubicBezTo>
                  <a:cubicBezTo>
                    <a:pt x="134" y="400"/>
                    <a:pt x="1" y="534"/>
                    <a:pt x="67" y="601"/>
                  </a:cubicBezTo>
                  <a:cubicBezTo>
                    <a:pt x="80" y="614"/>
                    <a:pt x="101" y="619"/>
                    <a:pt x="128" y="619"/>
                  </a:cubicBezTo>
                  <a:cubicBezTo>
                    <a:pt x="309" y="619"/>
                    <a:pt x="788" y="367"/>
                    <a:pt x="1368" y="367"/>
                  </a:cubicBezTo>
                  <a:cubicBezTo>
                    <a:pt x="1955" y="367"/>
                    <a:pt x="2413" y="651"/>
                    <a:pt x="2583" y="651"/>
                  </a:cubicBezTo>
                  <a:cubicBezTo>
                    <a:pt x="2606" y="651"/>
                    <a:pt x="2624" y="646"/>
                    <a:pt x="2636" y="634"/>
                  </a:cubicBezTo>
                  <a:cubicBezTo>
                    <a:pt x="2669" y="601"/>
                    <a:pt x="2569" y="501"/>
                    <a:pt x="2402" y="334"/>
                  </a:cubicBezTo>
                  <a:cubicBezTo>
                    <a:pt x="2102" y="100"/>
                    <a:pt x="1802" y="0"/>
                    <a:pt x="1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2687100" y="1673225"/>
              <a:ext cx="32550" cy="31025"/>
            </a:xfrm>
            <a:custGeom>
              <a:rect b="b" l="l" r="r" t="t"/>
              <a:pathLst>
                <a:path extrusionOk="0" h="1241" w="1302">
                  <a:moveTo>
                    <a:pt x="697" y="1"/>
                  </a:moveTo>
                  <a:cubicBezTo>
                    <a:pt x="676" y="1"/>
                    <a:pt x="655" y="2"/>
                    <a:pt x="634" y="4"/>
                  </a:cubicBezTo>
                  <a:cubicBezTo>
                    <a:pt x="300" y="4"/>
                    <a:pt x="0" y="304"/>
                    <a:pt x="0" y="638"/>
                  </a:cubicBezTo>
                  <a:cubicBezTo>
                    <a:pt x="32" y="954"/>
                    <a:pt x="304" y="1241"/>
                    <a:pt x="616" y="1241"/>
                  </a:cubicBezTo>
                  <a:cubicBezTo>
                    <a:pt x="633" y="1241"/>
                    <a:pt x="650" y="1240"/>
                    <a:pt x="667" y="1238"/>
                  </a:cubicBezTo>
                  <a:cubicBezTo>
                    <a:pt x="1001" y="1238"/>
                    <a:pt x="1301" y="938"/>
                    <a:pt x="1301" y="604"/>
                  </a:cubicBezTo>
                  <a:cubicBezTo>
                    <a:pt x="1270" y="229"/>
                    <a:pt x="1004" y="1"/>
                    <a:pt x="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656225" y="1641625"/>
              <a:ext cx="66750" cy="16300"/>
            </a:xfrm>
            <a:custGeom>
              <a:rect b="b" l="l" r="r" t="t"/>
              <a:pathLst>
                <a:path extrusionOk="0" h="652" w="2670">
                  <a:moveTo>
                    <a:pt x="1402" y="0"/>
                  </a:moveTo>
                  <a:cubicBezTo>
                    <a:pt x="1035" y="0"/>
                    <a:pt x="635" y="67"/>
                    <a:pt x="368" y="267"/>
                  </a:cubicBezTo>
                  <a:cubicBezTo>
                    <a:pt x="101" y="434"/>
                    <a:pt x="1" y="534"/>
                    <a:pt x="68" y="601"/>
                  </a:cubicBezTo>
                  <a:cubicBezTo>
                    <a:pt x="81" y="614"/>
                    <a:pt x="101" y="619"/>
                    <a:pt x="128" y="619"/>
                  </a:cubicBezTo>
                  <a:cubicBezTo>
                    <a:pt x="309" y="619"/>
                    <a:pt x="788" y="367"/>
                    <a:pt x="1369" y="367"/>
                  </a:cubicBezTo>
                  <a:cubicBezTo>
                    <a:pt x="1956" y="367"/>
                    <a:pt x="2414" y="651"/>
                    <a:pt x="2560" y="651"/>
                  </a:cubicBezTo>
                  <a:cubicBezTo>
                    <a:pt x="2580" y="651"/>
                    <a:pt x="2595" y="646"/>
                    <a:pt x="2603" y="634"/>
                  </a:cubicBezTo>
                  <a:cubicBezTo>
                    <a:pt x="2669" y="634"/>
                    <a:pt x="2569" y="501"/>
                    <a:pt x="2403" y="334"/>
                  </a:cubicBezTo>
                  <a:cubicBezTo>
                    <a:pt x="2102" y="100"/>
                    <a:pt x="1769" y="0"/>
                    <a:pt x="1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2771325" y="1643275"/>
              <a:ext cx="51725" cy="146600"/>
            </a:xfrm>
            <a:custGeom>
              <a:rect b="b" l="l" r="r" t="t"/>
              <a:pathLst>
                <a:path extrusionOk="0" h="5864" w="2069">
                  <a:moveTo>
                    <a:pt x="103" y="0"/>
                  </a:moveTo>
                  <a:cubicBezTo>
                    <a:pt x="102" y="0"/>
                    <a:pt x="101" y="1"/>
                    <a:pt x="100" y="1"/>
                  </a:cubicBezTo>
                  <a:cubicBezTo>
                    <a:pt x="0" y="34"/>
                    <a:pt x="501" y="1635"/>
                    <a:pt x="1168" y="3570"/>
                  </a:cubicBezTo>
                  <a:lnTo>
                    <a:pt x="1668" y="4971"/>
                  </a:lnTo>
                  <a:cubicBezTo>
                    <a:pt x="1768" y="5138"/>
                    <a:pt x="1768" y="5338"/>
                    <a:pt x="1768" y="5505"/>
                  </a:cubicBezTo>
                  <a:cubicBezTo>
                    <a:pt x="1735" y="5638"/>
                    <a:pt x="1568" y="5672"/>
                    <a:pt x="1401" y="5672"/>
                  </a:cubicBezTo>
                  <a:cubicBezTo>
                    <a:pt x="1001" y="5672"/>
                    <a:pt x="634" y="5705"/>
                    <a:pt x="267" y="5838"/>
                  </a:cubicBezTo>
                  <a:cubicBezTo>
                    <a:pt x="450" y="5855"/>
                    <a:pt x="634" y="5863"/>
                    <a:pt x="826" y="5863"/>
                  </a:cubicBezTo>
                  <a:cubicBezTo>
                    <a:pt x="1018" y="5863"/>
                    <a:pt x="1218" y="5855"/>
                    <a:pt x="1435" y="5838"/>
                  </a:cubicBezTo>
                  <a:cubicBezTo>
                    <a:pt x="1501" y="5838"/>
                    <a:pt x="1635" y="5838"/>
                    <a:pt x="1735" y="5805"/>
                  </a:cubicBezTo>
                  <a:cubicBezTo>
                    <a:pt x="1835" y="5772"/>
                    <a:pt x="1968" y="5672"/>
                    <a:pt x="2002" y="5538"/>
                  </a:cubicBezTo>
                  <a:cubicBezTo>
                    <a:pt x="2068" y="5305"/>
                    <a:pt x="2068" y="5038"/>
                    <a:pt x="1935" y="4838"/>
                  </a:cubicBezTo>
                  <a:cubicBezTo>
                    <a:pt x="1801" y="4371"/>
                    <a:pt x="1635" y="3904"/>
                    <a:pt x="1468" y="3470"/>
                  </a:cubicBezTo>
                  <a:cubicBezTo>
                    <a:pt x="808" y="1556"/>
                    <a:pt x="180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2722950" y="1800075"/>
              <a:ext cx="58400" cy="50050"/>
            </a:xfrm>
            <a:custGeom>
              <a:rect b="b" l="l" r="r" t="t"/>
              <a:pathLst>
                <a:path extrusionOk="0" h="2002" w="2336">
                  <a:moveTo>
                    <a:pt x="101" y="0"/>
                  </a:moveTo>
                  <a:cubicBezTo>
                    <a:pt x="67" y="0"/>
                    <a:pt x="0" y="133"/>
                    <a:pt x="0" y="434"/>
                  </a:cubicBezTo>
                  <a:cubicBezTo>
                    <a:pt x="34" y="867"/>
                    <a:pt x="234" y="1234"/>
                    <a:pt x="568" y="1534"/>
                  </a:cubicBezTo>
                  <a:cubicBezTo>
                    <a:pt x="901" y="1835"/>
                    <a:pt x="1335" y="2001"/>
                    <a:pt x="1768" y="2001"/>
                  </a:cubicBezTo>
                  <a:cubicBezTo>
                    <a:pt x="2169" y="2001"/>
                    <a:pt x="2335" y="1935"/>
                    <a:pt x="2335" y="1868"/>
                  </a:cubicBezTo>
                  <a:cubicBezTo>
                    <a:pt x="2335" y="1768"/>
                    <a:pt x="1535" y="1801"/>
                    <a:pt x="868" y="1268"/>
                  </a:cubicBezTo>
                  <a:cubicBezTo>
                    <a:pt x="201" y="734"/>
                    <a:pt x="234" y="0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2642900" y="1577375"/>
              <a:ext cx="81750" cy="21675"/>
            </a:xfrm>
            <a:custGeom>
              <a:rect b="b" l="l" r="r" t="t"/>
              <a:pathLst>
                <a:path extrusionOk="0" h="867" w="3270">
                  <a:moveTo>
                    <a:pt x="1804" y="1"/>
                  </a:moveTo>
                  <a:cubicBezTo>
                    <a:pt x="1317" y="1"/>
                    <a:pt x="835" y="125"/>
                    <a:pt x="400" y="402"/>
                  </a:cubicBezTo>
                  <a:cubicBezTo>
                    <a:pt x="134" y="569"/>
                    <a:pt x="0" y="736"/>
                    <a:pt x="67" y="802"/>
                  </a:cubicBezTo>
                  <a:cubicBezTo>
                    <a:pt x="85" y="848"/>
                    <a:pt x="149" y="866"/>
                    <a:pt x="250" y="866"/>
                  </a:cubicBezTo>
                  <a:cubicBezTo>
                    <a:pt x="514" y="866"/>
                    <a:pt x="1031" y="741"/>
                    <a:pt x="1635" y="669"/>
                  </a:cubicBezTo>
                  <a:cubicBezTo>
                    <a:pt x="2469" y="602"/>
                    <a:pt x="3136" y="702"/>
                    <a:pt x="3236" y="502"/>
                  </a:cubicBezTo>
                  <a:cubicBezTo>
                    <a:pt x="3269" y="435"/>
                    <a:pt x="3102" y="269"/>
                    <a:pt x="2802" y="168"/>
                  </a:cubicBezTo>
                  <a:cubicBezTo>
                    <a:pt x="2476" y="60"/>
                    <a:pt x="2139" y="1"/>
                    <a:pt x="18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2823850" y="1589925"/>
              <a:ext cx="61750" cy="20850"/>
            </a:xfrm>
            <a:custGeom>
              <a:rect b="b" l="l" r="r" t="t"/>
              <a:pathLst>
                <a:path extrusionOk="0" h="834" w="2470">
                  <a:moveTo>
                    <a:pt x="1235" y="0"/>
                  </a:moveTo>
                  <a:cubicBezTo>
                    <a:pt x="901" y="0"/>
                    <a:pt x="568" y="100"/>
                    <a:pt x="268" y="267"/>
                  </a:cubicBezTo>
                  <a:cubicBezTo>
                    <a:pt x="67" y="400"/>
                    <a:pt x="1" y="567"/>
                    <a:pt x="34" y="634"/>
                  </a:cubicBezTo>
                  <a:cubicBezTo>
                    <a:pt x="90" y="726"/>
                    <a:pt x="258" y="747"/>
                    <a:pt x="501" y="747"/>
                  </a:cubicBezTo>
                  <a:cubicBezTo>
                    <a:pt x="694" y="747"/>
                    <a:pt x="935" y="734"/>
                    <a:pt x="1202" y="734"/>
                  </a:cubicBezTo>
                  <a:cubicBezTo>
                    <a:pt x="1625" y="734"/>
                    <a:pt x="1966" y="834"/>
                    <a:pt x="2177" y="834"/>
                  </a:cubicBezTo>
                  <a:cubicBezTo>
                    <a:pt x="2265" y="834"/>
                    <a:pt x="2330" y="816"/>
                    <a:pt x="2369" y="767"/>
                  </a:cubicBezTo>
                  <a:cubicBezTo>
                    <a:pt x="2469" y="667"/>
                    <a:pt x="2369" y="500"/>
                    <a:pt x="2169" y="334"/>
                  </a:cubicBezTo>
                  <a:cubicBezTo>
                    <a:pt x="1902" y="133"/>
                    <a:pt x="1568" y="0"/>
                    <a:pt x="12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2455075" y="1709175"/>
              <a:ext cx="78600" cy="118525"/>
            </a:xfrm>
            <a:custGeom>
              <a:rect b="b" l="l" r="r" t="t"/>
              <a:pathLst>
                <a:path extrusionOk="0" h="4741" w="3144">
                  <a:moveTo>
                    <a:pt x="1999" y="0"/>
                  </a:moveTo>
                  <a:cubicBezTo>
                    <a:pt x="1109" y="0"/>
                    <a:pt x="0" y="383"/>
                    <a:pt x="41" y="2302"/>
                  </a:cubicBezTo>
                  <a:cubicBezTo>
                    <a:pt x="63" y="4350"/>
                    <a:pt x="1409" y="4741"/>
                    <a:pt x="2321" y="4741"/>
                  </a:cubicBezTo>
                  <a:cubicBezTo>
                    <a:pt x="2789" y="4741"/>
                    <a:pt x="3143" y="4637"/>
                    <a:pt x="3143" y="4603"/>
                  </a:cubicBezTo>
                  <a:cubicBezTo>
                    <a:pt x="3143" y="4537"/>
                    <a:pt x="3077" y="167"/>
                    <a:pt x="3077" y="167"/>
                  </a:cubicBezTo>
                  <a:cubicBezTo>
                    <a:pt x="3038" y="154"/>
                    <a:pt x="2562" y="0"/>
                    <a:pt x="1999" y="0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2475275" y="1734175"/>
              <a:ext cx="35050" cy="67900"/>
            </a:xfrm>
            <a:custGeom>
              <a:rect b="b" l="l" r="r" t="t"/>
              <a:pathLst>
                <a:path extrusionOk="0" h="2716" w="1402">
                  <a:moveTo>
                    <a:pt x="768" y="1"/>
                  </a:moveTo>
                  <a:cubicBezTo>
                    <a:pt x="501" y="34"/>
                    <a:pt x="301" y="234"/>
                    <a:pt x="201" y="501"/>
                  </a:cubicBezTo>
                  <a:cubicBezTo>
                    <a:pt x="100" y="735"/>
                    <a:pt x="0" y="1068"/>
                    <a:pt x="34" y="1368"/>
                  </a:cubicBezTo>
                  <a:cubicBezTo>
                    <a:pt x="100" y="2002"/>
                    <a:pt x="367" y="2569"/>
                    <a:pt x="834" y="2703"/>
                  </a:cubicBezTo>
                  <a:cubicBezTo>
                    <a:pt x="876" y="2711"/>
                    <a:pt x="918" y="2715"/>
                    <a:pt x="959" y="2715"/>
                  </a:cubicBezTo>
                  <a:cubicBezTo>
                    <a:pt x="1084" y="2715"/>
                    <a:pt x="1210" y="2678"/>
                    <a:pt x="1335" y="2603"/>
                  </a:cubicBezTo>
                  <a:cubicBezTo>
                    <a:pt x="1401" y="2536"/>
                    <a:pt x="1401" y="2469"/>
                    <a:pt x="1401" y="2469"/>
                  </a:cubicBezTo>
                  <a:lnTo>
                    <a:pt x="1401" y="2469"/>
                  </a:lnTo>
                  <a:cubicBezTo>
                    <a:pt x="1401" y="2469"/>
                    <a:pt x="1335" y="2503"/>
                    <a:pt x="1268" y="2536"/>
                  </a:cubicBezTo>
                  <a:cubicBezTo>
                    <a:pt x="1201" y="2553"/>
                    <a:pt x="1126" y="2561"/>
                    <a:pt x="1051" y="2561"/>
                  </a:cubicBezTo>
                  <a:cubicBezTo>
                    <a:pt x="976" y="2561"/>
                    <a:pt x="901" y="2553"/>
                    <a:pt x="834" y="2536"/>
                  </a:cubicBezTo>
                  <a:cubicBezTo>
                    <a:pt x="434" y="2302"/>
                    <a:pt x="167" y="1835"/>
                    <a:pt x="234" y="1335"/>
                  </a:cubicBezTo>
                  <a:cubicBezTo>
                    <a:pt x="234" y="1068"/>
                    <a:pt x="267" y="768"/>
                    <a:pt x="334" y="535"/>
                  </a:cubicBezTo>
                  <a:cubicBezTo>
                    <a:pt x="367" y="334"/>
                    <a:pt x="567" y="168"/>
                    <a:pt x="768" y="101"/>
                  </a:cubicBezTo>
                  <a:cubicBezTo>
                    <a:pt x="785" y="96"/>
                    <a:pt x="803" y="94"/>
                    <a:pt x="820" y="94"/>
                  </a:cubicBezTo>
                  <a:cubicBezTo>
                    <a:pt x="928" y="94"/>
                    <a:pt x="1015" y="181"/>
                    <a:pt x="1101" y="268"/>
                  </a:cubicBezTo>
                  <a:cubicBezTo>
                    <a:pt x="1135" y="368"/>
                    <a:pt x="1101" y="468"/>
                    <a:pt x="1135" y="468"/>
                  </a:cubicBezTo>
                  <a:cubicBezTo>
                    <a:pt x="1168" y="468"/>
                    <a:pt x="1201" y="401"/>
                    <a:pt x="1168" y="268"/>
                  </a:cubicBezTo>
                  <a:cubicBezTo>
                    <a:pt x="1168" y="201"/>
                    <a:pt x="1135" y="168"/>
                    <a:pt x="1034" y="68"/>
                  </a:cubicBezTo>
                  <a:cubicBezTo>
                    <a:pt x="968" y="1"/>
                    <a:pt x="834" y="1"/>
                    <a:pt x="768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889725" y="1673475"/>
              <a:ext cx="20875" cy="8875"/>
            </a:xfrm>
            <a:custGeom>
              <a:rect b="b" l="l" r="r" t="t"/>
              <a:pathLst>
                <a:path extrusionOk="0" h="355" w="835">
                  <a:moveTo>
                    <a:pt x="719" y="0"/>
                  </a:moveTo>
                  <a:cubicBezTo>
                    <a:pt x="623" y="0"/>
                    <a:pt x="484" y="36"/>
                    <a:pt x="368" y="94"/>
                  </a:cubicBezTo>
                  <a:cubicBezTo>
                    <a:pt x="168" y="161"/>
                    <a:pt x="1" y="294"/>
                    <a:pt x="34" y="327"/>
                  </a:cubicBezTo>
                  <a:cubicBezTo>
                    <a:pt x="44" y="347"/>
                    <a:pt x="65" y="355"/>
                    <a:pt x="95" y="355"/>
                  </a:cubicBezTo>
                  <a:cubicBezTo>
                    <a:pt x="168" y="355"/>
                    <a:pt x="293" y="308"/>
                    <a:pt x="435" y="261"/>
                  </a:cubicBezTo>
                  <a:cubicBezTo>
                    <a:pt x="668" y="161"/>
                    <a:pt x="835" y="94"/>
                    <a:pt x="835" y="60"/>
                  </a:cubicBezTo>
                  <a:cubicBezTo>
                    <a:pt x="835" y="19"/>
                    <a:pt x="788" y="0"/>
                    <a:pt x="719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2891400" y="1684150"/>
              <a:ext cx="25050" cy="5025"/>
            </a:xfrm>
            <a:custGeom>
              <a:rect b="b" l="l" r="r" t="t"/>
              <a:pathLst>
                <a:path extrusionOk="0" h="201" w="1002">
                  <a:moveTo>
                    <a:pt x="501" y="0"/>
                  </a:moveTo>
                  <a:cubicBezTo>
                    <a:pt x="201" y="0"/>
                    <a:pt x="1" y="34"/>
                    <a:pt x="1" y="134"/>
                  </a:cubicBezTo>
                  <a:cubicBezTo>
                    <a:pt x="1" y="201"/>
                    <a:pt x="267" y="201"/>
                    <a:pt x="501" y="201"/>
                  </a:cubicBezTo>
                  <a:cubicBezTo>
                    <a:pt x="768" y="201"/>
                    <a:pt x="1001" y="167"/>
                    <a:pt x="1001" y="134"/>
                  </a:cubicBezTo>
                  <a:cubicBezTo>
                    <a:pt x="1001" y="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2612875" y="1676650"/>
              <a:ext cx="33375" cy="5025"/>
            </a:xfrm>
            <a:custGeom>
              <a:rect b="b" l="l" r="r" t="t"/>
              <a:pathLst>
                <a:path extrusionOk="0" h="201" w="1335">
                  <a:moveTo>
                    <a:pt x="667" y="0"/>
                  </a:moveTo>
                  <a:cubicBezTo>
                    <a:pt x="301" y="0"/>
                    <a:pt x="0" y="34"/>
                    <a:pt x="0" y="134"/>
                  </a:cubicBezTo>
                  <a:cubicBezTo>
                    <a:pt x="0" y="200"/>
                    <a:pt x="334" y="200"/>
                    <a:pt x="667" y="200"/>
                  </a:cubicBezTo>
                  <a:cubicBezTo>
                    <a:pt x="1001" y="200"/>
                    <a:pt x="1335" y="167"/>
                    <a:pt x="1335" y="134"/>
                  </a:cubicBezTo>
                  <a:cubicBezTo>
                    <a:pt x="1335" y="34"/>
                    <a:pt x="1068" y="0"/>
                    <a:pt x="667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2616200" y="1691650"/>
              <a:ext cx="29225" cy="5025"/>
            </a:xfrm>
            <a:custGeom>
              <a:rect b="b" l="l" r="r" t="t"/>
              <a:pathLst>
                <a:path extrusionOk="0" h="201" w="1169">
                  <a:moveTo>
                    <a:pt x="568" y="1"/>
                  </a:moveTo>
                  <a:cubicBezTo>
                    <a:pt x="234" y="1"/>
                    <a:pt x="1" y="101"/>
                    <a:pt x="1" y="167"/>
                  </a:cubicBezTo>
                  <a:cubicBezTo>
                    <a:pt x="1" y="201"/>
                    <a:pt x="234" y="201"/>
                    <a:pt x="568" y="201"/>
                  </a:cubicBezTo>
                  <a:cubicBezTo>
                    <a:pt x="935" y="201"/>
                    <a:pt x="1168" y="201"/>
                    <a:pt x="1168" y="167"/>
                  </a:cubicBezTo>
                  <a:cubicBezTo>
                    <a:pt x="1168" y="101"/>
                    <a:pt x="935" y="1"/>
                    <a:pt x="568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2657075" y="1714175"/>
              <a:ext cx="60050" cy="17525"/>
            </a:xfrm>
            <a:custGeom>
              <a:rect b="b" l="l" r="r" t="t"/>
              <a:pathLst>
                <a:path extrusionOk="0" h="701" w="2402">
                  <a:moveTo>
                    <a:pt x="0" y="0"/>
                  </a:moveTo>
                  <a:cubicBezTo>
                    <a:pt x="0" y="34"/>
                    <a:pt x="34" y="167"/>
                    <a:pt x="234" y="334"/>
                  </a:cubicBezTo>
                  <a:cubicBezTo>
                    <a:pt x="501" y="534"/>
                    <a:pt x="834" y="667"/>
                    <a:pt x="1168" y="701"/>
                  </a:cubicBezTo>
                  <a:cubicBezTo>
                    <a:pt x="1501" y="701"/>
                    <a:pt x="1835" y="667"/>
                    <a:pt x="2135" y="501"/>
                  </a:cubicBezTo>
                  <a:cubicBezTo>
                    <a:pt x="2335" y="434"/>
                    <a:pt x="2402" y="234"/>
                    <a:pt x="2402" y="234"/>
                  </a:cubicBezTo>
                  <a:lnTo>
                    <a:pt x="2402" y="234"/>
                  </a:lnTo>
                  <a:cubicBezTo>
                    <a:pt x="2053" y="408"/>
                    <a:pt x="1678" y="507"/>
                    <a:pt x="1322" y="507"/>
                  </a:cubicBezTo>
                  <a:cubicBezTo>
                    <a:pt x="1270" y="507"/>
                    <a:pt x="1219" y="505"/>
                    <a:pt x="1168" y="501"/>
                  </a:cubicBezTo>
                  <a:cubicBezTo>
                    <a:pt x="734" y="401"/>
                    <a:pt x="334" y="234"/>
                    <a:pt x="0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686250" y="1716400"/>
              <a:ext cx="38400" cy="6125"/>
            </a:xfrm>
            <a:custGeom>
              <a:rect b="b" l="l" r="r" t="t"/>
              <a:pathLst>
                <a:path extrusionOk="0" h="245" w="1536">
                  <a:moveTo>
                    <a:pt x="1433" y="0"/>
                  </a:moveTo>
                  <a:cubicBezTo>
                    <a:pt x="1302" y="0"/>
                    <a:pt x="1057" y="45"/>
                    <a:pt x="768" y="45"/>
                  </a:cubicBezTo>
                  <a:cubicBezTo>
                    <a:pt x="501" y="45"/>
                    <a:pt x="279" y="30"/>
                    <a:pt x="150" y="30"/>
                  </a:cubicBezTo>
                  <a:cubicBezTo>
                    <a:pt x="86" y="30"/>
                    <a:pt x="45" y="34"/>
                    <a:pt x="34" y="45"/>
                  </a:cubicBezTo>
                  <a:cubicBezTo>
                    <a:pt x="1" y="78"/>
                    <a:pt x="334" y="245"/>
                    <a:pt x="768" y="245"/>
                  </a:cubicBezTo>
                  <a:cubicBezTo>
                    <a:pt x="1235" y="245"/>
                    <a:pt x="1535" y="78"/>
                    <a:pt x="1535" y="45"/>
                  </a:cubicBezTo>
                  <a:cubicBezTo>
                    <a:pt x="1535" y="11"/>
                    <a:pt x="1498" y="0"/>
                    <a:pt x="1433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2836375" y="1705700"/>
              <a:ext cx="57550" cy="10325"/>
            </a:xfrm>
            <a:custGeom>
              <a:rect b="b" l="l" r="r" t="t"/>
              <a:pathLst>
                <a:path extrusionOk="0" h="413" w="2302">
                  <a:moveTo>
                    <a:pt x="2265" y="0"/>
                  </a:moveTo>
                  <a:cubicBezTo>
                    <a:pt x="2126" y="0"/>
                    <a:pt x="1670" y="113"/>
                    <a:pt x="1134" y="172"/>
                  </a:cubicBezTo>
                  <a:cubicBezTo>
                    <a:pt x="909" y="208"/>
                    <a:pt x="701" y="218"/>
                    <a:pt x="526" y="218"/>
                  </a:cubicBezTo>
                  <a:cubicBezTo>
                    <a:pt x="285" y="218"/>
                    <a:pt x="106" y="199"/>
                    <a:pt x="35" y="199"/>
                  </a:cubicBezTo>
                  <a:cubicBezTo>
                    <a:pt x="12" y="199"/>
                    <a:pt x="0" y="201"/>
                    <a:pt x="0" y="206"/>
                  </a:cubicBezTo>
                  <a:cubicBezTo>
                    <a:pt x="266" y="327"/>
                    <a:pt x="567" y="413"/>
                    <a:pt x="852" y="413"/>
                  </a:cubicBezTo>
                  <a:cubicBezTo>
                    <a:pt x="960" y="413"/>
                    <a:pt x="1067" y="400"/>
                    <a:pt x="1168" y="373"/>
                  </a:cubicBezTo>
                  <a:cubicBezTo>
                    <a:pt x="1568" y="373"/>
                    <a:pt x="1968" y="273"/>
                    <a:pt x="2302" y="6"/>
                  </a:cubicBezTo>
                  <a:cubicBezTo>
                    <a:pt x="2294" y="2"/>
                    <a:pt x="2282" y="0"/>
                    <a:pt x="2265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2833025" y="1712500"/>
              <a:ext cx="52575" cy="14150"/>
            </a:xfrm>
            <a:custGeom>
              <a:rect b="b" l="l" r="r" t="t"/>
              <a:pathLst>
                <a:path extrusionOk="0" h="566" w="2103">
                  <a:moveTo>
                    <a:pt x="2102" y="1"/>
                  </a:moveTo>
                  <a:cubicBezTo>
                    <a:pt x="1769" y="101"/>
                    <a:pt x="1435" y="234"/>
                    <a:pt x="1068" y="334"/>
                  </a:cubicBezTo>
                  <a:cubicBezTo>
                    <a:pt x="701" y="367"/>
                    <a:pt x="368" y="367"/>
                    <a:pt x="1" y="367"/>
                  </a:cubicBezTo>
                  <a:cubicBezTo>
                    <a:pt x="210" y="507"/>
                    <a:pt x="468" y="565"/>
                    <a:pt x="729" y="565"/>
                  </a:cubicBezTo>
                  <a:cubicBezTo>
                    <a:pt x="843" y="565"/>
                    <a:pt x="957" y="554"/>
                    <a:pt x="1068" y="534"/>
                  </a:cubicBezTo>
                  <a:cubicBezTo>
                    <a:pt x="1502" y="501"/>
                    <a:pt x="1835" y="267"/>
                    <a:pt x="2102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2712950" y="1567325"/>
              <a:ext cx="135950" cy="12925"/>
            </a:xfrm>
            <a:custGeom>
              <a:rect b="b" l="l" r="r" t="t"/>
              <a:pathLst>
                <a:path extrusionOk="0" h="517" w="5438">
                  <a:moveTo>
                    <a:pt x="13" y="1"/>
                  </a:moveTo>
                  <a:cubicBezTo>
                    <a:pt x="4" y="1"/>
                    <a:pt x="0" y="1"/>
                    <a:pt x="0" y="3"/>
                  </a:cubicBezTo>
                  <a:cubicBezTo>
                    <a:pt x="234" y="137"/>
                    <a:pt x="501" y="204"/>
                    <a:pt x="767" y="237"/>
                  </a:cubicBezTo>
                  <a:cubicBezTo>
                    <a:pt x="1401" y="370"/>
                    <a:pt x="2002" y="470"/>
                    <a:pt x="2669" y="504"/>
                  </a:cubicBezTo>
                  <a:cubicBezTo>
                    <a:pt x="2836" y="512"/>
                    <a:pt x="3002" y="516"/>
                    <a:pt x="3169" y="516"/>
                  </a:cubicBezTo>
                  <a:cubicBezTo>
                    <a:pt x="3667" y="516"/>
                    <a:pt x="4161" y="479"/>
                    <a:pt x="4637" y="404"/>
                  </a:cubicBezTo>
                  <a:cubicBezTo>
                    <a:pt x="4937" y="404"/>
                    <a:pt x="5171" y="337"/>
                    <a:pt x="5437" y="237"/>
                  </a:cubicBezTo>
                  <a:cubicBezTo>
                    <a:pt x="5437" y="234"/>
                    <a:pt x="5430" y="233"/>
                    <a:pt x="5415" y="233"/>
                  </a:cubicBezTo>
                  <a:cubicBezTo>
                    <a:pt x="5271" y="233"/>
                    <a:pt x="4427" y="351"/>
                    <a:pt x="3354" y="351"/>
                  </a:cubicBezTo>
                  <a:cubicBezTo>
                    <a:pt x="3155" y="351"/>
                    <a:pt x="2948" y="347"/>
                    <a:pt x="2735" y="337"/>
                  </a:cubicBezTo>
                  <a:cubicBezTo>
                    <a:pt x="1322" y="243"/>
                    <a:pt x="145" y="1"/>
                    <a:pt x="13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2734625" y="1559650"/>
              <a:ext cx="125125" cy="7100"/>
            </a:xfrm>
            <a:custGeom>
              <a:rect b="b" l="l" r="r" t="t"/>
              <a:pathLst>
                <a:path extrusionOk="0" h="284" w="5005">
                  <a:moveTo>
                    <a:pt x="129" y="1"/>
                  </a:moveTo>
                  <a:cubicBezTo>
                    <a:pt x="46" y="1"/>
                    <a:pt x="0" y="4"/>
                    <a:pt x="0" y="10"/>
                  </a:cubicBezTo>
                  <a:cubicBezTo>
                    <a:pt x="728" y="185"/>
                    <a:pt x="1456" y="283"/>
                    <a:pt x="2184" y="283"/>
                  </a:cubicBezTo>
                  <a:cubicBezTo>
                    <a:pt x="2290" y="283"/>
                    <a:pt x="2396" y="281"/>
                    <a:pt x="2502" y="277"/>
                  </a:cubicBezTo>
                  <a:cubicBezTo>
                    <a:pt x="3336" y="277"/>
                    <a:pt x="4170" y="210"/>
                    <a:pt x="5004" y="10"/>
                  </a:cubicBezTo>
                  <a:cubicBezTo>
                    <a:pt x="5004" y="4"/>
                    <a:pt x="4960" y="1"/>
                    <a:pt x="4878" y="1"/>
                  </a:cubicBezTo>
                  <a:cubicBezTo>
                    <a:pt x="4552" y="1"/>
                    <a:pt x="3623" y="44"/>
                    <a:pt x="2502" y="44"/>
                  </a:cubicBezTo>
                  <a:cubicBezTo>
                    <a:pt x="1408" y="44"/>
                    <a:pt x="463" y="1"/>
                    <a:pt x="129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2770475" y="1601600"/>
              <a:ext cx="4200" cy="14200"/>
            </a:xfrm>
            <a:custGeom>
              <a:rect b="b" l="l" r="r" t="t"/>
              <a:pathLst>
                <a:path extrusionOk="0" h="568" w="168">
                  <a:moveTo>
                    <a:pt x="34" y="0"/>
                  </a:moveTo>
                  <a:cubicBezTo>
                    <a:pt x="1" y="0"/>
                    <a:pt x="1" y="167"/>
                    <a:pt x="1" y="300"/>
                  </a:cubicBezTo>
                  <a:cubicBezTo>
                    <a:pt x="1" y="400"/>
                    <a:pt x="34" y="567"/>
                    <a:pt x="101" y="567"/>
                  </a:cubicBezTo>
                  <a:cubicBezTo>
                    <a:pt x="134" y="567"/>
                    <a:pt x="168" y="467"/>
                    <a:pt x="168" y="300"/>
                  </a:cubicBezTo>
                  <a:cubicBezTo>
                    <a:pt x="168" y="133"/>
                    <a:pt x="101" y="0"/>
                    <a:pt x="34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2786450" y="1602325"/>
              <a:ext cx="9900" cy="17425"/>
            </a:xfrm>
            <a:custGeom>
              <a:rect b="b" l="l" r="r" t="t"/>
              <a:pathLst>
                <a:path extrusionOk="0" h="697" w="396">
                  <a:moveTo>
                    <a:pt x="147" y="1"/>
                  </a:moveTo>
                  <a:cubicBezTo>
                    <a:pt x="82" y="1"/>
                    <a:pt x="0" y="191"/>
                    <a:pt x="62" y="438"/>
                  </a:cubicBezTo>
                  <a:cubicBezTo>
                    <a:pt x="138" y="615"/>
                    <a:pt x="290" y="696"/>
                    <a:pt x="360" y="696"/>
                  </a:cubicBezTo>
                  <a:cubicBezTo>
                    <a:pt x="382" y="696"/>
                    <a:pt x="396" y="688"/>
                    <a:pt x="396" y="672"/>
                  </a:cubicBezTo>
                  <a:cubicBezTo>
                    <a:pt x="396" y="638"/>
                    <a:pt x="363" y="505"/>
                    <a:pt x="262" y="338"/>
                  </a:cubicBezTo>
                  <a:cubicBezTo>
                    <a:pt x="196" y="171"/>
                    <a:pt x="196" y="71"/>
                    <a:pt x="162" y="4"/>
                  </a:cubicBezTo>
                  <a:cubicBezTo>
                    <a:pt x="157" y="2"/>
                    <a:pt x="152" y="1"/>
                    <a:pt x="147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2703775" y="1793275"/>
              <a:ext cx="20025" cy="16075"/>
            </a:xfrm>
            <a:custGeom>
              <a:rect b="b" l="l" r="r" t="t"/>
              <a:pathLst>
                <a:path extrusionOk="0" h="643" w="801">
                  <a:moveTo>
                    <a:pt x="641" y="1"/>
                  </a:moveTo>
                  <a:cubicBezTo>
                    <a:pt x="530" y="1"/>
                    <a:pt x="377" y="31"/>
                    <a:pt x="234" y="139"/>
                  </a:cubicBezTo>
                  <a:cubicBezTo>
                    <a:pt x="0" y="339"/>
                    <a:pt x="0" y="606"/>
                    <a:pt x="34" y="639"/>
                  </a:cubicBezTo>
                  <a:cubicBezTo>
                    <a:pt x="39" y="641"/>
                    <a:pt x="44" y="643"/>
                    <a:pt x="49" y="643"/>
                  </a:cubicBezTo>
                  <a:cubicBezTo>
                    <a:pt x="111" y="643"/>
                    <a:pt x="182" y="460"/>
                    <a:pt x="367" y="305"/>
                  </a:cubicBezTo>
                  <a:cubicBezTo>
                    <a:pt x="601" y="139"/>
                    <a:pt x="801" y="105"/>
                    <a:pt x="801" y="39"/>
                  </a:cubicBezTo>
                  <a:cubicBezTo>
                    <a:pt x="801" y="23"/>
                    <a:pt x="737" y="1"/>
                    <a:pt x="641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2691250" y="1792550"/>
              <a:ext cx="11700" cy="11425"/>
            </a:xfrm>
            <a:custGeom>
              <a:rect b="b" l="l" r="r" t="t"/>
              <a:pathLst>
                <a:path extrusionOk="0" h="457" w="468">
                  <a:moveTo>
                    <a:pt x="334" y="1"/>
                  </a:moveTo>
                  <a:cubicBezTo>
                    <a:pt x="268" y="1"/>
                    <a:pt x="168" y="34"/>
                    <a:pt x="68" y="134"/>
                  </a:cubicBezTo>
                  <a:cubicBezTo>
                    <a:pt x="34" y="168"/>
                    <a:pt x="1" y="301"/>
                    <a:pt x="1" y="368"/>
                  </a:cubicBezTo>
                  <a:cubicBezTo>
                    <a:pt x="26" y="393"/>
                    <a:pt x="32" y="457"/>
                    <a:pt x="48" y="457"/>
                  </a:cubicBezTo>
                  <a:cubicBezTo>
                    <a:pt x="53" y="457"/>
                    <a:pt x="60" y="451"/>
                    <a:pt x="68" y="434"/>
                  </a:cubicBezTo>
                  <a:cubicBezTo>
                    <a:pt x="134" y="401"/>
                    <a:pt x="168" y="301"/>
                    <a:pt x="268" y="201"/>
                  </a:cubicBezTo>
                  <a:cubicBezTo>
                    <a:pt x="334" y="101"/>
                    <a:pt x="468" y="68"/>
                    <a:pt x="468" y="34"/>
                  </a:cubicBezTo>
                  <a:cubicBezTo>
                    <a:pt x="468" y="1"/>
                    <a:pt x="468" y="1"/>
                    <a:pt x="334" y="1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2602875" y="1961025"/>
              <a:ext cx="26700" cy="135950"/>
            </a:xfrm>
            <a:custGeom>
              <a:rect b="b" l="l" r="r" t="t"/>
              <a:pathLst>
                <a:path extrusionOk="0" h="5438" w="1068">
                  <a:moveTo>
                    <a:pt x="200" y="0"/>
                  </a:moveTo>
                  <a:cubicBezTo>
                    <a:pt x="200" y="0"/>
                    <a:pt x="100" y="0"/>
                    <a:pt x="33" y="167"/>
                  </a:cubicBezTo>
                  <a:cubicBezTo>
                    <a:pt x="0" y="400"/>
                    <a:pt x="33" y="634"/>
                    <a:pt x="167" y="801"/>
                  </a:cubicBezTo>
                  <a:cubicBezTo>
                    <a:pt x="234" y="934"/>
                    <a:pt x="334" y="1067"/>
                    <a:pt x="367" y="1168"/>
                  </a:cubicBezTo>
                  <a:cubicBezTo>
                    <a:pt x="400" y="1334"/>
                    <a:pt x="400" y="1501"/>
                    <a:pt x="367" y="1635"/>
                  </a:cubicBezTo>
                  <a:cubicBezTo>
                    <a:pt x="300" y="1835"/>
                    <a:pt x="300" y="2001"/>
                    <a:pt x="367" y="2235"/>
                  </a:cubicBezTo>
                  <a:cubicBezTo>
                    <a:pt x="467" y="2435"/>
                    <a:pt x="567" y="2602"/>
                    <a:pt x="634" y="2769"/>
                  </a:cubicBezTo>
                  <a:cubicBezTo>
                    <a:pt x="701" y="3102"/>
                    <a:pt x="701" y="3469"/>
                    <a:pt x="634" y="3803"/>
                  </a:cubicBezTo>
                  <a:cubicBezTo>
                    <a:pt x="534" y="4136"/>
                    <a:pt x="534" y="4437"/>
                    <a:pt x="567" y="4770"/>
                  </a:cubicBezTo>
                  <a:cubicBezTo>
                    <a:pt x="634" y="5004"/>
                    <a:pt x="701" y="5170"/>
                    <a:pt x="867" y="5337"/>
                  </a:cubicBezTo>
                  <a:cubicBezTo>
                    <a:pt x="1001" y="5437"/>
                    <a:pt x="1067" y="5437"/>
                    <a:pt x="1067" y="5437"/>
                  </a:cubicBezTo>
                  <a:cubicBezTo>
                    <a:pt x="1067" y="5437"/>
                    <a:pt x="1001" y="5404"/>
                    <a:pt x="901" y="5170"/>
                  </a:cubicBezTo>
                  <a:cubicBezTo>
                    <a:pt x="801" y="5004"/>
                    <a:pt x="701" y="4837"/>
                    <a:pt x="701" y="4637"/>
                  </a:cubicBezTo>
                  <a:cubicBezTo>
                    <a:pt x="701" y="4336"/>
                    <a:pt x="701" y="4070"/>
                    <a:pt x="801" y="3769"/>
                  </a:cubicBezTo>
                  <a:cubicBezTo>
                    <a:pt x="901" y="3402"/>
                    <a:pt x="901" y="2969"/>
                    <a:pt x="801" y="2602"/>
                  </a:cubicBezTo>
                  <a:cubicBezTo>
                    <a:pt x="701" y="2435"/>
                    <a:pt x="567" y="2268"/>
                    <a:pt x="534" y="2102"/>
                  </a:cubicBezTo>
                  <a:cubicBezTo>
                    <a:pt x="500" y="1968"/>
                    <a:pt x="500" y="1801"/>
                    <a:pt x="534" y="1635"/>
                  </a:cubicBezTo>
                  <a:cubicBezTo>
                    <a:pt x="567" y="1468"/>
                    <a:pt x="567" y="1268"/>
                    <a:pt x="534" y="1101"/>
                  </a:cubicBezTo>
                  <a:lnTo>
                    <a:pt x="300" y="734"/>
                  </a:lnTo>
                  <a:cubicBezTo>
                    <a:pt x="167" y="567"/>
                    <a:pt x="67" y="400"/>
                    <a:pt x="133" y="167"/>
                  </a:cubicBezTo>
                  <a:cubicBezTo>
                    <a:pt x="133" y="33"/>
                    <a:pt x="200" y="0"/>
                    <a:pt x="200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2632050" y="1975125"/>
              <a:ext cx="46725" cy="131025"/>
            </a:xfrm>
            <a:custGeom>
              <a:rect b="b" l="l" r="r" t="t"/>
              <a:pathLst>
                <a:path extrusionOk="0" h="5241" w="1869">
                  <a:moveTo>
                    <a:pt x="259" y="0"/>
                  </a:moveTo>
                  <a:cubicBezTo>
                    <a:pt x="219" y="0"/>
                    <a:pt x="174" y="16"/>
                    <a:pt x="134" y="70"/>
                  </a:cubicBezTo>
                  <a:cubicBezTo>
                    <a:pt x="34" y="137"/>
                    <a:pt x="1" y="237"/>
                    <a:pt x="1" y="370"/>
                  </a:cubicBezTo>
                  <a:cubicBezTo>
                    <a:pt x="34" y="503"/>
                    <a:pt x="67" y="604"/>
                    <a:pt x="201" y="704"/>
                  </a:cubicBezTo>
                  <a:cubicBezTo>
                    <a:pt x="401" y="904"/>
                    <a:pt x="734" y="1037"/>
                    <a:pt x="734" y="1371"/>
                  </a:cubicBezTo>
                  <a:lnTo>
                    <a:pt x="734" y="1904"/>
                  </a:lnTo>
                  <a:lnTo>
                    <a:pt x="734" y="2538"/>
                  </a:lnTo>
                  <a:cubicBezTo>
                    <a:pt x="834" y="3239"/>
                    <a:pt x="1001" y="3939"/>
                    <a:pt x="1235" y="4606"/>
                  </a:cubicBezTo>
                  <a:cubicBezTo>
                    <a:pt x="1335" y="4840"/>
                    <a:pt x="1468" y="5040"/>
                    <a:pt x="1635" y="5173"/>
                  </a:cubicBezTo>
                  <a:cubicBezTo>
                    <a:pt x="1802" y="5240"/>
                    <a:pt x="1869" y="5240"/>
                    <a:pt x="1869" y="5240"/>
                  </a:cubicBezTo>
                  <a:cubicBezTo>
                    <a:pt x="1869" y="5240"/>
                    <a:pt x="1802" y="5207"/>
                    <a:pt x="1802" y="5107"/>
                  </a:cubicBezTo>
                  <a:cubicBezTo>
                    <a:pt x="1668" y="4940"/>
                    <a:pt x="1535" y="4773"/>
                    <a:pt x="1502" y="4573"/>
                  </a:cubicBezTo>
                  <a:cubicBezTo>
                    <a:pt x="1301" y="3906"/>
                    <a:pt x="1135" y="3205"/>
                    <a:pt x="1035" y="2472"/>
                  </a:cubicBezTo>
                  <a:cubicBezTo>
                    <a:pt x="1001" y="2305"/>
                    <a:pt x="1001" y="2105"/>
                    <a:pt x="1001" y="1904"/>
                  </a:cubicBezTo>
                  <a:lnTo>
                    <a:pt x="1001" y="1304"/>
                  </a:lnTo>
                  <a:cubicBezTo>
                    <a:pt x="968" y="1104"/>
                    <a:pt x="868" y="937"/>
                    <a:pt x="701" y="804"/>
                  </a:cubicBezTo>
                  <a:cubicBezTo>
                    <a:pt x="568" y="737"/>
                    <a:pt x="401" y="637"/>
                    <a:pt x="334" y="570"/>
                  </a:cubicBezTo>
                  <a:cubicBezTo>
                    <a:pt x="234" y="537"/>
                    <a:pt x="201" y="437"/>
                    <a:pt x="167" y="303"/>
                  </a:cubicBezTo>
                  <a:cubicBezTo>
                    <a:pt x="134" y="237"/>
                    <a:pt x="167" y="137"/>
                    <a:pt x="201" y="103"/>
                  </a:cubicBezTo>
                  <a:cubicBezTo>
                    <a:pt x="301" y="36"/>
                    <a:pt x="367" y="36"/>
                    <a:pt x="367" y="36"/>
                  </a:cubicBezTo>
                  <a:cubicBezTo>
                    <a:pt x="367" y="36"/>
                    <a:pt x="319" y="0"/>
                    <a:pt x="259" y="0"/>
                  </a:cubicBezTo>
                  <a:close/>
                </a:path>
              </a:pathLst>
            </a:custGeom>
            <a:solidFill>
              <a:srgbClr val="F695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2471100" y="1375625"/>
              <a:ext cx="482050" cy="337275"/>
            </a:xfrm>
            <a:custGeom>
              <a:rect b="b" l="l" r="r" t="t"/>
              <a:pathLst>
                <a:path extrusionOk="0" h="13491" w="19282">
                  <a:moveTo>
                    <a:pt x="10305" y="1"/>
                  </a:moveTo>
                  <a:cubicBezTo>
                    <a:pt x="9251" y="1"/>
                    <a:pt x="8181" y="183"/>
                    <a:pt x="7139" y="566"/>
                  </a:cubicBezTo>
                  <a:cubicBezTo>
                    <a:pt x="2436" y="2334"/>
                    <a:pt x="1" y="7571"/>
                    <a:pt x="1769" y="12308"/>
                  </a:cubicBezTo>
                  <a:cubicBezTo>
                    <a:pt x="1902" y="12708"/>
                    <a:pt x="1668" y="13209"/>
                    <a:pt x="2102" y="13409"/>
                  </a:cubicBezTo>
                  <a:cubicBezTo>
                    <a:pt x="2216" y="13466"/>
                    <a:pt x="2372" y="13490"/>
                    <a:pt x="2546" y="13490"/>
                  </a:cubicBezTo>
                  <a:cubicBezTo>
                    <a:pt x="2986" y="13490"/>
                    <a:pt x="3540" y="13333"/>
                    <a:pt x="3803" y="13142"/>
                  </a:cubicBezTo>
                  <a:cubicBezTo>
                    <a:pt x="4137" y="12842"/>
                    <a:pt x="4437" y="12408"/>
                    <a:pt x="4604" y="12008"/>
                  </a:cubicBezTo>
                  <a:cubicBezTo>
                    <a:pt x="5505" y="9973"/>
                    <a:pt x="5671" y="7671"/>
                    <a:pt x="5104" y="5503"/>
                  </a:cubicBezTo>
                  <a:lnTo>
                    <a:pt x="5104" y="5503"/>
                  </a:lnTo>
                  <a:cubicBezTo>
                    <a:pt x="5371" y="5870"/>
                    <a:pt x="5771" y="6204"/>
                    <a:pt x="6172" y="6471"/>
                  </a:cubicBezTo>
                  <a:cubicBezTo>
                    <a:pt x="6732" y="6778"/>
                    <a:pt x="7343" y="6926"/>
                    <a:pt x="7944" y="6926"/>
                  </a:cubicBezTo>
                  <a:cubicBezTo>
                    <a:pt x="9171" y="6926"/>
                    <a:pt x="10360" y="6311"/>
                    <a:pt x="11008" y="5170"/>
                  </a:cubicBezTo>
                  <a:cubicBezTo>
                    <a:pt x="11175" y="5403"/>
                    <a:pt x="11375" y="5637"/>
                    <a:pt x="11609" y="5837"/>
                  </a:cubicBezTo>
                  <a:cubicBezTo>
                    <a:pt x="12653" y="6802"/>
                    <a:pt x="13976" y="7279"/>
                    <a:pt x="15294" y="7279"/>
                  </a:cubicBezTo>
                  <a:cubicBezTo>
                    <a:pt x="16755" y="7279"/>
                    <a:pt x="18212" y="6694"/>
                    <a:pt x="19281" y="5537"/>
                  </a:cubicBezTo>
                  <a:lnTo>
                    <a:pt x="18681" y="5470"/>
                  </a:lnTo>
                  <a:cubicBezTo>
                    <a:pt x="17190" y="2052"/>
                    <a:pt x="13840" y="1"/>
                    <a:pt x="103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2435250" y="1541550"/>
              <a:ext cx="168475" cy="42675"/>
            </a:xfrm>
            <a:custGeom>
              <a:rect b="b" l="l" r="r" t="t"/>
              <a:pathLst>
                <a:path extrusionOk="0" h="1707" w="6739">
                  <a:moveTo>
                    <a:pt x="6738" y="0"/>
                  </a:moveTo>
                  <a:cubicBezTo>
                    <a:pt x="6538" y="267"/>
                    <a:pt x="6271" y="534"/>
                    <a:pt x="6005" y="734"/>
                  </a:cubicBezTo>
                  <a:cubicBezTo>
                    <a:pt x="5237" y="1201"/>
                    <a:pt x="4403" y="1435"/>
                    <a:pt x="3536" y="1501"/>
                  </a:cubicBezTo>
                  <a:cubicBezTo>
                    <a:pt x="3449" y="1505"/>
                    <a:pt x="3363" y="1506"/>
                    <a:pt x="3277" y="1506"/>
                  </a:cubicBezTo>
                  <a:cubicBezTo>
                    <a:pt x="2502" y="1506"/>
                    <a:pt x="1751" y="1371"/>
                    <a:pt x="1001" y="1101"/>
                  </a:cubicBezTo>
                  <a:cubicBezTo>
                    <a:pt x="408" y="914"/>
                    <a:pt x="49" y="698"/>
                    <a:pt x="5" y="698"/>
                  </a:cubicBezTo>
                  <a:cubicBezTo>
                    <a:pt x="2" y="698"/>
                    <a:pt x="0" y="699"/>
                    <a:pt x="0" y="701"/>
                  </a:cubicBezTo>
                  <a:cubicBezTo>
                    <a:pt x="0" y="701"/>
                    <a:pt x="67" y="768"/>
                    <a:pt x="234" y="868"/>
                  </a:cubicBezTo>
                  <a:cubicBezTo>
                    <a:pt x="434" y="1001"/>
                    <a:pt x="701" y="1101"/>
                    <a:pt x="934" y="1235"/>
                  </a:cubicBezTo>
                  <a:cubicBezTo>
                    <a:pt x="1686" y="1565"/>
                    <a:pt x="2493" y="1706"/>
                    <a:pt x="3305" y="1706"/>
                  </a:cubicBezTo>
                  <a:cubicBezTo>
                    <a:pt x="3393" y="1706"/>
                    <a:pt x="3481" y="1705"/>
                    <a:pt x="3569" y="1702"/>
                  </a:cubicBezTo>
                  <a:cubicBezTo>
                    <a:pt x="4503" y="1668"/>
                    <a:pt x="5371" y="1368"/>
                    <a:pt x="6105" y="868"/>
                  </a:cubicBezTo>
                  <a:cubicBezTo>
                    <a:pt x="6405" y="701"/>
                    <a:pt x="6672" y="367"/>
                    <a:pt x="67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2444425" y="1588250"/>
              <a:ext cx="163475" cy="26050"/>
            </a:xfrm>
            <a:custGeom>
              <a:rect b="b" l="l" r="r" t="t"/>
              <a:pathLst>
                <a:path extrusionOk="0" h="1042" w="6539">
                  <a:moveTo>
                    <a:pt x="6538" y="0"/>
                  </a:moveTo>
                  <a:cubicBezTo>
                    <a:pt x="5504" y="467"/>
                    <a:pt x="4403" y="734"/>
                    <a:pt x="3269" y="834"/>
                  </a:cubicBezTo>
                  <a:cubicBezTo>
                    <a:pt x="3177" y="837"/>
                    <a:pt x="3084" y="838"/>
                    <a:pt x="2992" y="838"/>
                  </a:cubicBezTo>
                  <a:cubicBezTo>
                    <a:pt x="1984" y="838"/>
                    <a:pt x="978" y="673"/>
                    <a:pt x="0" y="367"/>
                  </a:cubicBezTo>
                  <a:lnTo>
                    <a:pt x="0" y="367"/>
                  </a:lnTo>
                  <a:cubicBezTo>
                    <a:pt x="300" y="534"/>
                    <a:pt x="567" y="667"/>
                    <a:pt x="901" y="734"/>
                  </a:cubicBezTo>
                  <a:cubicBezTo>
                    <a:pt x="1556" y="943"/>
                    <a:pt x="2234" y="1042"/>
                    <a:pt x="2911" y="1042"/>
                  </a:cubicBezTo>
                  <a:cubicBezTo>
                    <a:pt x="3855" y="1042"/>
                    <a:pt x="4797" y="850"/>
                    <a:pt x="5671" y="501"/>
                  </a:cubicBezTo>
                  <a:cubicBezTo>
                    <a:pt x="6004" y="367"/>
                    <a:pt x="6305" y="200"/>
                    <a:pt x="65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2564500" y="1349075"/>
              <a:ext cx="400325" cy="117450"/>
            </a:xfrm>
            <a:custGeom>
              <a:rect b="b" l="l" r="r" t="t"/>
              <a:pathLst>
                <a:path extrusionOk="0" h="4698" w="16013">
                  <a:moveTo>
                    <a:pt x="11541" y="0"/>
                  </a:moveTo>
                  <a:cubicBezTo>
                    <a:pt x="10318" y="0"/>
                    <a:pt x="9079" y="368"/>
                    <a:pt x="8040" y="1061"/>
                  </a:cubicBezTo>
                  <a:cubicBezTo>
                    <a:pt x="7706" y="1261"/>
                    <a:pt x="7406" y="1462"/>
                    <a:pt x="7106" y="1728"/>
                  </a:cubicBezTo>
                  <a:cubicBezTo>
                    <a:pt x="6839" y="1929"/>
                    <a:pt x="6572" y="2229"/>
                    <a:pt x="6338" y="2429"/>
                  </a:cubicBezTo>
                  <a:cubicBezTo>
                    <a:pt x="6161" y="2607"/>
                    <a:pt x="5953" y="2696"/>
                    <a:pt x="5745" y="2696"/>
                  </a:cubicBezTo>
                  <a:cubicBezTo>
                    <a:pt x="5642" y="2696"/>
                    <a:pt x="5538" y="2674"/>
                    <a:pt x="5438" y="2629"/>
                  </a:cubicBezTo>
                  <a:cubicBezTo>
                    <a:pt x="5171" y="2529"/>
                    <a:pt x="4904" y="2295"/>
                    <a:pt x="4704" y="2062"/>
                  </a:cubicBezTo>
                  <a:cubicBezTo>
                    <a:pt x="4237" y="1595"/>
                    <a:pt x="3603" y="1361"/>
                    <a:pt x="3003" y="1295"/>
                  </a:cubicBezTo>
                  <a:cubicBezTo>
                    <a:pt x="2933" y="1291"/>
                    <a:pt x="2864" y="1289"/>
                    <a:pt x="2795" y="1289"/>
                  </a:cubicBezTo>
                  <a:cubicBezTo>
                    <a:pt x="2305" y="1289"/>
                    <a:pt x="1840" y="1394"/>
                    <a:pt x="1402" y="1628"/>
                  </a:cubicBezTo>
                  <a:cubicBezTo>
                    <a:pt x="701" y="2062"/>
                    <a:pt x="201" y="2729"/>
                    <a:pt x="34" y="3530"/>
                  </a:cubicBezTo>
                  <a:cubicBezTo>
                    <a:pt x="1" y="3730"/>
                    <a:pt x="1" y="3930"/>
                    <a:pt x="1" y="4130"/>
                  </a:cubicBezTo>
                  <a:cubicBezTo>
                    <a:pt x="1" y="4197"/>
                    <a:pt x="1" y="4264"/>
                    <a:pt x="34" y="4364"/>
                  </a:cubicBezTo>
                  <a:cubicBezTo>
                    <a:pt x="34" y="4063"/>
                    <a:pt x="34" y="3797"/>
                    <a:pt x="101" y="3530"/>
                  </a:cubicBezTo>
                  <a:cubicBezTo>
                    <a:pt x="334" y="2762"/>
                    <a:pt x="835" y="2129"/>
                    <a:pt x="1502" y="1762"/>
                  </a:cubicBezTo>
                  <a:cubicBezTo>
                    <a:pt x="1868" y="1536"/>
                    <a:pt x="2282" y="1454"/>
                    <a:pt x="2744" y="1454"/>
                  </a:cubicBezTo>
                  <a:cubicBezTo>
                    <a:pt x="2829" y="1454"/>
                    <a:pt x="2915" y="1456"/>
                    <a:pt x="3003" y="1462"/>
                  </a:cubicBezTo>
                  <a:cubicBezTo>
                    <a:pt x="3603" y="1528"/>
                    <a:pt x="4170" y="1762"/>
                    <a:pt x="4604" y="2195"/>
                  </a:cubicBezTo>
                  <a:cubicBezTo>
                    <a:pt x="4837" y="2429"/>
                    <a:pt x="5104" y="2629"/>
                    <a:pt x="5404" y="2796"/>
                  </a:cubicBezTo>
                  <a:cubicBezTo>
                    <a:pt x="5531" y="2859"/>
                    <a:pt x="5645" y="2882"/>
                    <a:pt x="5770" y="2882"/>
                  </a:cubicBezTo>
                  <a:cubicBezTo>
                    <a:pt x="5843" y="2882"/>
                    <a:pt x="5919" y="2875"/>
                    <a:pt x="6005" y="2863"/>
                  </a:cubicBezTo>
                  <a:cubicBezTo>
                    <a:pt x="6172" y="2796"/>
                    <a:pt x="6338" y="2729"/>
                    <a:pt x="6505" y="2596"/>
                  </a:cubicBezTo>
                  <a:cubicBezTo>
                    <a:pt x="6772" y="2362"/>
                    <a:pt x="7006" y="2062"/>
                    <a:pt x="7272" y="1862"/>
                  </a:cubicBezTo>
                  <a:cubicBezTo>
                    <a:pt x="7539" y="1628"/>
                    <a:pt x="7873" y="1428"/>
                    <a:pt x="8173" y="1228"/>
                  </a:cubicBezTo>
                  <a:cubicBezTo>
                    <a:pt x="9206" y="519"/>
                    <a:pt x="10397" y="177"/>
                    <a:pt x="11628" y="177"/>
                  </a:cubicBezTo>
                  <a:cubicBezTo>
                    <a:pt x="11788" y="177"/>
                    <a:pt x="11948" y="182"/>
                    <a:pt x="12109" y="194"/>
                  </a:cubicBezTo>
                  <a:cubicBezTo>
                    <a:pt x="13243" y="294"/>
                    <a:pt x="14277" y="861"/>
                    <a:pt x="15011" y="1762"/>
                  </a:cubicBezTo>
                  <a:cubicBezTo>
                    <a:pt x="15445" y="2362"/>
                    <a:pt x="15745" y="3096"/>
                    <a:pt x="15879" y="3863"/>
                  </a:cubicBezTo>
                  <a:cubicBezTo>
                    <a:pt x="15945" y="4397"/>
                    <a:pt x="15879" y="4697"/>
                    <a:pt x="15912" y="4697"/>
                  </a:cubicBezTo>
                  <a:cubicBezTo>
                    <a:pt x="15912" y="4597"/>
                    <a:pt x="15912" y="4564"/>
                    <a:pt x="15945" y="4464"/>
                  </a:cubicBezTo>
                  <a:cubicBezTo>
                    <a:pt x="16012" y="4264"/>
                    <a:pt x="16012" y="4063"/>
                    <a:pt x="15945" y="3863"/>
                  </a:cubicBezTo>
                  <a:cubicBezTo>
                    <a:pt x="15879" y="3063"/>
                    <a:pt x="15578" y="2295"/>
                    <a:pt x="15111" y="1695"/>
                  </a:cubicBezTo>
                  <a:cubicBezTo>
                    <a:pt x="14778" y="1261"/>
                    <a:pt x="14378" y="894"/>
                    <a:pt x="13911" y="594"/>
                  </a:cubicBezTo>
                  <a:cubicBezTo>
                    <a:pt x="13377" y="261"/>
                    <a:pt x="12743" y="61"/>
                    <a:pt x="12109" y="27"/>
                  </a:cubicBezTo>
                  <a:cubicBezTo>
                    <a:pt x="11921" y="9"/>
                    <a:pt x="11731" y="0"/>
                    <a:pt x="1154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433575" y="1559050"/>
              <a:ext cx="33375" cy="163475"/>
            </a:xfrm>
            <a:custGeom>
              <a:rect b="b" l="l" r="r" t="t"/>
              <a:pathLst>
                <a:path extrusionOk="0" h="6539" w="1335">
                  <a:moveTo>
                    <a:pt x="67" y="1"/>
                  </a:moveTo>
                  <a:cubicBezTo>
                    <a:pt x="1" y="334"/>
                    <a:pt x="1" y="668"/>
                    <a:pt x="1" y="968"/>
                  </a:cubicBezTo>
                  <a:cubicBezTo>
                    <a:pt x="1" y="1735"/>
                    <a:pt x="134" y="2536"/>
                    <a:pt x="267" y="3337"/>
                  </a:cubicBezTo>
                  <a:cubicBezTo>
                    <a:pt x="401" y="4137"/>
                    <a:pt x="601" y="4904"/>
                    <a:pt x="901" y="5672"/>
                  </a:cubicBezTo>
                  <a:cubicBezTo>
                    <a:pt x="1001" y="5938"/>
                    <a:pt x="1135" y="6272"/>
                    <a:pt x="1335" y="6539"/>
                  </a:cubicBezTo>
                  <a:cubicBezTo>
                    <a:pt x="1268" y="6239"/>
                    <a:pt x="1168" y="5905"/>
                    <a:pt x="1068" y="5605"/>
                  </a:cubicBezTo>
                  <a:cubicBezTo>
                    <a:pt x="834" y="4871"/>
                    <a:pt x="634" y="4137"/>
                    <a:pt x="501" y="3337"/>
                  </a:cubicBezTo>
                  <a:cubicBezTo>
                    <a:pt x="334" y="2469"/>
                    <a:pt x="234" y="1569"/>
                    <a:pt x="167" y="1002"/>
                  </a:cubicBezTo>
                  <a:cubicBezTo>
                    <a:pt x="134" y="668"/>
                    <a:pt x="134" y="334"/>
                    <a:pt x="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7"/>
          <p:cNvSpPr/>
          <p:nvPr/>
        </p:nvSpPr>
        <p:spPr>
          <a:xfrm>
            <a:off x="8622725" y="1163963"/>
            <a:ext cx="232553" cy="232371"/>
          </a:xfrm>
          <a:custGeom>
            <a:rect b="b" l="l" r="r" t="t"/>
            <a:pathLst>
              <a:path extrusionOk="0" h="52454" w="52495">
                <a:moveTo>
                  <a:pt x="26227" y="3980"/>
                </a:moveTo>
                <a:cubicBezTo>
                  <a:pt x="38525" y="3980"/>
                  <a:pt x="48514" y="13969"/>
                  <a:pt x="48514" y="26227"/>
                </a:cubicBezTo>
                <a:cubicBezTo>
                  <a:pt x="48514" y="38485"/>
                  <a:pt x="38525" y="48474"/>
                  <a:pt x="26227" y="48474"/>
                </a:cubicBezTo>
                <a:cubicBezTo>
                  <a:pt x="13970" y="48474"/>
                  <a:pt x="3980" y="38485"/>
                  <a:pt x="3980" y="26227"/>
                </a:cubicBezTo>
                <a:cubicBezTo>
                  <a:pt x="3980" y="13969"/>
                  <a:pt x="13970" y="3980"/>
                  <a:pt x="26227" y="3980"/>
                </a:cubicBezTo>
                <a:close/>
                <a:moveTo>
                  <a:pt x="26227" y="0"/>
                </a:moveTo>
                <a:cubicBezTo>
                  <a:pt x="11781" y="0"/>
                  <a:pt x="1" y="11740"/>
                  <a:pt x="1" y="26227"/>
                </a:cubicBezTo>
                <a:cubicBezTo>
                  <a:pt x="1" y="40673"/>
                  <a:pt x="11781" y="52454"/>
                  <a:pt x="26227" y="52454"/>
                </a:cubicBezTo>
                <a:cubicBezTo>
                  <a:pt x="40714" y="52454"/>
                  <a:pt x="52494" y="40713"/>
                  <a:pt x="52494" y="26227"/>
                </a:cubicBezTo>
                <a:cubicBezTo>
                  <a:pt x="52494" y="11780"/>
                  <a:pt x="40714" y="0"/>
                  <a:pt x="262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>
            <a:off x="8203625" y="716613"/>
            <a:ext cx="419109" cy="447355"/>
          </a:xfrm>
          <a:custGeom>
            <a:rect b="b" l="l" r="r" t="t"/>
            <a:pathLst>
              <a:path extrusionOk="0" h="86362" w="80831">
                <a:moveTo>
                  <a:pt x="40355" y="17949"/>
                </a:moveTo>
                <a:cubicBezTo>
                  <a:pt x="45091" y="33470"/>
                  <a:pt x="56673" y="40156"/>
                  <a:pt x="65826" y="43101"/>
                </a:cubicBezTo>
                <a:cubicBezTo>
                  <a:pt x="56673" y="46046"/>
                  <a:pt x="45091" y="52732"/>
                  <a:pt x="40355" y="68253"/>
                </a:cubicBezTo>
                <a:cubicBezTo>
                  <a:pt x="35619" y="52732"/>
                  <a:pt x="24038" y="46046"/>
                  <a:pt x="14885" y="43101"/>
                </a:cubicBezTo>
                <a:cubicBezTo>
                  <a:pt x="23998" y="40156"/>
                  <a:pt x="35619" y="33470"/>
                  <a:pt x="40355" y="17949"/>
                </a:cubicBezTo>
                <a:close/>
                <a:moveTo>
                  <a:pt x="40355" y="0"/>
                </a:moveTo>
                <a:cubicBezTo>
                  <a:pt x="39201" y="0"/>
                  <a:pt x="38206" y="955"/>
                  <a:pt x="38206" y="2109"/>
                </a:cubicBezTo>
                <a:cubicBezTo>
                  <a:pt x="38206" y="39679"/>
                  <a:pt x="5890" y="40992"/>
                  <a:pt x="2308" y="40992"/>
                </a:cubicBezTo>
                <a:cubicBezTo>
                  <a:pt x="1791" y="40992"/>
                  <a:pt x="1314" y="41151"/>
                  <a:pt x="995" y="41470"/>
                </a:cubicBezTo>
                <a:cubicBezTo>
                  <a:pt x="677" y="41629"/>
                  <a:pt x="518" y="41947"/>
                  <a:pt x="319" y="42106"/>
                </a:cubicBezTo>
                <a:cubicBezTo>
                  <a:pt x="0" y="42783"/>
                  <a:pt x="0" y="43579"/>
                  <a:pt x="319" y="44255"/>
                </a:cubicBezTo>
                <a:cubicBezTo>
                  <a:pt x="677" y="44892"/>
                  <a:pt x="1473" y="45370"/>
                  <a:pt x="2308" y="45370"/>
                </a:cubicBezTo>
                <a:lnTo>
                  <a:pt x="2468" y="45370"/>
                </a:lnTo>
                <a:cubicBezTo>
                  <a:pt x="6209" y="45370"/>
                  <a:pt x="38365" y="46683"/>
                  <a:pt x="38365" y="84252"/>
                </a:cubicBezTo>
                <a:cubicBezTo>
                  <a:pt x="38365" y="85406"/>
                  <a:pt x="39360" y="86361"/>
                  <a:pt x="40515" y="86361"/>
                </a:cubicBezTo>
                <a:cubicBezTo>
                  <a:pt x="41669" y="86361"/>
                  <a:pt x="42624" y="85406"/>
                  <a:pt x="42624" y="84252"/>
                </a:cubicBezTo>
                <a:cubicBezTo>
                  <a:pt x="42624" y="46842"/>
                  <a:pt x="74821" y="45370"/>
                  <a:pt x="78562" y="45370"/>
                </a:cubicBezTo>
                <a:cubicBezTo>
                  <a:pt x="79357" y="45370"/>
                  <a:pt x="80034" y="44892"/>
                  <a:pt x="80512" y="44255"/>
                </a:cubicBezTo>
                <a:cubicBezTo>
                  <a:pt x="80830" y="43579"/>
                  <a:pt x="80830" y="42783"/>
                  <a:pt x="80352" y="42106"/>
                </a:cubicBezTo>
                <a:cubicBezTo>
                  <a:pt x="80034" y="41470"/>
                  <a:pt x="79198" y="41151"/>
                  <a:pt x="78562" y="40992"/>
                </a:cubicBezTo>
                <a:cubicBezTo>
                  <a:pt x="74821" y="40992"/>
                  <a:pt x="42465" y="39679"/>
                  <a:pt x="42465" y="2109"/>
                </a:cubicBezTo>
                <a:cubicBezTo>
                  <a:pt x="42465" y="955"/>
                  <a:pt x="41510" y="0"/>
                  <a:pt x="40355" y="0"/>
                </a:cubicBezTo>
                <a:close/>
              </a:path>
            </a:pathLst>
          </a:custGeom>
          <a:solidFill>
            <a:srgbClr val="D2C1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37"/>
          <p:cNvPicPr preferRelativeResize="0"/>
          <p:nvPr/>
        </p:nvPicPr>
        <p:blipFill rotWithShape="1">
          <a:blip r:embed="rId3">
            <a:alphaModFix/>
          </a:blip>
          <a:srcRect b="35801" l="38761" r="30393" t="35075"/>
          <a:stretch/>
        </p:blipFill>
        <p:spPr>
          <a:xfrm>
            <a:off x="0" y="76200"/>
            <a:ext cx="1850800" cy="9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6"/>
          <p:cNvSpPr txBox="1"/>
          <p:nvPr>
            <p:ph idx="1" type="subTitle"/>
          </p:nvPr>
        </p:nvSpPr>
        <p:spPr>
          <a:xfrm>
            <a:off x="1529312" y="1249425"/>
            <a:ext cx="3675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Histórico Familiar e Genético</a:t>
            </a:r>
            <a:endParaRPr/>
          </a:p>
        </p:txBody>
      </p:sp>
      <p:sp>
        <p:nvSpPr>
          <p:cNvPr id="1372" name="Google Shape;1372;p46"/>
          <p:cNvSpPr txBox="1"/>
          <p:nvPr>
            <p:ph idx="3" type="subTitle"/>
          </p:nvPr>
        </p:nvSpPr>
        <p:spPr>
          <a:xfrm>
            <a:off x="1422850" y="1709925"/>
            <a:ext cx="3509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</a:rPr>
              <a:t>Parentes próximos com Alzheimer &amp; Genética (Gene APOE-e4).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73" name="Google Shape;1373;p46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Fatores de </a:t>
            </a:r>
            <a:r>
              <a:rPr lang="en">
                <a:solidFill>
                  <a:schemeClr val="accent4"/>
                </a:solidFill>
              </a:rPr>
              <a:t>Risco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374" name="Google Shape;1374;p46"/>
          <p:cNvGrpSpPr/>
          <p:nvPr/>
        </p:nvGrpSpPr>
        <p:grpSpPr>
          <a:xfrm>
            <a:off x="4483988" y="1270627"/>
            <a:ext cx="3237169" cy="3890232"/>
            <a:chOff x="4483988" y="1270627"/>
            <a:chExt cx="3237169" cy="3890232"/>
          </a:xfrm>
        </p:grpSpPr>
        <p:sp>
          <p:nvSpPr>
            <p:cNvPr id="1375" name="Google Shape;1375;p46"/>
            <p:cNvSpPr/>
            <p:nvPr/>
          </p:nvSpPr>
          <p:spPr>
            <a:xfrm>
              <a:off x="4483988" y="2008956"/>
              <a:ext cx="1594898" cy="1775059"/>
            </a:xfrm>
            <a:custGeom>
              <a:rect b="b" l="l" r="r" t="t"/>
              <a:pathLst>
                <a:path extrusionOk="0" h="57037" w="51248">
                  <a:moveTo>
                    <a:pt x="30453" y="1"/>
                  </a:moveTo>
                  <a:cubicBezTo>
                    <a:pt x="30323" y="1"/>
                    <a:pt x="30190" y="29"/>
                    <a:pt x="30061" y="89"/>
                  </a:cubicBezTo>
                  <a:lnTo>
                    <a:pt x="638" y="14284"/>
                  </a:lnTo>
                  <a:cubicBezTo>
                    <a:pt x="182" y="14497"/>
                    <a:pt x="0" y="15074"/>
                    <a:pt x="213" y="15469"/>
                  </a:cubicBezTo>
                  <a:lnTo>
                    <a:pt x="19970" y="56534"/>
                  </a:lnTo>
                  <a:cubicBezTo>
                    <a:pt x="20140" y="56852"/>
                    <a:pt x="20443" y="57037"/>
                    <a:pt x="20765" y="57037"/>
                  </a:cubicBezTo>
                  <a:cubicBezTo>
                    <a:pt x="20905" y="57037"/>
                    <a:pt x="21048" y="57002"/>
                    <a:pt x="21186" y="56929"/>
                  </a:cubicBezTo>
                  <a:lnTo>
                    <a:pt x="50609" y="42765"/>
                  </a:lnTo>
                  <a:cubicBezTo>
                    <a:pt x="51065" y="42552"/>
                    <a:pt x="51247" y="42005"/>
                    <a:pt x="51034" y="41549"/>
                  </a:cubicBezTo>
                  <a:lnTo>
                    <a:pt x="31277" y="515"/>
                  </a:lnTo>
                  <a:cubicBezTo>
                    <a:pt x="31103" y="187"/>
                    <a:pt x="30787" y="1"/>
                    <a:pt x="30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4545455" y="2055236"/>
              <a:ext cx="1453950" cy="1649765"/>
            </a:xfrm>
            <a:custGeom>
              <a:rect b="b" l="l" r="r" t="t"/>
              <a:pathLst>
                <a:path extrusionOk="0" h="53011" w="46719">
                  <a:moveTo>
                    <a:pt x="27600" y="0"/>
                  </a:moveTo>
                  <a:lnTo>
                    <a:pt x="1" y="13283"/>
                  </a:lnTo>
                  <a:lnTo>
                    <a:pt x="19120" y="53010"/>
                  </a:lnTo>
                  <a:lnTo>
                    <a:pt x="46719" y="39727"/>
                  </a:lnTo>
                  <a:lnTo>
                    <a:pt x="27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4810341" y="2086141"/>
              <a:ext cx="373672" cy="307757"/>
            </a:xfrm>
            <a:custGeom>
              <a:rect b="b" l="l" r="r" t="t"/>
              <a:pathLst>
                <a:path extrusionOk="0" h="9889" w="12007">
                  <a:moveTo>
                    <a:pt x="4228" y="1162"/>
                  </a:moveTo>
                  <a:cubicBezTo>
                    <a:pt x="4736" y="1162"/>
                    <a:pt x="5234" y="1459"/>
                    <a:pt x="5472" y="1956"/>
                  </a:cubicBezTo>
                  <a:cubicBezTo>
                    <a:pt x="5776" y="2624"/>
                    <a:pt x="5502" y="3476"/>
                    <a:pt x="4834" y="3810"/>
                  </a:cubicBezTo>
                  <a:cubicBezTo>
                    <a:pt x="4639" y="3903"/>
                    <a:pt x="4435" y="3947"/>
                    <a:pt x="4234" y="3947"/>
                  </a:cubicBezTo>
                  <a:cubicBezTo>
                    <a:pt x="3713" y="3947"/>
                    <a:pt x="3212" y="3654"/>
                    <a:pt x="2949" y="3172"/>
                  </a:cubicBezTo>
                  <a:cubicBezTo>
                    <a:pt x="2615" y="2472"/>
                    <a:pt x="2919" y="1652"/>
                    <a:pt x="3618" y="1317"/>
                  </a:cubicBezTo>
                  <a:cubicBezTo>
                    <a:pt x="3812" y="1212"/>
                    <a:pt x="4021" y="1162"/>
                    <a:pt x="4228" y="1162"/>
                  </a:cubicBezTo>
                  <a:close/>
                  <a:moveTo>
                    <a:pt x="4153" y="0"/>
                  </a:moveTo>
                  <a:cubicBezTo>
                    <a:pt x="3780" y="0"/>
                    <a:pt x="3400" y="82"/>
                    <a:pt x="3040" y="254"/>
                  </a:cubicBezTo>
                  <a:cubicBezTo>
                    <a:pt x="1733" y="862"/>
                    <a:pt x="1216" y="2412"/>
                    <a:pt x="1824" y="3658"/>
                  </a:cubicBezTo>
                  <a:lnTo>
                    <a:pt x="2645" y="5421"/>
                  </a:lnTo>
                  <a:lnTo>
                    <a:pt x="2037" y="5725"/>
                  </a:lnTo>
                  <a:cubicBezTo>
                    <a:pt x="791" y="6363"/>
                    <a:pt x="1" y="7609"/>
                    <a:pt x="1" y="9008"/>
                  </a:cubicBezTo>
                  <a:lnTo>
                    <a:pt x="1" y="9889"/>
                  </a:lnTo>
                  <a:lnTo>
                    <a:pt x="12007" y="4114"/>
                  </a:lnTo>
                  <a:lnTo>
                    <a:pt x="11217" y="3536"/>
                  </a:lnTo>
                  <a:cubicBezTo>
                    <a:pt x="10531" y="3031"/>
                    <a:pt x="9717" y="2772"/>
                    <a:pt x="8909" y="2772"/>
                  </a:cubicBezTo>
                  <a:cubicBezTo>
                    <a:pt x="8354" y="2772"/>
                    <a:pt x="7802" y="2894"/>
                    <a:pt x="7296" y="3141"/>
                  </a:cubicBezTo>
                  <a:lnTo>
                    <a:pt x="6444" y="1469"/>
                  </a:lnTo>
                  <a:cubicBezTo>
                    <a:pt x="6008" y="531"/>
                    <a:pt x="5102" y="0"/>
                    <a:pt x="4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4714794" y="2489432"/>
              <a:ext cx="234623" cy="112628"/>
            </a:xfrm>
            <a:custGeom>
              <a:rect b="b" l="l" r="r" t="t"/>
              <a:pathLst>
                <a:path extrusionOk="0" h="3619" w="7539">
                  <a:moveTo>
                    <a:pt x="7506" y="0"/>
                  </a:moveTo>
                  <a:cubicBezTo>
                    <a:pt x="7441" y="0"/>
                    <a:pt x="5736" y="750"/>
                    <a:pt x="3709" y="1733"/>
                  </a:cubicBezTo>
                  <a:cubicBezTo>
                    <a:pt x="1672" y="2706"/>
                    <a:pt x="1" y="3588"/>
                    <a:pt x="31" y="3618"/>
                  </a:cubicBezTo>
                  <a:cubicBezTo>
                    <a:pt x="32" y="3619"/>
                    <a:pt x="33" y="3619"/>
                    <a:pt x="35" y="3619"/>
                  </a:cubicBezTo>
                  <a:cubicBezTo>
                    <a:pt x="127" y="3619"/>
                    <a:pt x="1804" y="2870"/>
                    <a:pt x="3830" y="1916"/>
                  </a:cubicBezTo>
                  <a:cubicBezTo>
                    <a:pt x="5867" y="913"/>
                    <a:pt x="7539" y="62"/>
                    <a:pt x="7508" y="1"/>
                  </a:cubicBezTo>
                  <a:cubicBezTo>
                    <a:pt x="7508" y="0"/>
                    <a:pt x="7508" y="0"/>
                    <a:pt x="7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4734651" y="2587843"/>
              <a:ext cx="112628" cy="52999"/>
            </a:xfrm>
            <a:custGeom>
              <a:rect b="b" l="l" r="r" t="t"/>
              <a:pathLst>
                <a:path extrusionOk="0" h="1703" w="3619">
                  <a:moveTo>
                    <a:pt x="3618" y="0"/>
                  </a:moveTo>
                  <a:lnTo>
                    <a:pt x="3618" y="0"/>
                  </a:lnTo>
                  <a:cubicBezTo>
                    <a:pt x="3010" y="182"/>
                    <a:pt x="2341" y="456"/>
                    <a:pt x="1794" y="760"/>
                  </a:cubicBezTo>
                  <a:cubicBezTo>
                    <a:pt x="1126" y="1034"/>
                    <a:pt x="578" y="1337"/>
                    <a:pt x="1" y="1702"/>
                  </a:cubicBezTo>
                  <a:cubicBezTo>
                    <a:pt x="639" y="1520"/>
                    <a:pt x="1278" y="1246"/>
                    <a:pt x="1855" y="942"/>
                  </a:cubicBezTo>
                  <a:cubicBezTo>
                    <a:pt x="2463" y="699"/>
                    <a:pt x="3041" y="395"/>
                    <a:pt x="3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4799946" y="2434500"/>
              <a:ext cx="648939" cy="312270"/>
            </a:xfrm>
            <a:custGeom>
              <a:rect b="b" l="l" r="r" t="t"/>
              <a:pathLst>
                <a:path extrusionOk="0" h="10034" w="20852">
                  <a:moveTo>
                    <a:pt x="20812" y="0"/>
                  </a:moveTo>
                  <a:cubicBezTo>
                    <a:pt x="20574" y="0"/>
                    <a:pt x="15966" y="2186"/>
                    <a:pt x="10365" y="4897"/>
                  </a:cubicBezTo>
                  <a:cubicBezTo>
                    <a:pt x="4620" y="7663"/>
                    <a:pt x="0" y="9973"/>
                    <a:pt x="0" y="10034"/>
                  </a:cubicBezTo>
                  <a:cubicBezTo>
                    <a:pt x="0" y="10034"/>
                    <a:pt x="0" y="10034"/>
                    <a:pt x="1" y="10034"/>
                  </a:cubicBezTo>
                  <a:cubicBezTo>
                    <a:pt x="64" y="10034"/>
                    <a:pt x="4750" y="7826"/>
                    <a:pt x="10426" y="5079"/>
                  </a:cubicBezTo>
                  <a:cubicBezTo>
                    <a:pt x="16171" y="2313"/>
                    <a:pt x="20852" y="33"/>
                    <a:pt x="20821" y="3"/>
                  </a:cubicBezTo>
                  <a:cubicBezTo>
                    <a:pt x="20820" y="1"/>
                    <a:pt x="20817" y="0"/>
                    <a:pt x="20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4829264" y="2495999"/>
              <a:ext cx="648939" cy="312270"/>
            </a:xfrm>
            <a:custGeom>
              <a:rect b="b" l="l" r="r" t="t"/>
              <a:pathLst>
                <a:path extrusionOk="0" h="10034" w="20852">
                  <a:moveTo>
                    <a:pt x="20814" y="0"/>
                  </a:moveTo>
                  <a:cubicBezTo>
                    <a:pt x="20607" y="0"/>
                    <a:pt x="15997" y="2215"/>
                    <a:pt x="10365" y="4927"/>
                  </a:cubicBezTo>
                  <a:cubicBezTo>
                    <a:pt x="4621" y="7693"/>
                    <a:pt x="1" y="9972"/>
                    <a:pt x="1" y="10033"/>
                  </a:cubicBezTo>
                  <a:cubicBezTo>
                    <a:pt x="1" y="10033"/>
                    <a:pt x="1" y="10034"/>
                    <a:pt x="1" y="10034"/>
                  </a:cubicBezTo>
                  <a:cubicBezTo>
                    <a:pt x="64" y="10034"/>
                    <a:pt x="4751" y="7826"/>
                    <a:pt x="10457" y="5079"/>
                  </a:cubicBezTo>
                  <a:cubicBezTo>
                    <a:pt x="16171" y="2313"/>
                    <a:pt x="20852" y="33"/>
                    <a:pt x="20822" y="3"/>
                  </a:cubicBezTo>
                  <a:cubicBezTo>
                    <a:pt x="20821" y="1"/>
                    <a:pt x="20819" y="0"/>
                    <a:pt x="20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4858582" y="2557529"/>
              <a:ext cx="648970" cy="311305"/>
            </a:xfrm>
            <a:custGeom>
              <a:rect b="b" l="l" r="r" t="t"/>
              <a:pathLst>
                <a:path extrusionOk="0" h="10003" w="20853">
                  <a:moveTo>
                    <a:pt x="20818" y="0"/>
                  </a:moveTo>
                  <a:cubicBezTo>
                    <a:pt x="20666" y="0"/>
                    <a:pt x="16034" y="2197"/>
                    <a:pt x="10366" y="4926"/>
                  </a:cubicBezTo>
                  <a:cubicBezTo>
                    <a:pt x="4651" y="7692"/>
                    <a:pt x="1" y="9971"/>
                    <a:pt x="1" y="10002"/>
                  </a:cubicBezTo>
                  <a:cubicBezTo>
                    <a:pt x="1" y="10002"/>
                    <a:pt x="2" y="10003"/>
                    <a:pt x="3" y="10003"/>
                  </a:cubicBezTo>
                  <a:cubicBezTo>
                    <a:pt x="127" y="10003"/>
                    <a:pt x="4789" y="7806"/>
                    <a:pt x="10457" y="5077"/>
                  </a:cubicBezTo>
                  <a:cubicBezTo>
                    <a:pt x="16202" y="2311"/>
                    <a:pt x="20852" y="32"/>
                    <a:pt x="20822" y="1"/>
                  </a:cubicBezTo>
                  <a:cubicBezTo>
                    <a:pt x="20821" y="1"/>
                    <a:pt x="20820" y="0"/>
                    <a:pt x="20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4887930" y="2618997"/>
              <a:ext cx="648939" cy="312239"/>
            </a:xfrm>
            <a:custGeom>
              <a:rect b="b" l="l" r="r" t="t"/>
              <a:pathLst>
                <a:path extrusionOk="0" h="10033" w="20852">
                  <a:moveTo>
                    <a:pt x="20819" y="1"/>
                  </a:moveTo>
                  <a:cubicBezTo>
                    <a:pt x="20695" y="1"/>
                    <a:pt x="16033" y="2197"/>
                    <a:pt x="10395" y="4926"/>
                  </a:cubicBezTo>
                  <a:cubicBezTo>
                    <a:pt x="4651" y="7692"/>
                    <a:pt x="0" y="9972"/>
                    <a:pt x="0" y="10033"/>
                  </a:cubicBezTo>
                  <a:cubicBezTo>
                    <a:pt x="0" y="10033"/>
                    <a:pt x="0" y="10033"/>
                    <a:pt x="1" y="10033"/>
                  </a:cubicBezTo>
                  <a:cubicBezTo>
                    <a:pt x="64" y="10033"/>
                    <a:pt x="4750" y="7825"/>
                    <a:pt x="10456" y="5078"/>
                  </a:cubicBezTo>
                  <a:cubicBezTo>
                    <a:pt x="16201" y="2312"/>
                    <a:pt x="20851" y="33"/>
                    <a:pt x="20821" y="2"/>
                  </a:cubicBezTo>
                  <a:cubicBezTo>
                    <a:pt x="20821" y="1"/>
                    <a:pt x="20820" y="1"/>
                    <a:pt x="20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4918182" y="2680496"/>
              <a:ext cx="648970" cy="312239"/>
            </a:xfrm>
            <a:custGeom>
              <a:rect b="b" l="l" r="r" t="t"/>
              <a:pathLst>
                <a:path extrusionOk="0" h="10033" w="20853">
                  <a:moveTo>
                    <a:pt x="20819" y="1"/>
                  </a:moveTo>
                  <a:cubicBezTo>
                    <a:pt x="20693" y="1"/>
                    <a:pt x="16002" y="2167"/>
                    <a:pt x="10366" y="4896"/>
                  </a:cubicBezTo>
                  <a:cubicBezTo>
                    <a:pt x="4621" y="7662"/>
                    <a:pt x="1" y="9972"/>
                    <a:pt x="1" y="10032"/>
                  </a:cubicBezTo>
                  <a:cubicBezTo>
                    <a:pt x="1" y="10033"/>
                    <a:pt x="1" y="10033"/>
                    <a:pt x="1" y="10033"/>
                  </a:cubicBezTo>
                  <a:cubicBezTo>
                    <a:pt x="65" y="10033"/>
                    <a:pt x="4751" y="7825"/>
                    <a:pt x="10426" y="5078"/>
                  </a:cubicBezTo>
                  <a:cubicBezTo>
                    <a:pt x="16171" y="2312"/>
                    <a:pt x="20852" y="32"/>
                    <a:pt x="20822" y="2"/>
                  </a:cubicBezTo>
                  <a:cubicBezTo>
                    <a:pt x="20822" y="1"/>
                    <a:pt x="20821" y="1"/>
                    <a:pt x="20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4947499" y="2742960"/>
              <a:ext cx="648970" cy="312208"/>
            </a:xfrm>
            <a:custGeom>
              <a:rect b="b" l="l" r="r" t="t"/>
              <a:pathLst>
                <a:path extrusionOk="0" h="10032" w="20853">
                  <a:moveTo>
                    <a:pt x="20821" y="1"/>
                  </a:moveTo>
                  <a:cubicBezTo>
                    <a:pt x="20757" y="1"/>
                    <a:pt x="16071" y="2178"/>
                    <a:pt x="10366" y="4925"/>
                  </a:cubicBezTo>
                  <a:cubicBezTo>
                    <a:pt x="4621" y="7691"/>
                    <a:pt x="1" y="9971"/>
                    <a:pt x="1" y="10031"/>
                  </a:cubicBezTo>
                  <a:cubicBezTo>
                    <a:pt x="1" y="10032"/>
                    <a:pt x="1" y="10032"/>
                    <a:pt x="2" y="10032"/>
                  </a:cubicBezTo>
                  <a:cubicBezTo>
                    <a:pt x="65" y="10032"/>
                    <a:pt x="4751" y="7824"/>
                    <a:pt x="10457" y="5077"/>
                  </a:cubicBezTo>
                  <a:cubicBezTo>
                    <a:pt x="16171" y="2311"/>
                    <a:pt x="20852" y="31"/>
                    <a:pt x="20822" y="1"/>
                  </a:cubicBezTo>
                  <a:cubicBezTo>
                    <a:pt x="20822" y="1"/>
                    <a:pt x="20822" y="1"/>
                    <a:pt x="20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4974950" y="2954876"/>
              <a:ext cx="323536" cy="154237"/>
            </a:xfrm>
            <a:custGeom>
              <a:rect b="b" l="l" r="r" t="t"/>
              <a:pathLst>
                <a:path extrusionOk="0" h="4956" w="10396">
                  <a:moveTo>
                    <a:pt x="10396" y="1"/>
                  </a:moveTo>
                  <a:lnTo>
                    <a:pt x="10396" y="1"/>
                  </a:lnTo>
                  <a:cubicBezTo>
                    <a:pt x="10244" y="31"/>
                    <a:pt x="10092" y="61"/>
                    <a:pt x="9970" y="153"/>
                  </a:cubicBezTo>
                  <a:lnTo>
                    <a:pt x="8846" y="639"/>
                  </a:lnTo>
                  <a:cubicBezTo>
                    <a:pt x="7903" y="1095"/>
                    <a:pt x="6596" y="1703"/>
                    <a:pt x="5168" y="2371"/>
                  </a:cubicBezTo>
                  <a:cubicBezTo>
                    <a:pt x="3709" y="3071"/>
                    <a:pt x="2432" y="3709"/>
                    <a:pt x="1459" y="4165"/>
                  </a:cubicBezTo>
                  <a:lnTo>
                    <a:pt x="365" y="4742"/>
                  </a:lnTo>
                  <a:cubicBezTo>
                    <a:pt x="213" y="4803"/>
                    <a:pt x="92" y="4894"/>
                    <a:pt x="0" y="4955"/>
                  </a:cubicBezTo>
                  <a:cubicBezTo>
                    <a:pt x="122" y="4925"/>
                    <a:pt x="244" y="4894"/>
                    <a:pt x="396" y="4803"/>
                  </a:cubicBezTo>
                  <a:lnTo>
                    <a:pt x="1551" y="4317"/>
                  </a:lnTo>
                  <a:cubicBezTo>
                    <a:pt x="2493" y="3891"/>
                    <a:pt x="3800" y="3253"/>
                    <a:pt x="5229" y="2584"/>
                  </a:cubicBezTo>
                  <a:cubicBezTo>
                    <a:pt x="6657" y="1885"/>
                    <a:pt x="7964" y="1247"/>
                    <a:pt x="8906" y="791"/>
                  </a:cubicBezTo>
                  <a:lnTo>
                    <a:pt x="10031" y="213"/>
                  </a:lnTo>
                  <a:cubicBezTo>
                    <a:pt x="10183" y="153"/>
                    <a:pt x="10274" y="61"/>
                    <a:pt x="103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5297537" y="2266187"/>
              <a:ext cx="104069" cy="51101"/>
            </a:xfrm>
            <a:custGeom>
              <a:rect b="b" l="l" r="r" t="t"/>
              <a:pathLst>
                <a:path extrusionOk="0" h="1642" w="3344">
                  <a:moveTo>
                    <a:pt x="3344" y="1"/>
                  </a:moveTo>
                  <a:cubicBezTo>
                    <a:pt x="2736" y="153"/>
                    <a:pt x="2158" y="396"/>
                    <a:pt x="1642" y="730"/>
                  </a:cubicBezTo>
                  <a:cubicBezTo>
                    <a:pt x="1064" y="1004"/>
                    <a:pt x="487" y="1308"/>
                    <a:pt x="0" y="1642"/>
                  </a:cubicBezTo>
                  <a:cubicBezTo>
                    <a:pt x="608" y="1460"/>
                    <a:pt x="1186" y="1216"/>
                    <a:pt x="1703" y="912"/>
                  </a:cubicBezTo>
                  <a:cubicBezTo>
                    <a:pt x="2280" y="639"/>
                    <a:pt x="2858" y="335"/>
                    <a:pt x="33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5047777" y="3160163"/>
              <a:ext cx="168428" cy="81382"/>
            </a:xfrm>
            <a:custGeom>
              <a:rect b="b" l="l" r="r" t="t"/>
              <a:pathLst>
                <a:path extrusionOk="0" h="2615" w="5412">
                  <a:moveTo>
                    <a:pt x="5411" y="0"/>
                  </a:moveTo>
                  <a:lnTo>
                    <a:pt x="5411" y="0"/>
                  </a:lnTo>
                  <a:cubicBezTo>
                    <a:pt x="4439" y="335"/>
                    <a:pt x="3527" y="760"/>
                    <a:pt x="2676" y="1216"/>
                  </a:cubicBezTo>
                  <a:cubicBezTo>
                    <a:pt x="1764" y="1642"/>
                    <a:pt x="852" y="2098"/>
                    <a:pt x="1" y="2614"/>
                  </a:cubicBezTo>
                  <a:cubicBezTo>
                    <a:pt x="913" y="2280"/>
                    <a:pt x="1855" y="1855"/>
                    <a:pt x="2737" y="1399"/>
                  </a:cubicBezTo>
                  <a:cubicBezTo>
                    <a:pt x="3648" y="1003"/>
                    <a:pt x="4560" y="517"/>
                    <a:pt x="5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5078993" y="3213134"/>
              <a:ext cx="170326" cy="81382"/>
            </a:xfrm>
            <a:custGeom>
              <a:rect b="b" l="l" r="r" t="t"/>
              <a:pathLst>
                <a:path extrusionOk="0" h="2615" w="5473">
                  <a:moveTo>
                    <a:pt x="5472" y="1"/>
                  </a:moveTo>
                  <a:lnTo>
                    <a:pt x="5472" y="1"/>
                  </a:lnTo>
                  <a:cubicBezTo>
                    <a:pt x="4500" y="335"/>
                    <a:pt x="3557" y="760"/>
                    <a:pt x="2676" y="1216"/>
                  </a:cubicBezTo>
                  <a:cubicBezTo>
                    <a:pt x="1764" y="1642"/>
                    <a:pt x="852" y="2098"/>
                    <a:pt x="1" y="2615"/>
                  </a:cubicBezTo>
                  <a:cubicBezTo>
                    <a:pt x="943" y="2280"/>
                    <a:pt x="1855" y="1855"/>
                    <a:pt x="2767" y="1429"/>
                  </a:cubicBezTo>
                  <a:cubicBezTo>
                    <a:pt x="3679" y="1004"/>
                    <a:pt x="4591" y="548"/>
                    <a:pt x="5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5619160" y="2916097"/>
              <a:ext cx="81382" cy="39742"/>
            </a:xfrm>
            <a:custGeom>
              <a:rect b="b" l="l" r="r" t="t"/>
              <a:pathLst>
                <a:path extrusionOk="0" h="1277" w="2615">
                  <a:moveTo>
                    <a:pt x="2615" y="0"/>
                  </a:moveTo>
                  <a:cubicBezTo>
                    <a:pt x="2159" y="122"/>
                    <a:pt x="1703" y="335"/>
                    <a:pt x="1247" y="547"/>
                  </a:cubicBezTo>
                  <a:cubicBezTo>
                    <a:pt x="791" y="730"/>
                    <a:pt x="366" y="973"/>
                    <a:pt x="1" y="1277"/>
                  </a:cubicBezTo>
                  <a:cubicBezTo>
                    <a:pt x="487" y="1155"/>
                    <a:pt x="943" y="973"/>
                    <a:pt x="1369" y="730"/>
                  </a:cubicBezTo>
                  <a:cubicBezTo>
                    <a:pt x="1825" y="547"/>
                    <a:pt x="2250" y="335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5646610" y="2965271"/>
              <a:ext cx="81382" cy="38839"/>
            </a:xfrm>
            <a:custGeom>
              <a:rect b="b" l="l" r="r" t="t"/>
              <a:pathLst>
                <a:path extrusionOk="0" h="1248" w="2615">
                  <a:moveTo>
                    <a:pt x="2614" y="1"/>
                  </a:moveTo>
                  <a:cubicBezTo>
                    <a:pt x="2128" y="153"/>
                    <a:pt x="1672" y="305"/>
                    <a:pt x="1247" y="518"/>
                  </a:cubicBezTo>
                  <a:cubicBezTo>
                    <a:pt x="791" y="700"/>
                    <a:pt x="365" y="943"/>
                    <a:pt x="0" y="1247"/>
                  </a:cubicBezTo>
                  <a:cubicBezTo>
                    <a:pt x="487" y="1126"/>
                    <a:pt x="943" y="943"/>
                    <a:pt x="1368" y="700"/>
                  </a:cubicBezTo>
                  <a:cubicBezTo>
                    <a:pt x="1824" y="518"/>
                    <a:pt x="2219" y="305"/>
                    <a:pt x="2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5119671" y="3310580"/>
              <a:ext cx="78550" cy="37874"/>
            </a:xfrm>
            <a:custGeom>
              <a:rect b="b" l="l" r="r" t="t"/>
              <a:pathLst>
                <a:path extrusionOk="0" h="1217" w="2524">
                  <a:moveTo>
                    <a:pt x="2524" y="0"/>
                  </a:moveTo>
                  <a:lnTo>
                    <a:pt x="2524" y="0"/>
                  </a:lnTo>
                  <a:cubicBezTo>
                    <a:pt x="2068" y="122"/>
                    <a:pt x="1642" y="243"/>
                    <a:pt x="1217" y="487"/>
                  </a:cubicBezTo>
                  <a:cubicBezTo>
                    <a:pt x="791" y="669"/>
                    <a:pt x="396" y="912"/>
                    <a:pt x="1" y="1216"/>
                  </a:cubicBezTo>
                  <a:cubicBezTo>
                    <a:pt x="457" y="1095"/>
                    <a:pt x="882" y="912"/>
                    <a:pt x="1308" y="669"/>
                  </a:cubicBezTo>
                  <a:cubicBezTo>
                    <a:pt x="1734" y="517"/>
                    <a:pt x="2129" y="304"/>
                    <a:pt x="2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5699581" y="3023004"/>
              <a:ext cx="58695" cy="28383"/>
            </a:xfrm>
            <a:custGeom>
              <a:rect b="b" l="l" r="r" t="t"/>
              <a:pathLst>
                <a:path extrusionOk="0" h="912" w="1886">
                  <a:moveTo>
                    <a:pt x="1885" y="0"/>
                  </a:moveTo>
                  <a:lnTo>
                    <a:pt x="1885" y="0"/>
                  </a:lnTo>
                  <a:cubicBezTo>
                    <a:pt x="1551" y="91"/>
                    <a:pt x="1216" y="182"/>
                    <a:pt x="912" y="365"/>
                  </a:cubicBezTo>
                  <a:cubicBezTo>
                    <a:pt x="578" y="486"/>
                    <a:pt x="274" y="669"/>
                    <a:pt x="1" y="912"/>
                  </a:cubicBezTo>
                  <a:cubicBezTo>
                    <a:pt x="335" y="821"/>
                    <a:pt x="669" y="730"/>
                    <a:pt x="973" y="517"/>
                  </a:cubicBezTo>
                  <a:cubicBezTo>
                    <a:pt x="1338" y="426"/>
                    <a:pt x="1642" y="243"/>
                    <a:pt x="1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5178337" y="3360719"/>
              <a:ext cx="199642" cy="154205"/>
            </a:xfrm>
            <a:custGeom>
              <a:rect b="b" l="l" r="r" t="t"/>
              <a:pathLst>
                <a:path extrusionOk="0" h="4955" w="6415">
                  <a:moveTo>
                    <a:pt x="5928" y="61"/>
                  </a:moveTo>
                  <a:cubicBezTo>
                    <a:pt x="5936" y="84"/>
                    <a:pt x="5945" y="108"/>
                    <a:pt x="5953" y="132"/>
                  </a:cubicBezTo>
                  <a:lnTo>
                    <a:pt x="5953" y="132"/>
                  </a:lnTo>
                  <a:lnTo>
                    <a:pt x="6019" y="91"/>
                  </a:lnTo>
                  <a:lnTo>
                    <a:pt x="5928" y="61"/>
                  </a:lnTo>
                  <a:close/>
                  <a:moveTo>
                    <a:pt x="5953" y="132"/>
                  </a:moveTo>
                  <a:lnTo>
                    <a:pt x="3910" y="1377"/>
                  </a:lnTo>
                  <a:lnTo>
                    <a:pt x="3910" y="1377"/>
                  </a:lnTo>
                  <a:cubicBezTo>
                    <a:pt x="3912" y="1391"/>
                    <a:pt x="3915" y="1405"/>
                    <a:pt x="3917" y="1418"/>
                  </a:cubicBezTo>
                  <a:lnTo>
                    <a:pt x="3917" y="1418"/>
                  </a:lnTo>
                  <a:lnTo>
                    <a:pt x="5955" y="139"/>
                  </a:lnTo>
                  <a:lnTo>
                    <a:pt x="5955" y="139"/>
                  </a:lnTo>
                  <a:cubicBezTo>
                    <a:pt x="5954" y="137"/>
                    <a:pt x="5954" y="134"/>
                    <a:pt x="5953" y="132"/>
                  </a:cubicBezTo>
                  <a:close/>
                  <a:moveTo>
                    <a:pt x="3279" y="69"/>
                  </a:moveTo>
                  <a:cubicBezTo>
                    <a:pt x="3230" y="69"/>
                    <a:pt x="3177" y="76"/>
                    <a:pt x="3131" y="91"/>
                  </a:cubicBezTo>
                  <a:cubicBezTo>
                    <a:pt x="3101" y="122"/>
                    <a:pt x="3010" y="152"/>
                    <a:pt x="2979" y="213"/>
                  </a:cubicBezTo>
                  <a:cubicBezTo>
                    <a:pt x="2919" y="243"/>
                    <a:pt x="2858" y="304"/>
                    <a:pt x="2827" y="365"/>
                  </a:cubicBezTo>
                  <a:cubicBezTo>
                    <a:pt x="2645" y="547"/>
                    <a:pt x="2523" y="760"/>
                    <a:pt x="2463" y="1034"/>
                  </a:cubicBezTo>
                  <a:cubicBezTo>
                    <a:pt x="2376" y="1430"/>
                    <a:pt x="2407" y="1845"/>
                    <a:pt x="2555" y="2203"/>
                  </a:cubicBezTo>
                  <a:lnTo>
                    <a:pt x="2555" y="2203"/>
                  </a:lnTo>
                  <a:lnTo>
                    <a:pt x="2704" y="2112"/>
                  </a:lnTo>
                  <a:lnTo>
                    <a:pt x="2704" y="2112"/>
                  </a:lnTo>
                  <a:cubicBezTo>
                    <a:pt x="2713" y="2129"/>
                    <a:pt x="2723" y="2145"/>
                    <a:pt x="2733" y="2162"/>
                  </a:cubicBezTo>
                  <a:lnTo>
                    <a:pt x="2733" y="2162"/>
                  </a:lnTo>
                  <a:lnTo>
                    <a:pt x="3675" y="1570"/>
                  </a:lnTo>
                  <a:lnTo>
                    <a:pt x="3675" y="1570"/>
                  </a:lnTo>
                  <a:cubicBezTo>
                    <a:pt x="3674" y="1554"/>
                    <a:pt x="3673" y="1538"/>
                    <a:pt x="3671" y="1522"/>
                  </a:cubicBezTo>
                  <a:lnTo>
                    <a:pt x="3671" y="1522"/>
                  </a:lnTo>
                  <a:lnTo>
                    <a:pt x="2704" y="2112"/>
                  </a:lnTo>
                  <a:lnTo>
                    <a:pt x="2704" y="2112"/>
                  </a:lnTo>
                  <a:cubicBezTo>
                    <a:pt x="2514" y="1775"/>
                    <a:pt x="2466" y="1368"/>
                    <a:pt x="2584" y="973"/>
                  </a:cubicBezTo>
                  <a:cubicBezTo>
                    <a:pt x="2615" y="730"/>
                    <a:pt x="2706" y="547"/>
                    <a:pt x="2888" y="365"/>
                  </a:cubicBezTo>
                  <a:cubicBezTo>
                    <a:pt x="2949" y="274"/>
                    <a:pt x="3070" y="213"/>
                    <a:pt x="3131" y="152"/>
                  </a:cubicBezTo>
                  <a:lnTo>
                    <a:pt x="3222" y="152"/>
                  </a:lnTo>
                  <a:cubicBezTo>
                    <a:pt x="3253" y="213"/>
                    <a:pt x="3283" y="243"/>
                    <a:pt x="3283" y="274"/>
                  </a:cubicBezTo>
                  <a:cubicBezTo>
                    <a:pt x="3511" y="672"/>
                    <a:pt x="3632" y="1096"/>
                    <a:pt x="3671" y="1522"/>
                  </a:cubicBezTo>
                  <a:lnTo>
                    <a:pt x="3671" y="1522"/>
                  </a:lnTo>
                  <a:lnTo>
                    <a:pt x="3910" y="1377"/>
                  </a:lnTo>
                  <a:lnTo>
                    <a:pt x="3910" y="1377"/>
                  </a:lnTo>
                  <a:cubicBezTo>
                    <a:pt x="3848" y="991"/>
                    <a:pt x="3751" y="613"/>
                    <a:pt x="3557" y="274"/>
                  </a:cubicBezTo>
                  <a:cubicBezTo>
                    <a:pt x="3526" y="213"/>
                    <a:pt x="3496" y="122"/>
                    <a:pt x="3405" y="91"/>
                  </a:cubicBezTo>
                  <a:cubicBezTo>
                    <a:pt x="3374" y="76"/>
                    <a:pt x="3329" y="69"/>
                    <a:pt x="3279" y="69"/>
                  </a:cubicBezTo>
                  <a:close/>
                  <a:moveTo>
                    <a:pt x="852" y="882"/>
                  </a:moveTo>
                  <a:lnTo>
                    <a:pt x="821" y="1034"/>
                  </a:lnTo>
                  <a:cubicBezTo>
                    <a:pt x="639" y="1733"/>
                    <a:pt x="639" y="2432"/>
                    <a:pt x="821" y="3161"/>
                  </a:cubicBezTo>
                  <a:cubicBezTo>
                    <a:pt x="831" y="3188"/>
                    <a:pt x="842" y="3214"/>
                    <a:pt x="854" y="3240"/>
                  </a:cubicBezTo>
                  <a:lnTo>
                    <a:pt x="854" y="3240"/>
                  </a:lnTo>
                  <a:lnTo>
                    <a:pt x="1012" y="3143"/>
                  </a:lnTo>
                  <a:lnTo>
                    <a:pt x="1012" y="3143"/>
                  </a:lnTo>
                  <a:cubicBezTo>
                    <a:pt x="1025" y="3173"/>
                    <a:pt x="1038" y="3202"/>
                    <a:pt x="1052" y="3230"/>
                  </a:cubicBezTo>
                  <a:lnTo>
                    <a:pt x="1052" y="3230"/>
                  </a:lnTo>
                  <a:lnTo>
                    <a:pt x="1619" y="2862"/>
                  </a:lnTo>
                  <a:lnTo>
                    <a:pt x="1619" y="2862"/>
                  </a:lnTo>
                  <a:cubicBezTo>
                    <a:pt x="1617" y="2834"/>
                    <a:pt x="1614" y="2806"/>
                    <a:pt x="1611" y="2778"/>
                  </a:cubicBezTo>
                  <a:lnTo>
                    <a:pt x="1611" y="2778"/>
                  </a:lnTo>
                  <a:lnTo>
                    <a:pt x="1581" y="2797"/>
                  </a:lnTo>
                  <a:lnTo>
                    <a:pt x="1012" y="3143"/>
                  </a:lnTo>
                  <a:lnTo>
                    <a:pt x="1012" y="3143"/>
                  </a:lnTo>
                  <a:cubicBezTo>
                    <a:pt x="998" y="3109"/>
                    <a:pt x="985" y="3075"/>
                    <a:pt x="973" y="3040"/>
                  </a:cubicBezTo>
                  <a:cubicBezTo>
                    <a:pt x="831" y="2445"/>
                    <a:pt x="822" y="1770"/>
                    <a:pt x="945" y="1139"/>
                  </a:cubicBezTo>
                  <a:lnTo>
                    <a:pt x="945" y="1139"/>
                  </a:lnTo>
                  <a:cubicBezTo>
                    <a:pt x="1289" y="1552"/>
                    <a:pt x="1525" y="2081"/>
                    <a:pt x="1581" y="2584"/>
                  </a:cubicBezTo>
                  <a:cubicBezTo>
                    <a:pt x="1594" y="2649"/>
                    <a:pt x="1604" y="2714"/>
                    <a:pt x="1611" y="2778"/>
                  </a:cubicBezTo>
                  <a:lnTo>
                    <a:pt x="1611" y="2778"/>
                  </a:lnTo>
                  <a:lnTo>
                    <a:pt x="1707" y="2720"/>
                  </a:lnTo>
                  <a:lnTo>
                    <a:pt x="1707" y="2720"/>
                  </a:lnTo>
                  <a:cubicBezTo>
                    <a:pt x="1706" y="2695"/>
                    <a:pt x="1704" y="2670"/>
                    <a:pt x="1703" y="2645"/>
                  </a:cubicBezTo>
                  <a:cubicBezTo>
                    <a:pt x="1611" y="2037"/>
                    <a:pt x="1399" y="1459"/>
                    <a:pt x="973" y="1003"/>
                  </a:cubicBezTo>
                  <a:lnTo>
                    <a:pt x="852" y="882"/>
                  </a:lnTo>
                  <a:close/>
                  <a:moveTo>
                    <a:pt x="50" y="3906"/>
                  </a:moveTo>
                  <a:lnTo>
                    <a:pt x="50" y="3906"/>
                  </a:lnTo>
                  <a:cubicBezTo>
                    <a:pt x="44" y="3910"/>
                    <a:pt x="37" y="3915"/>
                    <a:pt x="31" y="3921"/>
                  </a:cubicBezTo>
                  <a:cubicBezTo>
                    <a:pt x="42" y="3921"/>
                    <a:pt x="49" y="3917"/>
                    <a:pt x="50" y="3906"/>
                  </a:cubicBezTo>
                  <a:close/>
                  <a:moveTo>
                    <a:pt x="6140" y="0"/>
                  </a:moveTo>
                  <a:lnTo>
                    <a:pt x="6080" y="61"/>
                  </a:lnTo>
                  <a:lnTo>
                    <a:pt x="5955" y="139"/>
                  </a:lnTo>
                  <a:lnTo>
                    <a:pt x="5955" y="139"/>
                  </a:lnTo>
                  <a:cubicBezTo>
                    <a:pt x="6110" y="608"/>
                    <a:pt x="6102" y="1151"/>
                    <a:pt x="5958" y="1611"/>
                  </a:cubicBezTo>
                  <a:cubicBezTo>
                    <a:pt x="5806" y="2128"/>
                    <a:pt x="5381" y="2584"/>
                    <a:pt x="4864" y="2797"/>
                  </a:cubicBezTo>
                  <a:cubicBezTo>
                    <a:pt x="4644" y="2878"/>
                    <a:pt x="4415" y="2919"/>
                    <a:pt x="4188" y="2919"/>
                  </a:cubicBezTo>
                  <a:cubicBezTo>
                    <a:pt x="4050" y="2919"/>
                    <a:pt x="3912" y="2904"/>
                    <a:pt x="3778" y="2873"/>
                  </a:cubicBezTo>
                  <a:lnTo>
                    <a:pt x="3778" y="2873"/>
                  </a:lnTo>
                  <a:cubicBezTo>
                    <a:pt x="3914" y="2506"/>
                    <a:pt x="3978" y="2066"/>
                    <a:pt x="3952" y="1672"/>
                  </a:cubicBezTo>
                  <a:cubicBezTo>
                    <a:pt x="3941" y="1587"/>
                    <a:pt x="3930" y="1503"/>
                    <a:pt x="3917" y="1418"/>
                  </a:cubicBezTo>
                  <a:lnTo>
                    <a:pt x="3917" y="1418"/>
                  </a:lnTo>
                  <a:lnTo>
                    <a:pt x="3675" y="1570"/>
                  </a:lnTo>
                  <a:lnTo>
                    <a:pt x="3675" y="1570"/>
                  </a:lnTo>
                  <a:cubicBezTo>
                    <a:pt x="3676" y="1584"/>
                    <a:pt x="3677" y="1597"/>
                    <a:pt x="3678" y="1611"/>
                  </a:cubicBezTo>
                  <a:cubicBezTo>
                    <a:pt x="3705" y="2016"/>
                    <a:pt x="3661" y="2420"/>
                    <a:pt x="3544" y="2803"/>
                  </a:cubicBezTo>
                  <a:lnTo>
                    <a:pt x="3544" y="2803"/>
                  </a:lnTo>
                  <a:cubicBezTo>
                    <a:pt x="3401" y="2749"/>
                    <a:pt x="3262" y="2676"/>
                    <a:pt x="3131" y="2584"/>
                  </a:cubicBezTo>
                  <a:cubicBezTo>
                    <a:pt x="2967" y="2468"/>
                    <a:pt x="2833" y="2324"/>
                    <a:pt x="2733" y="2162"/>
                  </a:cubicBezTo>
                  <a:lnTo>
                    <a:pt x="2733" y="2162"/>
                  </a:lnTo>
                  <a:lnTo>
                    <a:pt x="2579" y="2258"/>
                  </a:lnTo>
                  <a:lnTo>
                    <a:pt x="2579" y="2258"/>
                  </a:lnTo>
                  <a:cubicBezTo>
                    <a:pt x="2571" y="2240"/>
                    <a:pt x="2563" y="2221"/>
                    <a:pt x="2555" y="2203"/>
                  </a:cubicBezTo>
                  <a:lnTo>
                    <a:pt x="2555" y="2203"/>
                  </a:lnTo>
                  <a:lnTo>
                    <a:pt x="1707" y="2720"/>
                  </a:lnTo>
                  <a:lnTo>
                    <a:pt x="1707" y="2720"/>
                  </a:lnTo>
                  <a:cubicBezTo>
                    <a:pt x="1709" y="2748"/>
                    <a:pt x="1710" y="2775"/>
                    <a:pt x="1711" y="2803"/>
                  </a:cubicBezTo>
                  <a:lnTo>
                    <a:pt x="1711" y="2803"/>
                  </a:lnTo>
                  <a:lnTo>
                    <a:pt x="2579" y="2258"/>
                  </a:lnTo>
                  <a:lnTo>
                    <a:pt x="2579" y="2258"/>
                  </a:lnTo>
                  <a:cubicBezTo>
                    <a:pt x="2694" y="2509"/>
                    <a:pt x="2867" y="2728"/>
                    <a:pt x="3101" y="2888"/>
                  </a:cubicBezTo>
                  <a:cubicBezTo>
                    <a:pt x="3213" y="2964"/>
                    <a:pt x="3328" y="3028"/>
                    <a:pt x="3446" y="3080"/>
                  </a:cubicBezTo>
                  <a:lnTo>
                    <a:pt x="3446" y="3080"/>
                  </a:lnTo>
                  <a:cubicBezTo>
                    <a:pt x="3308" y="3405"/>
                    <a:pt x="3061" y="3734"/>
                    <a:pt x="2767" y="3921"/>
                  </a:cubicBezTo>
                  <a:cubicBezTo>
                    <a:pt x="2584" y="4043"/>
                    <a:pt x="2394" y="4104"/>
                    <a:pt x="2204" y="4104"/>
                  </a:cubicBezTo>
                  <a:cubicBezTo>
                    <a:pt x="2014" y="4104"/>
                    <a:pt x="1824" y="4043"/>
                    <a:pt x="1642" y="3921"/>
                  </a:cubicBezTo>
                  <a:cubicBezTo>
                    <a:pt x="1628" y="3910"/>
                    <a:pt x="1614" y="3899"/>
                    <a:pt x="1600" y="3888"/>
                  </a:cubicBezTo>
                  <a:lnTo>
                    <a:pt x="1600" y="3888"/>
                  </a:lnTo>
                  <a:cubicBezTo>
                    <a:pt x="1693" y="3554"/>
                    <a:pt x="1724" y="3181"/>
                    <a:pt x="1711" y="2803"/>
                  </a:cubicBezTo>
                  <a:lnTo>
                    <a:pt x="1711" y="2803"/>
                  </a:lnTo>
                  <a:lnTo>
                    <a:pt x="1672" y="2827"/>
                  </a:lnTo>
                  <a:lnTo>
                    <a:pt x="1619" y="2862"/>
                  </a:lnTo>
                  <a:lnTo>
                    <a:pt x="1619" y="2862"/>
                  </a:lnTo>
                  <a:cubicBezTo>
                    <a:pt x="1644" y="3194"/>
                    <a:pt x="1601" y="3522"/>
                    <a:pt x="1538" y="3836"/>
                  </a:cubicBezTo>
                  <a:lnTo>
                    <a:pt x="1538" y="3836"/>
                  </a:lnTo>
                  <a:cubicBezTo>
                    <a:pt x="1350" y="3673"/>
                    <a:pt x="1171" y="3467"/>
                    <a:pt x="1052" y="3230"/>
                  </a:cubicBezTo>
                  <a:lnTo>
                    <a:pt x="1052" y="3230"/>
                  </a:lnTo>
                  <a:lnTo>
                    <a:pt x="896" y="3332"/>
                  </a:lnTo>
                  <a:lnTo>
                    <a:pt x="896" y="3332"/>
                  </a:lnTo>
                  <a:cubicBezTo>
                    <a:pt x="881" y="3302"/>
                    <a:pt x="867" y="3271"/>
                    <a:pt x="854" y="3240"/>
                  </a:cubicBezTo>
                  <a:lnTo>
                    <a:pt x="854" y="3240"/>
                  </a:lnTo>
                  <a:lnTo>
                    <a:pt x="335" y="3557"/>
                  </a:lnTo>
                  <a:lnTo>
                    <a:pt x="1" y="3739"/>
                  </a:lnTo>
                  <a:cubicBezTo>
                    <a:pt x="40" y="3837"/>
                    <a:pt x="54" y="3884"/>
                    <a:pt x="50" y="3906"/>
                  </a:cubicBezTo>
                  <a:lnTo>
                    <a:pt x="50" y="3906"/>
                  </a:lnTo>
                  <a:cubicBezTo>
                    <a:pt x="76" y="3890"/>
                    <a:pt x="105" y="3884"/>
                    <a:pt x="152" y="3861"/>
                  </a:cubicBezTo>
                  <a:lnTo>
                    <a:pt x="456" y="3617"/>
                  </a:lnTo>
                  <a:lnTo>
                    <a:pt x="896" y="3332"/>
                  </a:lnTo>
                  <a:lnTo>
                    <a:pt x="896" y="3332"/>
                  </a:lnTo>
                  <a:cubicBezTo>
                    <a:pt x="1036" y="3615"/>
                    <a:pt x="1241" y="3859"/>
                    <a:pt x="1483" y="4037"/>
                  </a:cubicBezTo>
                  <a:lnTo>
                    <a:pt x="1483" y="4037"/>
                  </a:lnTo>
                  <a:cubicBezTo>
                    <a:pt x="1368" y="4382"/>
                    <a:pt x="1223" y="4681"/>
                    <a:pt x="1004" y="4955"/>
                  </a:cubicBezTo>
                  <a:lnTo>
                    <a:pt x="1064" y="4924"/>
                  </a:lnTo>
                  <a:cubicBezTo>
                    <a:pt x="1095" y="4864"/>
                    <a:pt x="1125" y="4803"/>
                    <a:pt x="1216" y="4712"/>
                  </a:cubicBezTo>
                  <a:cubicBezTo>
                    <a:pt x="1344" y="4532"/>
                    <a:pt x="1472" y="4310"/>
                    <a:pt x="1546" y="4081"/>
                  </a:cubicBezTo>
                  <a:lnTo>
                    <a:pt x="1546" y="4081"/>
                  </a:lnTo>
                  <a:cubicBezTo>
                    <a:pt x="1558" y="4089"/>
                    <a:pt x="1569" y="4096"/>
                    <a:pt x="1581" y="4104"/>
                  </a:cubicBezTo>
                  <a:cubicBezTo>
                    <a:pt x="1791" y="4249"/>
                    <a:pt x="2035" y="4317"/>
                    <a:pt x="2278" y="4317"/>
                  </a:cubicBezTo>
                  <a:cubicBezTo>
                    <a:pt x="2491" y="4317"/>
                    <a:pt x="2703" y="4264"/>
                    <a:pt x="2888" y="4164"/>
                  </a:cubicBezTo>
                  <a:cubicBezTo>
                    <a:pt x="3248" y="3915"/>
                    <a:pt x="3507" y="3566"/>
                    <a:pt x="3665" y="3161"/>
                  </a:cubicBezTo>
                  <a:lnTo>
                    <a:pt x="3665" y="3161"/>
                  </a:lnTo>
                  <a:cubicBezTo>
                    <a:pt x="3849" y="3217"/>
                    <a:pt x="4037" y="3245"/>
                    <a:pt x="4227" y="3245"/>
                  </a:cubicBezTo>
                  <a:cubicBezTo>
                    <a:pt x="4480" y="3245"/>
                    <a:pt x="4735" y="3196"/>
                    <a:pt x="4985" y="3101"/>
                  </a:cubicBezTo>
                  <a:cubicBezTo>
                    <a:pt x="5563" y="2857"/>
                    <a:pt x="6019" y="2371"/>
                    <a:pt x="6201" y="1763"/>
                  </a:cubicBezTo>
                  <a:cubicBezTo>
                    <a:pt x="6414" y="1216"/>
                    <a:pt x="6384" y="608"/>
                    <a:pt x="6171" y="91"/>
                  </a:cubicBezTo>
                  <a:lnTo>
                    <a:pt x="6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5647544" y="3125149"/>
              <a:ext cx="145709" cy="144776"/>
            </a:xfrm>
            <a:custGeom>
              <a:rect b="b" l="l" r="r" t="t"/>
              <a:pathLst>
                <a:path extrusionOk="0" h="4652" w="4682">
                  <a:moveTo>
                    <a:pt x="1885" y="1"/>
                  </a:moveTo>
                  <a:lnTo>
                    <a:pt x="1885" y="335"/>
                  </a:lnTo>
                  <a:cubicBezTo>
                    <a:pt x="1855" y="1186"/>
                    <a:pt x="1825" y="2159"/>
                    <a:pt x="1794" y="3132"/>
                  </a:cubicBezTo>
                  <a:cubicBezTo>
                    <a:pt x="1770" y="3238"/>
                    <a:pt x="1756" y="3335"/>
                    <a:pt x="1747" y="3429"/>
                  </a:cubicBezTo>
                  <a:lnTo>
                    <a:pt x="1747" y="3429"/>
                  </a:lnTo>
                  <a:lnTo>
                    <a:pt x="487" y="882"/>
                  </a:lnTo>
                  <a:lnTo>
                    <a:pt x="366" y="700"/>
                  </a:lnTo>
                  <a:lnTo>
                    <a:pt x="335" y="943"/>
                  </a:lnTo>
                  <a:cubicBezTo>
                    <a:pt x="122" y="1794"/>
                    <a:pt x="1" y="2736"/>
                    <a:pt x="31" y="3618"/>
                  </a:cubicBezTo>
                  <a:cubicBezTo>
                    <a:pt x="62" y="3891"/>
                    <a:pt x="62" y="4135"/>
                    <a:pt x="122" y="4378"/>
                  </a:cubicBezTo>
                  <a:cubicBezTo>
                    <a:pt x="122" y="4469"/>
                    <a:pt x="122" y="4591"/>
                    <a:pt x="153" y="4651"/>
                  </a:cubicBezTo>
                  <a:cubicBezTo>
                    <a:pt x="153" y="4651"/>
                    <a:pt x="122" y="4287"/>
                    <a:pt x="122" y="3618"/>
                  </a:cubicBezTo>
                  <a:cubicBezTo>
                    <a:pt x="122" y="2804"/>
                    <a:pt x="252" y="1990"/>
                    <a:pt x="439" y="1176"/>
                  </a:cubicBezTo>
                  <a:lnTo>
                    <a:pt x="439" y="1176"/>
                  </a:lnTo>
                  <a:cubicBezTo>
                    <a:pt x="844" y="1970"/>
                    <a:pt x="1254" y="2836"/>
                    <a:pt x="1733" y="3773"/>
                  </a:cubicBezTo>
                  <a:lnTo>
                    <a:pt x="1733" y="3773"/>
                  </a:lnTo>
                  <a:cubicBezTo>
                    <a:pt x="1733" y="3802"/>
                    <a:pt x="1733" y="3831"/>
                    <a:pt x="1733" y="3861"/>
                  </a:cubicBezTo>
                  <a:lnTo>
                    <a:pt x="1775" y="3855"/>
                  </a:lnTo>
                  <a:lnTo>
                    <a:pt x="1775" y="3855"/>
                  </a:lnTo>
                  <a:cubicBezTo>
                    <a:pt x="1782" y="3867"/>
                    <a:pt x="1788" y="3879"/>
                    <a:pt x="1794" y="3891"/>
                  </a:cubicBezTo>
                  <a:lnTo>
                    <a:pt x="1946" y="4226"/>
                  </a:lnTo>
                  <a:lnTo>
                    <a:pt x="1946" y="3861"/>
                  </a:lnTo>
                  <a:cubicBezTo>
                    <a:pt x="1977" y="3587"/>
                    <a:pt x="1977" y="3375"/>
                    <a:pt x="1977" y="3132"/>
                  </a:cubicBezTo>
                  <a:cubicBezTo>
                    <a:pt x="2004" y="2264"/>
                    <a:pt x="2031" y="1421"/>
                    <a:pt x="2079" y="623"/>
                  </a:cubicBezTo>
                  <a:lnTo>
                    <a:pt x="2079" y="623"/>
                  </a:lnTo>
                  <a:lnTo>
                    <a:pt x="2858" y="2128"/>
                  </a:lnTo>
                  <a:cubicBezTo>
                    <a:pt x="2949" y="2372"/>
                    <a:pt x="3101" y="2615"/>
                    <a:pt x="3253" y="2828"/>
                  </a:cubicBezTo>
                  <a:cubicBezTo>
                    <a:pt x="3344" y="2919"/>
                    <a:pt x="3466" y="3040"/>
                    <a:pt x="3557" y="3071"/>
                  </a:cubicBezTo>
                  <a:cubicBezTo>
                    <a:pt x="3618" y="3086"/>
                    <a:pt x="3686" y="3094"/>
                    <a:pt x="3755" y="3094"/>
                  </a:cubicBezTo>
                  <a:cubicBezTo>
                    <a:pt x="3823" y="3094"/>
                    <a:pt x="3891" y="3086"/>
                    <a:pt x="3952" y="3071"/>
                  </a:cubicBezTo>
                  <a:cubicBezTo>
                    <a:pt x="4135" y="2980"/>
                    <a:pt x="4287" y="2888"/>
                    <a:pt x="4408" y="2676"/>
                  </a:cubicBezTo>
                  <a:cubicBezTo>
                    <a:pt x="4469" y="2524"/>
                    <a:pt x="4560" y="2402"/>
                    <a:pt x="4591" y="2280"/>
                  </a:cubicBezTo>
                  <a:cubicBezTo>
                    <a:pt x="4621" y="2159"/>
                    <a:pt x="4682" y="2037"/>
                    <a:pt x="4682" y="1916"/>
                  </a:cubicBezTo>
                  <a:lnTo>
                    <a:pt x="4682" y="1916"/>
                  </a:lnTo>
                  <a:cubicBezTo>
                    <a:pt x="4591" y="2037"/>
                    <a:pt x="4560" y="2189"/>
                    <a:pt x="4530" y="2311"/>
                  </a:cubicBezTo>
                  <a:cubicBezTo>
                    <a:pt x="4439" y="2615"/>
                    <a:pt x="4226" y="2888"/>
                    <a:pt x="3922" y="2980"/>
                  </a:cubicBezTo>
                  <a:cubicBezTo>
                    <a:pt x="3877" y="2992"/>
                    <a:pt x="3833" y="2998"/>
                    <a:pt x="3789" y="2998"/>
                  </a:cubicBezTo>
                  <a:cubicBezTo>
                    <a:pt x="3624" y="2998"/>
                    <a:pt x="3471" y="2911"/>
                    <a:pt x="3375" y="2767"/>
                  </a:cubicBezTo>
                  <a:cubicBezTo>
                    <a:pt x="3223" y="2524"/>
                    <a:pt x="3071" y="2280"/>
                    <a:pt x="2949" y="2037"/>
                  </a:cubicBezTo>
                  <a:cubicBezTo>
                    <a:pt x="2719" y="1547"/>
                    <a:pt x="2433" y="976"/>
                    <a:pt x="2094" y="400"/>
                  </a:cubicBezTo>
                  <a:lnTo>
                    <a:pt x="2094" y="400"/>
                  </a:lnTo>
                  <a:cubicBezTo>
                    <a:pt x="2095" y="378"/>
                    <a:pt x="2097" y="357"/>
                    <a:pt x="2098" y="335"/>
                  </a:cubicBezTo>
                  <a:lnTo>
                    <a:pt x="2098" y="335"/>
                  </a:lnTo>
                  <a:lnTo>
                    <a:pt x="2060" y="343"/>
                  </a:lnTo>
                  <a:lnTo>
                    <a:pt x="2060" y="343"/>
                  </a:lnTo>
                  <a:cubicBezTo>
                    <a:pt x="2052" y="330"/>
                    <a:pt x="2045" y="317"/>
                    <a:pt x="2037" y="305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5569021" y="3141209"/>
              <a:ext cx="223294" cy="150533"/>
            </a:xfrm>
            <a:custGeom>
              <a:rect b="b" l="l" r="r" t="t"/>
              <a:pathLst>
                <a:path extrusionOk="0" h="4837" w="7175">
                  <a:moveTo>
                    <a:pt x="7142" y="1"/>
                  </a:moveTo>
                  <a:cubicBezTo>
                    <a:pt x="7067" y="1"/>
                    <a:pt x="5474" y="1023"/>
                    <a:pt x="3527" y="2312"/>
                  </a:cubicBezTo>
                  <a:cubicBezTo>
                    <a:pt x="1582" y="3649"/>
                    <a:pt x="1" y="4743"/>
                    <a:pt x="62" y="4834"/>
                  </a:cubicBezTo>
                  <a:cubicBezTo>
                    <a:pt x="63" y="4836"/>
                    <a:pt x="65" y="4837"/>
                    <a:pt x="68" y="4837"/>
                  </a:cubicBezTo>
                  <a:cubicBezTo>
                    <a:pt x="182" y="4837"/>
                    <a:pt x="1786" y="3796"/>
                    <a:pt x="3648" y="2524"/>
                  </a:cubicBezTo>
                  <a:cubicBezTo>
                    <a:pt x="5594" y="1187"/>
                    <a:pt x="7174" y="32"/>
                    <a:pt x="7144" y="1"/>
                  </a:cubicBezTo>
                  <a:cubicBezTo>
                    <a:pt x="7143" y="1"/>
                    <a:pt x="7143" y="1"/>
                    <a:pt x="7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5687288" y="3151635"/>
              <a:ext cx="164631" cy="140979"/>
            </a:xfrm>
            <a:custGeom>
              <a:rect b="b" l="l" r="r" t="t"/>
              <a:pathLst>
                <a:path extrusionOk="0" h="4530" w="5290">
                  <a:moveTo>
                    <a:pt x="5289" y="1"/>
                  </a:moveTo>
                  <a:lnTo>
                    <a:pt x="5289" y="1"/>
                  </a:lnTo>
                  <a:cubicBezTo>
                    <a:pt x="4347" y="670"/>
                    <a:pt x="3435" y="1429"/>
                    <a:pt x="2584" y="2220"/>
                  </a:cubicBezTo>
                  <a:cubicBezTo>
                    <a:pt x="1672" y="2949"/>
                    <a:pt x="821" y="3709"/>
                    <a:pt x="0" y="4530"/>
                  </a:cubicBezTo>
                  <a:cubicBezTo>
                    <a:pt x="973" y="3861"/>
                    <a:pt x="1824" y="3132"/>
                    <a:pt x="2706" y="2341"/>
                  </a:cubicBezTo>
                  <a:cubicBezTo>
                    <a:pt x="3617" y="1612"/>
                    <a:pt x="4499" y="852"/>
                    <a:pt x="528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6017438" y="1270627"/>
              <a:ext cx="903417" cy="731068"/>
            </a:xfrm>
            <a:custGeom>
              <a:rect b="b" l="l" r="r" t="t"/>
              <a:pathLst>
                <a:path extrusionOk="0" h="23491" w="29029">
                  <a:moveTo>
                    <a:pt x="10484" y="1"/>
                  </a:moveTo>
                  <a:cubicBezTo>
                    <a:pt x="7899" y="1"/>
                    <a:pt x="5316" y="974"/>
                    <a:pt x="3344" y="2930"/>
                  </a:cubicBezTo>
                  <a:cubicBezTo>
                    <a:pt x="2007" y="4237"/>
                    <a:pt x="1064" y="5879"/>
                    <a:pt x="608" y="7703"/>
                  </a:cubicBezTo>
                  <a:cubicBezTo>
                    <a:pt x="1" y="10073"/>
                    <a:pt x="426" y="12839"/>
                    <a:pt x="2280" y="14420"/>
                  </a:cubicBezTo>
                  <a:cubicBezTo>
                    <a:pt x="3466" y="15422"/>
                    <a:pt x="4964" y="15754"/>
                    <a:pt x="6537" y="15754"/>
                  </a:cubicBezTo>
                  <a:cubicBezTo>
                    <a:pt x="7827" y="15754"/>
                    <a:pt x="9167" y="15531"/>
                    <a:pt x="10426" y="15271"/>
                  </a:cubicBezTo>
                  <a:cubicBezTo>
                    <a:pt x="11837" y="14976"/>
                    <a:pt x="13336" y="14682"/>
                    <a:pt x="14775" y="14682"/>
                  </a:cubicBezTo>
                  <a:cubicBezTo>
                    <a:pt x="16158" y="14682"/>
                    <a:pt x="17487" y="14953"/>
                    <a:pt x="18633" y="15757"/>
                  </a:cubicBezTo>
                  <a:cubicBezTo>
                    <a:pt x="20031" y="16760"/>
                    <a:pt x="20822" y="18341"/>
                    <a:pt x="21673" y="19800"/>
                  </a:cubicBezTo>
                  <a:cubicBezTo>
                    <a:pt x="22493" y="21229"/>
                    <a:pt x="23557" y="22748"/>
                    <a:pt x="25199" y="23326"/>
                  </a:cubicBezTo>
                  <a:cubicBezTo>
                    <a:pt x="25516" y="23438"/>
                    <a:pt x="25853" y="23490"/>
                    <a:pt x="26190" y="23490"/>
                  </a:cubicBezTo>
                  <a:cubicBezTo>
                    <a:pt x="27595" y="23490"/>
                    <a:pt x="29004" y="22577"/>
                    <a:pt x="29028" y="21229"/>
                  </a:cubicBezTo>
                  <a:lnTo>
                    <a:pt x="28512" y="11472"/>
                  </a:lnTo>
                  <a:cubicBezTo>
                    <a:pt x="28542" y="9800"/>
                    <a:pt x="27022" y="8554"/>
                    <a:pt x="25472" y="7946"/>
                  </a:cubicBezTo>
                  <a:cubicBezTo>
                    <a:pt x="23892" y="7338"/>
                    <a:pt x="22189" y="7095"/>
                    <a:pt x="20822" y="6183"/>
                  </a:cubicBezTo>
                  <a:cubicBezTo>
                    <a:pt x="19606" y="5362"/>
                    <a:pt x="18785" y="4116"/>
                    <a:pt x="17752" y="3022"/>
                  </a:cubicBezTo>
                  <a:cubicBezTo>
                    <a:pt x="15757" y="1012"/>
                    <a:pt x="13119" y="1"/>
                    <a:pt x="104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856627" y="1425650"/>
              <a:ext cx="1222191" cy="1218176"/>
            </a:xfrm>
            <a:custGeom>
              <a:rect b="b" l="l" r="r" t="t"/>
              <a:pathLst>
                <a:path extrusionOk="0" h="39143" w="39272">
                  <a:moveTo>
                    <a:pt x="14394" y="1"/>
                  </a:moveTo>
                  <a:cubicBezTo>
                    <a:pt x="8481" y="1"/>
                    <a:pt x="3414" y="4392"/>
                    <a:pt x="2736" y="10412"/>
                  </a:cubicBezTo>
                  <a:cubicBezTo>
                    <a:pt x="2553" y="12114"/>
                    <a:pt x="2736" y="13907"/>
                    <a:pt x="2250" y="15518"/>
                  </a:cubicBezTo>
                  <a:cubicBezTo>
                    <a:pt x="1854" y="16825"/>
                    <a:pt x="1064" y="18010"/>
                    <a:pt x="699" y="19318"/>
                  </a:cubicBezTo>
                  <a:cubicBezTo>
                    <a:pt x="0" y="21567"/>
                    <a:pt x="578" y="23998"/>
                    <a:pt x="1216" y="26278"/>
                  </a:cubicBezTo>
                  <a:cubicBezTo>
                    <a:pt x="1976" y="28892"/>
                    <a:pt x="2705" y="32023"/>
                    <a:pt x="4104" y="34394"/>
                  </a:cubicBezTo>
                  <a:cubicBezTo>
                    <a:pt x="6870" y="38953"/>
                    <a:pt x="10639" y="38771"/>
                    <a:pt x="13952" y="38983"/>
                  </a:cubicBezTo>
                  <a:cubicBezTo>
                    <a:pt x="15361" y="39080"/>
                    <a:pt x="16785" y="39143"/>
                    <a:pt x="18211" y="39143"/>
                  </a:cubicBezTo>
                  <a:cubicBezTo>
                    <a:pt x="20815" y="39143"/>
                    <a:pt x="23425" y="38934"/>
                    <a:pt x="25958" y="38345"/>
                  </a:cubicBezTo>
                  <a:cubicBezTo>
                    <a:pt x="29879" y="37433"/>
                    <a:pt x="34135" y="34850"/>
                    <a:pt x="36809" y="31840"/>
                  </a:cubicBezTo>
                  <a:cubicBezTo>
                    <a:pt x="37812" y="30746"/>
                    <a:pt x="38451" y="27615"/>
                    <a:pt x="38876" y="26217"/>
                  </a:cubicBezTo>
                  <a:cubicBezTo>
                    <a:pt x="39271" y="24819"/>
                    <a:pt x="39211" y="23299"/>
                    <a:pt x="38572" y="21962"/>
                  </a:cubicBezTo>
                  <a:cubicBezTo>
                    <a:pt x="38086" y="21050"/>
                    <a:pt x="37326" y="20290"/>
                    <a:pt x="37083" y="19257"/>
                  </a:cubicBezTo>
                  <a:cubicBezTo>
                    <a:pt x="36749" y="17676"/>
                    <a:pt x="37934" y="16065"/>
                    <a:pt x="37721" y="14424"/>
                  </a:cubicBezTo>
                  <a:cubicBezTo>
                    <a:pt x="37539" y="13026"/>
                    <a:pt x="36414" y="11992"/>
                    <a:pt x="35411" y="11020"/>
                  </a:cubicBezTo>
                  <a:cubicBezTo>
                    <a:pt x="34439" y="10016"/>
                    <a:pt x="33405" y="8770"/>
                    <a:pt x="33587" y="7402"/>
                  </a:cubicBezTo>
                  <a:lnTo>
                    <a:pt x="19453" y="1141"/>
                  </a:lnTo>
                  <a:cubicBezTo>
                    <a:pt x="18268" y="563"/>
                    <a:pt x="17022" y="229"/>
                    <a:pt x="15745" y="77"/>
                  </a:cubicBezTo>
                  <a:cubicBezTo>
                    <a:pt x="15291" y="26"/>
                    <a:pt x="14840" y="1"/>
                    <a:pt x="143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5973928" y="1519735"/>
              <a:ext cx="805976" cy="1544731"/>
            </a:xfrm>
            <a:custGeom>
              <a:rect b="b" l="l" r="r" t="t"/>
              <a:pathLst>
                <a:path extrusionOk="0" h="49636" w="25898">
                  <a:moveTo>
                    <a:pt x="8110" y="1"/>
                  </a:moveTo>
                  <a:cubicBezTo>
                    <a:pt x="3722" y="1"/>
                    <a:pt x="808" y="5519"/>
                    <a:pt x="517" y="10033"/>
                  </a:cubicBezTo>
                  <a:cubicBezTo>
                    <a:pt x="183" y="15291"/>
                    <a:pt x="0" y="21705"/>
                    <a:pt x="608" y="25656"/>
                  </a:cubicBezTo>
                  <a:cubicBezTo>
                    <a:pt x="1808" y="33423"/>
                    <a:pt x="7711" y="34563"/>
                    <a:pt x="7870" y="34563"/>
                  </a:cubicBezTo>
                  <a:cubicBezTo>
                    <a:pt x="7872" y="34563"/>
                    <a:pt x="7873" y="34563"/>
                    <a:pt x="7873" y="34562"/>
                  </a:cubicBezTo>
                  <a:cubicBezTo>
                    <a:pt x="7873" y="34561"/>
                    <a:pt x="7873" y="34560"/>
                    <a:pt x="7873" y="34560"/>
                  </a:cubicBezTo>
                  <a:cubicBezTo>
                    <a:pt x="7873" y="34560"/>
                    <a:pt x="7874" y="35756"/>
                    <a:pt x="7903" y="38544"/>
                  </a:cubicBezTo>
                  <a:cubicBezTo>
                    <a:pt x="7751" y="40185"/>
                    <a:pt x="7751" y="41766"/>
                    <a:pt x="7934" y="43407"/>
                  </a:cubicBezTo>
                  <a:lnTo>
                    <a:pt x="7934" y="44167"/>
                  </a:lnTo>
                  <a:lnTo>
                    <a:pt x="8055" y="44167"/>
                  </a:lnTo>
                  <a:cubicBezTo>
                    <a:pt x="8420" y="46356"/>
                    <a:pt x="9301" y="48453"/>
                    <a:pt x="11247" y="49061"/>
                  </a:cubicBezTo>
                  <a:cubicBezTo>
                    <a:pt x="12530" y="49462"/>
                    <a:pt x="13702" y="49636"/>
                    <a:pt x="14770" y="49636"/>
                  </a:cubicBezTo>
                  <a:cubicBezTo>
                    <a:pt x="21797" y="49636"/>
                    <a:pt x="24317" y="42100"/>
                    <a:pt x="24317" y="42100"/>
                  </a:cubicBezTo>
                  <a:lnTo>
                    <a:pt x="24195" y="42070"/>
                  </a:lnTo>
                  <a:lnTo>
                    <a:pt x="25867" y="6629"/>
                  </a:lnTo>
                  <a:cubicBezTo>
                    <a:pt x="25897" y="5170"/>
                    <a:pt x="24834" y="3954"/>
                    <a:pt x="23405" y="3802"/>
                  </a:cubicBezTo>
                  <a:lnTo>
                    <a:pt x="8693" y="33"/>
                  </a:lnTo>
                  <a:cubicBezTo>
                    <a:pt x="8496" y="11"/>
                    <a:pt x="8301" y="1"/>
                    <a:pt x="8110" y="1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6064745" y="1951939"/>
              <a:ext cx="62460" cy="59846"/>
            </a:xfrm>
            <a:custGeom>
              <a:rect b="b" l="l" r="r" t="t"/>
              <a:pathLst>
                <a:path extrusionOk="0" h="1923" w="2007">
                  <a:moveTo>
                    <a:pt x="923" y="0"/>
                  </a:moveTo>
                  <a:cubicBezTo>
                    <a:pt x="427" y="0"/>
                    <a:pt x="29" y="380"/>
                    <a:pt x="0" y="918"/>
                  </a:cubicBezTo>
                  <a:cubicBezTo>
                    <a:pt x="0" y="1435"/>
                    <a:pt x="426" y="1891"/>
                    <a:pt x="1003" y="1921"/>
                  </a:cubicBezTo>
                  <a:cubicBezTo>
                    <a:pt x="1023" y="1922"/>
                    <a:pt x="1043" y="1923"/>
                    <a:pt x="1063" y="1923"/>
                  </a:cubicBezTo>
                  <a:cubicBezTo>
                    <a:pt x="1555" y="1923"/>
                    <a:pt x="1977" y="1566"/>
                    <a:pt x="2006" y="1040"/>
                  </a:cubicBezTo>
                  <a:lnTo>
                    <a:pt x="2006" y="1009"/>
                  </a:lnTo>
                  <a:cubicBezTo>
                    <a:pt x="2006" y="493"/>
                    <a:pt x="1611" y="37"/>
                    <a:pt x="1034" y="6"/>
                  </a:cubicBezTo>
                  <a:cubicBezTo>
                    <a:pt x="997" y="2"/>
                    <a:pt x="960" y="0"/>
                    <a:pt x="9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6031630" y="1904819"/>
              <a:ext cx="127721" cy="32086"/>
            </a:xfrm>
            <a:custGeom>
              <a:rect b="b" l="l" r="r" t="t"/>
              <a:pathLst>
                <a:path extrusionOk="0" h="1031" w="4104">
                  <a:moveTo>
                    <a:pt x="2067" y="0"/>
                  </a:moveTo>
                  <a:cubicBezTo>
                    <a:pt x="1490" y="0"/>
                    <a:pt x="943" y="152"/>
                    <a:pt x="487" y="487"/>
                  </a:cubicBezTo>
                  <a:cubicBezTo>
                    <a:pt x="122" y="700"/>
                    <a:pt x="0" y="973"/>
                    <a:pt x="92" y="1004"/>
                  </a:cubicBezTo>
                  <a:cubicBezTo>
                    <a:pt x="103" y="1022"/>
                    <a:pt x="125" y="1030"/>
                    <a:pt x="157" y="1030"/>
                  </a:cubicBezTo>
                  <a:cubicBezTo>
                    <a:pt x="386" y="1030"/>
                    <a:pt x="1130" y="608"/>
                    <a:pt x="2037" y="608"/>
                  </a:cubicBezTo>
                  <a:cubicBezTo>
                    <a:pt x="2989" y="608"/>
                    <a:pt x="3770" y="1022"/>
                    <a:pt x="4011" y="1022"/>
                  </a:cubicBezTo>
                  <a:cubicBezTo>
                    <a:pt x="4040" y="1022"/>
                    <a:pt x="4061" y="1016"/>
                    <a:pt x="4073" y="1004"/>
                  </a:cubicBezTo>
                  <a:cubicBezTo>
                    <a:pt x="4104" y="973"/>
                    <a:pt x="3982" y="700"/>
                    <a:pt x="3648" y="487"/>
                  </a:cubicBezTo>
                  <a:cubicBezTo>
                    <a:pt x="3192" y="152"/>
                    <a:pt x="2614" y="0"/>
                    <a:pt x="2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6396794" y="1951939"/>
              <a:ext cx="63394" cy="59846"/>
            </a:xfrm>
            <a:custGeom>
              <a:rect b="b" l="l" r="r" t="t"/>
              <a:pathLst>
                <a:path extrusionOk="0" h="1923" w="2037">
                  <a:moveTo>
                    <a:pt x="929" y="0"/>
                  </a:moveTo>
                  <a:cubicBezTo>
                    <a:pt x="457" y="0"/>
                    <a:pt x="57" y="380"/>
                    <a:pt x="0" y="918"/>
                  </a:cubicBezTo>
                  <a:cubicBezTo>
                    <a:pt x="0" y="1435"/>
                    <a:pt x="426" y="1891"/>
                    <a:pt x="1003" y="1921"/>
                  </a:cubicBezTo>
                  <a:cubicBezTo>
                    <a:pt x="1023" y="1922"/>
                    <a:pt x="1043" y="1923"/>
                    <a:pt x="1063" y="1923"/>
                  </a:cubicBezTo>
                  <a:cubicBezTo>
                    <a:pt x="1555" y="1923"/>
                    <a:pt x="1978" y="1566"/>
                    <a:pt x="2037" y="1040"/>
                  </a:cubicBezTo>
                  <a:lnTo>
                    <a:pt x="2037" y="1009"/>
                  </a:lnTo>
                  <a:cubicBezTo>
                    <a:pt x="2037" y="493"/>
                    <a:pt x="1611" y="37"/>
                    <a:pt x="1034" y="6"/>
                  </a:cubicBezTo>
                  <a:cubicBezTo>
                    <a:pt x="998" y="2"/>
                    <a:pt x="964" y="0"/>
                    <a:pt x="9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6363679" y="1911448"/>
              <a:ext cx="127721" cy="32988"/>
            </a:xfrm>
            <a:custGeom>
              <a:rect b="b" l="l" r="r" t="t"/>
              <a:pathLst>
                <a:path extrusionOk="0" h="1060" w="4104">
                  <a:moveTo>
                    <a:pt x="2067" y="0"/>
                  </a:moveTo>
                  <a:cubicBezTo>
                    <a:pt x="1490" y="0"/>
                    <a:pt x="973" y="183"/>
                    <a:pt x="517" y="487"/>
                  </a:cubicBezTo>
                  <a:cubicBezTo>
                    <a:pt x="122" y="730"/>
                    <a:pt x="0" y="1003"/>
                    <a:pt x="92" y="1034"/>
                  </a:cubicBezTo>
                  <a:cubicBezTo>
                    <a:pt x="106" y="1051"/>
                    <a:pt x="129" y="1059"/>
                    <a:pt x="160" y="1059"/>
                  </a:cubicBezTo>
                  <a:cubicBezTo>
                    <a:pt x="401" y="1059"/>
                    <a:pt x="1127" y="608"/>
                    <a:pt x="2067" y="608"/>
                  </a:cubicBezTo>
                  <a:cubicBezTo>
                    <a:pt x="3025" y="608"/>
                    <a:pt x="3761" y="1051"/>
                    <a:pt x="4009" y="1051"/>
                  </a:cubicBezTo>
                  <a:cubicBezTo>
                    <a:pt x="4037" y="1051"/>
                    <a:pt x="4058" y="1046"/>
                    <a:pt x="4073" y="1034"/>
                  </a:cubicBezTo>
                  <a:cubicBezTo>
                    <a:pt x="4104" y="943"/>
                    <a:pt x="4013" y="730"/>
                    <a:pt x="3648" y="487"/>
                  </a:cubicBezTo>
                  <a:cubicBezTo>
                    <a:pt x="3192" y="152"/>
                    <a:pt x="2645" y="0"/>
                    <a:pt x="20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6157459" y="1911417"/>
              <a:ext cx="105968" cy="283981"/>
            </a:xfrm>
            <a:custGeom>
              <a:rect b="b" l="l" r="r" t="t"/>
              <a:pathLst>
                <a:path extrusionOk="0" h="9125" w="3405">
                  <a:moveTo>
                    <a:pt x="3281" y="1"/>
                  </a:moveTo>
                  <a:cubicBezTo>
                    <a:pt x="3179" y="1"/>
                    <a:pt x="2151" y="2391"/>
                    <a:pt x="1003" y="5351"/>
                  </a:cubicBezTo>
                  <a:cubicBezTo>
                    <a:pt x="760" y="6080"/>
                    <a:pt x="486" y="6810"/>
                    <a:pt x="213" y="7479"/>
                  </a:cubicBezTo>
                  <a:cubicBezTo>
                    <a:pt x="30" y="7843"/>
                    <a:pt x="0" y="8208"/>
                    <a:pt x="61" y="8603"/>
                  </a:cubicBezTo>
                  <a:cubicBezTo>
                    <a:pt x="152" y="8786"/>
                    <a:pt x="334" y="8938"/>
                    <a:pt x="517" y="8998"/>
                  </a:cubicBezTo>
                  <a:cubicBezTo>
                    <a:pt x="669" y="9059"/>
                    <a:pt x="821" y="9090"/>
                    <a:pt x="973" y="9090"/>
                  </a:cubicBezTo>
                  <a:cubicBezTo>
                    <a:pt x="1604" y="9107"/>
                    <a:pt x="2105" y="9125"/>
                    <a:pt x="2414" y="9125"/>
                  </a:cubicBezTo>
                  <a:cubicBezTo>
                    <a:pt x="2641" y="9125"/>
                    <a:pt x="2766" y="9115"/>
                    <a:pt x="2766" y="9090"/>
                  </a:cubicBezTo>
                  <a:cubicBezTo>
                    <a:pt x="2766" y="8998"/>
                    <a:pt x="2067" y="8907"/>
                    <a:pt x="1003" y="8755"/>
                  </a:cubicBezTo>
                  <a:cubicBezTo>
                    <a:pt x="760" y="8694"/>
                    <a:pt x="486" y="8664"/>
                    <a:pt x="395" y="8482"/>
                  </a:cubicBezTo>
                  <a:cubicBezTo>
                    <a:pt x="365" y="8178"/>
                    <a:pt x="456" y="7904"/>
                    <a:pt x="608" y="7631"/>
                  </a:cubicBezTo>
                  <a:lnTo>
                    <a:pt x="1429" y="5503"/>
                  </a:lnTo>
                  <a:cubicBezTo>
                    <a:pt x="2584" y="2524"/>
                    <a:pt x="3404" y="32"/>
                    <a:pt x="3283" y="1"/>
                  </a:cubicBezTo>
                  <a:cubicBezTo>
                    <a:pt x="3282" y="1"/>
                    <a:pt x="3282" y="1"/>
                    <a:pt x="3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6218927" y="2506488"/>
              <a:ext cx="328297" cy="148728"/>
            </a:xfrm>
            <a:custGeom>
              <a:rect b="b" l="l" r="r" t="t"/>
              <a:pathLst>
                <a:path extrusionOk="0" h="4779" w="10549">
                  <a:moveTo>
                    <a:pt x="10548" y="0"/>
                  </a:moveTo>
                  <a:cubicBezTo>
                    <a:pt x="7490" y="1806"/>
                    <a:pt x="4013" y="2802"/>
                    <a:pt x="466" y="2802"/>
                  </a:cubicBezTo>
                  <a:cubicBezTo>
                    <a:pt x="311" y="2802"/>
                    <a:pt x="156" y="2800"/>
                    <a:pt x="1" y="2796"/>
                  </a:cubicBezTo>
                  <a:lnTo>
                    <a:pt x="1" y="4711"/>
                  </a:lnTo>
                  <a:cubicBezTo>
                    <a:pt x="497" y="4757"/>
                    <a:pt x="973" y="4779"/>
                    <a:pt x="1429" y="4779"/>
                  </a:cubicBezTo>
                  <a:cubicBezTo>
                    <a:pt x="8225" y="4779"/>
                    <a:pt x="10548" y="0"/>
                    <a:pt x="105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6"/>
            <p:cNvSpPr/>
            <p:nvPr/>
          </p:nvSpPr>
          <p:spPr>
            <a:xfrm>
              <a:off x="6253006" y="2252680"/>
              <a:ext cx="107866" cy="75687"/>
            </a:xfrm>
            <a:custGeom>
              <a:rect b="b" l="l" r="r" t="t"/>
              <a:pathLst>
                <a:path extrusionOk="0" h="2432" w="3466">
                  <a:moveTo>
                    <a:pt x="1708" y="1"/>
                  </a:moveTo>
                  <a:cubicBezTo>
                    <a:pt x="1125" y="1"/>
                    <a:pt x="538" y="269"/>
                    <a:pt x="152" y="739"/>
                  </a:cubicBezTo>
                  <a:lnTo>
                    <a:pt x="61" y="769"/>
                  </a:lnTo>
                  <a:cubicBezTo>
                    <a:pt x="0" y="921"/>
                    <a:pt x="0" y="1073"/>
                    <a:pt x="61" y="1194"/>
                  </a:cubicBezTo>
                  <a:cubicBezTo>
                    <a:pt x="152" y="1316"/>
                    <a:pt x="243" y="1438"/>
                    <a:pt x="365" y="1498"/>
                  </a:cubicBezTo>
                  <a:cubicBezTo>
                    <a:pt x="760" y="1894"/>
                    <a:pt x="1246" y="2137"/>
                    <a:pt x="1733" y="2350"/>
                  </a:cubicBezTo>
                  <a:cubicBezTo>
                    <a:pt x="1897" y="2404"/>
                    <a:pt x="2061" y="2432"/>
                    <a:pt x="2220" y="2432"/>
                  </a:cubicBezTo>
                  <a:cubicBezTo>
                    <a:pt x="2592" y="2432"/>
                    <a:pt x="2936" y="2283"/>
                    <a:pt x="3192" y="1985"/>
                  </a:cubicBezTo>
                  <a:cubicBezTo>
                    <a:pt x="3465" y="1590"/>
                    <a:pt x="3404" y="1073"/>
                    <a:pt x="3100" y="708"/>
                  </a:cubicBezTo>
                  <a:cubicBezTo>
                    <a:pt x="2857" y="283"/>
                    <a:pt x="2401" y="39"/>
                    <a:pt x="1885" y="9"/>
                  </a:cubicBezTo>
                  <a:cubicBezTo>
                    <a:pt x="1826" y="3"/>
                    <a:pt x="1767" y="1"/>
                    <a:pt x="170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6"/>
            <p:cNvSpPr/>
            <p:nvPr/>
          </p:nvSpPr>
          <p:spPr>
            <a:xfrm>
              <a:off x="6235017" y="2217947"/>
              <a:ext cx="113530" cy="96507"/>
            </a:xfrm>
            <a:custGeom>
              <a:rect b="b" l="l" r="r" t="t"/>
              <a:pathLst>
                <a:path extrusionOk="0" h="3101" w="3648">
                  <a:moveTo>
                    <a:pt x="3466" y="0"/>
                  </a:moveTo>
                  <a:cubicBezTo>
                    <a:pt x="3283" y="0"/>
                    <a:pt x="3283" y="1186"/>
                    <a:pt x="2280" y="2007"/>
                  </a:cubicBezTo>
                  <a:cubicBezTo>
                    <a:pt x="1308" y="2858"/>
                    <a:pt x="1" y="2736"/>
                    <a:pt x="1" y="2888"/>
                  </a:cubicBezTo>
                  <a:cubicBezTo>
                    <a:pt x="1" y="2949"/>
                    <a:pt x="274" y="3101"/>
                    <a:pt x="791" y="3101"/>
                  </a:cubicBezTo>
                  <a:cubicBezTo>
                    <a:pt x="1490" y="3101"/>
                    <a:pt x="2159" y="2888"/>
                    <a:pt x="2706" y="2462"/>
                  </a:cubicBezTo>
                  <a:cubicBezTo>
                    <a:pt x="3222" y="2037"/>
                    <a:pt x="3526" y="1429"/>
                    <a:pt x="3618" y="791"/>
                  </a:cubicBezTo>
                  <a:cubicBezTo>
                    <a:pt x="3648" y="304"/>
                    <a:pt x="3526" y="0"/>
                    <a:pt x="34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6349487" y="1858726"/>
              <a:ext cx="158002" cy="45406"/>
            </a:xfrm>
            <a:custGeom>
              <a:rect b="b" l="l" r="r" t="t"/>
              <a:pathLst>
                <a:path extrusionOk="0" h="1459" w="5077">
                  <a:moveTo>
                    <a:pt x="2172" y="1"/>
                  </a:moveTo>
                  <a:cubicBezTo>
                    <a:pt x="1664" y="1"/>
                    <a:pt x="1164" y="80"/>
                    <a:pt x="699" y="266"/>
                  </a:cubicBezTo>
                  <a:cubicBezTo>
                    <a:pt x="244" y="448"/>
                    <a:pt x="0" y="661"/>
                    <a:pt x="61" y="813"/>
                  </a:cubicBezTo>
                  <a:cubicBezTo>
                    <a:pt x="152" y="1117"/>
                    <a:pt x="1216" y="965"/>
                    <a:pt x="2523" y="1117"/>
                  </a:cubicBezTo>
                  <a:cubicBezTo>
                    <a:pt x="3469" y="1229"/>
                    <a:pt x="4282" y="1459"/>
                    <a:pt x="4701" y="1459"/>
                  </a:cubicBezTo>
                  <a:cubicBezTo>
                    <a:pt x="4847" y="1459"/>
                    <a:pt x="4946" y="1431"/>
                    <a:pt x="4985" y="1360"/>
                  </a:cubicBezTo>
                  <a:cubicBezTo>
                    <a:pt x="5076" y="1238"/>
                    <a:pt x="4864" y="934"/>
                    <a:pt x="4469" y="661"/>
                  </a:cubicBezTo>
                  <a:cubicBezTo>
                    <a:pt x="3921" y="326"/>
                    <a:pt x="3283" y="114"/>
                    <a:pt x="2645" y="22"/>
                  </a:cubicBezTo>
                  <a:cubicBezTo>
                    <a:pt x="2487" y="8"/>
                    <a:pt x="2329" y="1"/>
                    <a:pt x="21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6043924" y="1804354"/>
              <a:ext cx="119225" cy="37221"/>
            </a:xfrm>
            <a:custGeom>
              <a:rect b="b" l="l" r="r" t="t"/>
              <a:pathLst>
                <a:path extrusionOk="0" h="1196" w="3831">
                  <a:moveTo>
                    <a:pt x="1974" y="1"/>
                  </a:moveTo>
                  <a:cubicBezTo>
                    <a:pt x="1420" y="1"/>
                    <a:pt x="865" y="169"/>
                    <a:pt x="396" y="493"/>
                  </a:cubicBezTo>
                  <a:cubicBezTo>
                    <a:pt x="92" y="736"/>
                    <a:pt x="1" y="979"/>
                    <a:pt x="61" y="1101"/>
                  </a:cubicBezTo>
                  <a:cubicBezTo>
                    <a:pt x="122" y="1172"/>
                    <a:pt x="247" y="1195"/>
                    <a:pt x="420" y="1195"/>
                  </a:cubicBezTo>
                  <a:cubicBezTo>
                    <a:pt x="767" y="1195"/>
                    <a:pt x="1308" y="1101"/>
                    <a:pt x="1916" y="1101"/>
                  </a:cubicBezTo>
                  <a:cubicBezTo>
                    <a:pt x="2422" y="1101"/>
                    <a:pt x="2882" y="1148"/>
                    <a:pt x="3216" y="1148"/>
                  </a:cubicBezTo>
                  <a:cubicBezTo>
                    <a:pt x="3484" y="1148"/>
                    <a:pt x="3672" y="1118"/>
                    <a:pt x="3739" y="1010"/>
                  </a:cubicBezTo>
                  <a:cubicBezTo>
                    <a:pt x="3830" y="888"/>
                    <a:pt x="3709" y="645"/>
                    <a:pt x="3375" y="402"/>
                  </a:cubicBezTo>
                  <a:cubicBezTo>
                    <a:pt x="2948" y="131"/>
                    <a:pt x="2461" y="1"/>
                    <a:pt x="19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6174484" y="1467760"/>
              <a:ext cx="698141" cy="990431"/>
            </a:xfrm>
            <a:custGeom>
              <a:rect b="b" l="l" r="r" t="t"/>
              <a:pathLst>
                <a:path extrusionOk="0" h="31825" w="22433">
                  <a:moveTo>
                    <a:pt x="730" y="1"/>
                  </a:moveTo>
                  <a:cubicBezTo>
                    <a:pt x="0" y="1217"/>
                    <a:pt x="730" y="2858"/>
                    <a:pt x="1824" y="3739"/>
                  </a:cubicBezTo>
                  <a:cubicBezTo>
                    <a:pt x="2949" y="4621"/>
                    <a:pt x="4377" y="4955"/>
                    <a:pt x="5684" y="5411"/>
                  </a:cubicBezTo>
                  <a:cubicBezTo>
                    <a:pt x="6961" y="5867"/>
                    <a:pt x="8329" y="6627"/>
                    <a:pt x="8906" y="7904"/>
                  </a:cubicBezTo>
                  <a:cubicBezTo>
                    <a:pt x="9514" y="9271"/>
                    <a:pt x="9028" y="10913"/>
                    <a:pt x="9544" y="12311"/>
                  </a:cubicBezTo>
                  <a:cubicBezTo>
                    <a:pt x="10426" y="14743"/>
                    <a:pt x="13830" y="15472"/>
                    <a:pt x="14712" y="17904"/>
                  </a:cubicBezTo>
                  <a:cubicBezTo>
                    <a:pt x="15411" y="19727"/>
                    <a:pt x="14347" y="21703"/>
                    <a:pt x="14104" y="23648"/>
                  </a:cubicBezTo>
                  <a:cubicBezTo>
                    <a:pt x="13982" y="24378"/>
                    <a:pt x="14043" y="25138"/>
                    <a:pt x="14195" y="25898"/>
                  </a:cubicBezTo>
                  <a:cubicBezTo>
                    <a:pt x="14861" y="29228"/>
                    <a:pt x="17770" y="31508"/>
                    <a:pt x="21036" y="31508"/>
                  </a:cubicBezTo>
                  <a:cubicBezTo>
                    <a:pt x="21041" y="31508"/>
                    <a:pt x="21045" y="31508"/>
                    <a:pt x="21049" y="31508"/>
                  </a:cubicBezTo>
                  <a:lnTo>
                    <a:pt x="21049" y="31508"/>
                  </a:lnTo>
                  <a:lnTo>
                    <a:pt x="21034" y="31825"/>
                  </a:lnTo>
                  <a:lnTo>
                    <a:pt x="22432" y="31369"/>
                  </a:lnTo>
                  <a:lnTo>
                    <a:pt x="22432" y="31369"/>
                  </a:lnTo>
                  <a:cubicBezTo>
                    <a:pt x="21967" y="31462"/>
                    <a:pt x="21505" y="31507"/>
                    <a:pt x="21049" y="31508"/>
                  </a:cubicBezTo>
                  <a:lnTo>
                    <a:pt x="21049" y="31508"/>
                  </a:lnTo>
                  <a:lnTo>
                    <a:pt x="22007" y="10609"/>
                  </a:lnTo>
                  <a:cubicBezTo>
                    <a:pt x="22098" y="9180"/>
                    <a:pt x="22128" y="7600"/>
                    <a:pt x="21338" y="6384"/>
                  </a:cubicBezTo>
                  <a:cubicBezTo>
                    <a:pt x="20578" y="5259"/>
                    <a:pt x="19241" y="4682"/>
                    <a:pt x="17934" y="4195"/>
                  </a:cubicBezTo>
                  <a:cubicBezTo>
                    <a:pt x="12402" y="2098"/>
                    <a:pt x="6626" y="730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6171651" y="1346100"/>
              <a:ext cx="853249" cy="1183040"/>
            </a:xfrm>
            <a:custGeom>
              <a:rect b="b" l="l" r="r" t="t"/>
              <a:pathLst>
                <a:path extrusionOk="0" h="38014" w="27417">
                  <a:moveTo>
                    <a:pt x="3390" y="1"/>
                  </a:moveTo>
                  <a:cubicBezTo>
                    <a:pt x="2648" y="1"/>
                    <a:pt x="1911" y="217"/>
                    <a:pt x="1277" y="627"/>
                  </a:cubicBezTo>
                  <a:cubicBezTo>
                    <a:pt x="547" y="1174"/>
                    <a:pt x="91" y="2056"/>
                    <a:pt x="30" y="2967"/>
                  </a:cubicBezTo>
                  <a:cubicBezTo>
                    <a:pt x="0" y="3545"/>
                    <a:pt x="152" y="4122"/>
                    <a:pt x="486" y="4609"/>
                  </a:cubicBezTo>
                  <a:cubicBezTo>
                    <a:pt x="547" y="4730"/>
                    <a:pt x="669" y="4822"/>
                    <a:pt x="790" y="4913"/>
                  </a:cubicBezTo>
                  <a:cubicBezTo>
                    <a:pt x="821" y="4943"/>
                    <a:pt x="851" y="4974"/>
                    <a:pt x="912" y="4974"/>
                  </a:cubicBezTo>
                  <a:lnTo>
                    <a:pt x="790" y="4882"/>
                  </a:lnTo>
                  <a:cubicBezTo>
                    <a:pt x="669" y="4761"/>
                    <a:pt x="578" y="4670"/>
                    <a:pt x="486" y="4518"/>
                  </a:cubicBezTo>
                  <a:cubicBezTo>
                    <a:pt x="182" y="4062"/>
                    <a:pt x="30" y="3515"/>
                    <a:pt x="91" y="2967"/>
                  </a:cubicBezTo>
                  <a:cubicBezTo>
                    <a:pt x="182" y="2086"/>
                    <a:pt x="638" y="1296"/>
                    <a:pt x="1307" y="779"/>
                  </a:cubicBezTo>
                  <a:cubicBezTo>
                    <a:pt x="1901" y="419"/>
                    <a:pt x="2570" y="230"/>
                    <a:pt x="3243" y="230"/>
                  </a:cubicBezTo>
                  <a:cubicBezTo>
                    <a:pt x="3707" y="230"/>
                    <a:pt x="4174" y="319"/>
                    <a:pt x="4620" y="505"/>
                  </a:cubicBezTo>
                  <a:cubicBezTo>
                    <a:pt x="5258" y="718"/>
                    <a:pt x="5836" y="1022"/>
                    <a:pt x="6353" y="1478"/>
                  </a:cubicBezTo>
                  <a:cubicBezTo>
                    <a:pt x="6930" y="1934"/>
                    <a:pt x="7417" y="2512"/>
                    <a:pt x="7842" y="3089"/>
                  </a:cubicBezTo>
                  <a:cubicBezTo>
                    <a:pt x="8754" y="4305"/>
                    <a:pt x="9483" y="5825"/>
                    <a:pt x="10456" y="7253"/>
                  </a:cubicBezTo>
                  <a:cubicBezTo>
                    <a:pt x="10973" y="8013"/>
                    <a:pt x="11581" y="8712"/>
                    <a:pt x="12280" y="9290"/>
                  </a:cubicBezTo>
                  <a:cubicBezTo>
                    <a:pt x="13009" y="9837"/>
                    <a:pt x="13891" y="10262"/>
                    <a:pt x="14803" y="10475"/>
                  </a:cubicBezTo>
                  <a:cubicBezTo>
                    <a:pt x="15715" y="10718"/>
                    <a:pt x="16626" y="11022"/>
                    <a:pt x="17508" y="11417"/>
                  </a:cubicBezTo>
                  <a:cubicBezTo>
                    <a:pt x="18359" y="11843"/>
                    <a:pt x="19119" y="12481"/>
                    <a:pt x="19727" y="13241"/>
                  </a:cubicBezTo>
                  <a:cubicBezTo>
                    <a:pt x="20943" y="14761"/>
                    <a:pt x="21672" y="16585"/>
                    <a:pt x="21915" y="18469"/>
                  </a:cubicBezTo>
                  <a:cubicBezTo>
                    <a:pt x="22128" y="20293"/>
                    <a:pt x="21855" y="22208"/>
                    <a:pt x="22462" y="23910"/>
                  </a:cubicBezTo>
                  <a:cubicBezTo>
                    <a:pt x="22766" y="24731"/>
                    <a:pt x="23314" y="25460"/>
                    <a:pt x="23982" y="26007"/>
                  </a:cubicBezTo>
                  <a:cubicBezTo>
                    <a:pt x="24651" y="26463"/>
                    <a:pt x="25259" y="26980"/>
                    <a:pt x="25806" y="27527"/>
                  </a:cubicBezTo>
                  <a:cubicBezTo>
                    <a:pt x="26718" y="28621"/>
                    <a:pt x="27083" y="30050"/>
                    <a:pt x="26809" y="31418"/>
                  </a:cubicBezTo>
                  <a:cubicBezTo>
                    <a:pt x="26627" y="32573"/>
                    <a:pt x="26110" y="33667"/>
                    <a:pt x="25441" y="34579"/>
                  </a:cubicBezTo>
                  <a:cubicBezTo>
                    <a:pt x="24894" y="35308"/>
                    <a:pt x="24286" y="35947"/>
                    <a:pt x="23648" y="36555"/>
                  </a:cubicBezTo>
                  <a:cubicBezTo>
                    <a:pt x="23131" y="37041"/>
                    <a:pt x="22675" y="37436"/>
                    <a:pt x="22402" y="37710"/>
                  </a:cubicBezTo>
                  <a:cubicBezTo>
                    <a:pt x="22305" y="37734"/>
                    <a:pt x="22227" y="37816"/>
                    <a:pt x="22123" y="37925"/>
                  </a:cubicBezTo>
                  <a:lnTo>
                    <a:pt x="22123" y="37925"/>
                  </a:lnTo>
                  <a:cubicBezTo>
                    <a:pt x="22125" y="37924"/>
                    <a:pt x="22126" y="37923"/>
                    <a:pt x="22128" y="37922"/>
                  </a:cubicBezTo>
                  <a:lnTo>
                    <a:pt x="22493" y="37649"/>
                  </a:lnTo>
                  <a:cubicBezTo>
                    <a:pt x="22797" y="37436"/>
                    <a:pt x="23253" y="37041"/>
                    <a:pt x="23769" y="36555"/>
                  </a:cubicBezTo>
                  <a:cubicBezTo>
                    <a:pt x="24469" y="35977"/>
                    <a:pt x="25076" y="35308"/>
                    <a:pt x="25624" y="34609"/>
                  </a:cubicBezTo>
                  <a:cubicBezTo>
                    <a:pt x="26383" y="33667"/>
                    <a:pt x="26900" y="32573"/>
                    <a:pt x="27113" y="31387"/>
                  </a:cubicBezTo>
                  <a:cubicBezTo>
                    <a:pt x="27417" y="29898"/>
                    <a:pt x="27052" y="28378"/>
                    <a:pt x="26080" y="27254"/>
                  </a:cubicBezTo>
                  <a:cubicBezTo>
                    <a:pt x="25532" y="26676"/>
                    <a:pt x="24924" y="26159"/>
                    <a:pt x="24256" y="25703"/>
                  </a:cubicBezTo>
                  <a:cubicBezTo>
                    <a:pt x="23617" y="25187"/>
                    <a:pt x="23131" y="24518"/>
                    <a:pt x="22827" y="23758"/>
                  </a:cubicBezTo>
                  <a:cubicBezTo>
                    <a:pt x="22250" y="22147"/>
                    <a:pt x="22462" y="20293"/>
                    <a:pt x="22280" y="18408"/>
                  </a:cubicBezTo>
                  <a:cubicBezTo>
                    <a:pt x="22067" y="16433"/>
                    <a:pt x="21307" y="14518"/>
                    <a:pt x="20031" y="12968"/>
                  </a:cubicBezTo>
                  <a:cubicBezTo>
                    <a:pt x="19392" y="12177"/>
                    <a:pt x="18602" y="11509"/>
                    <a:pt x="17721" y="11053"/>
                  </a:cubicBezTo>
                  <a:cubicBezTo>
                    <a:pt x="16839" y="10658"/>
                    <a:pt x="15897" y="10354"/>
                    <a:pt x="14985" y="10141"/>
                  </a:cubicBezTo>
                  <a:cubicBezTo>
                    <a:pt x="14104" y="9928"/>
                    <a:pt x="13283" y="9503"/>
                    <a:pt x="12553" y="8986"/>
                  </a:cubicBezTo>
                  <a:cubicBezTo>
                    <a:pt x="11885" y="8408"/>
                    <a:pt x="11307" y="7770"/>
                    <a:pt x="10821" y="7040"/>
                  </a:cubicBezTo>
                  <a:cubicBezTo>
                    <a:pt x="9818" y="5642"/>
                    <a:pt x="9119" y="4153"/>
                    <a:pt x="8146" y="2907"/>
                  </a:cubicBezTo>
                  <a:cubicBezTo>
                    <a:pt x="7690" y="2299"/>
                    <a:pt x="7204" y="1721"/>
                    <a:pt x="6596" y="1265"/>
                  </a:cubicBezTo>
                  <a:cubicBezTo>
                    <a:pt x="6079" y="809"/>
                    <a:pt x="5410" y="475"/>
                    <a:pt x="4772" y="262"/>
                  </a:cubicBezTo>
                  <a:cubicBezTo>
                    <a:pt x="4326" y="86"/>
                    <a:pt x="3857" y="1"/>
                    <a:pt x="3390" y="1"/>
                  </a:cubicBezTo>
                  <a:close/>
                  <a:moveTo>
                    <a:pt x="22123" y="37925"/>
                  </a:moveTo>
                  <a:cubicBezTo>
                    <a:pt x="22066" y="37956"/>
                    <a:pt x="22037" y="38014"/>
                    <a:pt x="22037" y="38014"/>
                  </a:cubicBezTo>
                  <a:cubicBezTo>
                    <a:pt x="22068" y="37983"/>
                    <a:pt x="22096" y="37953"/>
                    <a:pt x="22123" y="379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6760059" y="2537486"/>
              <a:ext cx="958252" cy="1328687"/>
            </a:xfrm>
            <a:custGeom>
              <a:rect b="b" l="l" r="r" t="t"/>
              <a:pathLst>
                <a:path extrusionOk="0" h="42694" w="30791">
                  <a:moveTo>
                    <a:pt x="6304" y="0"/>
                  </a:moveTo>
                  <a:cubicBezTo>
                    <a:pt x="5667" y="0"/>
                    <a:pt x="5062" y="201"/>
                    <a:pt x="4559" y="676"/>
                  </a:cubicBezTo>
                  <a:lnTo>
                    <a:pt x="2523" y="585"/>
                  </a:lnTo>
                  <a:cubicBezTo>
                    <a:pt x="547" y="3016"/>
                    <a:pt x="0" y="6360"/>
                    <a:pt x="395" y="9491"/>
                  </a:cubicBezTo>
                  <a:cubicBezTo>
                    <a:pt x="760" y="12591"/>
                    <a:pt x="1976" y="15539"/>
                    <a:pt x="3192" y="18427"/>
                  </a:cubicBezTo>
                  <a:cubicBezTo>
                    <a:pt x="5289" y="23442"/>
                    <a:pt x="7386" y="28397"/>
                    <a:pt x="9453" y="33412"/>
                  </a:cubicBezTo>
                  <a:cubicBezTo>
                    <a:pt x="10943" y="37029"/>
                    <a:pt x="12858" y="41072"/>
                    <a:pt x="16566" y="42318"/>
                  </a:cubicBezTo>
                  <a:cubicBezTo>
                    <a:pt x="17302" y="42575"/>
                    <a:pt x="18057" y="42694"/>
                    <a:pt x="18813" y="42694"/>
                  </a:cubicBezTo>
                  <a:cubicBezTo>
                    <a:pt x="21989" y="42694"/>
                    <a:pt x="25175" y="40594"/>
                    <a:pt x="26992" y="37819"/>
                  </a:cubicBezTo>
                  <a:cubicBezTo>
                    <a:pt x="29210" y="34415"/>
                    <a:pt x="29818" y="30220"/>
                    <a:pt x="30365" y="26178"/>
                  </a:cubicBezTo>
                  <a:cubicBezTo>
                    <a:pt x="30730" y="23321"/>
                    <a:pt x="30791" y="19673"/>
                    <a:pt x="28207" y="18336"/>
                  </a:cubicBezTo>
                  <a:cubicBezTo>
                    <a:pt x="27083" y="17758"/>
                    <a:pt x="25745" y="17819"/>
                    <a:pt x="24742" y="17120"/>
                  </a:cubicBezTo>
                  <a:cubicBezTo>
                    <a:pt x="22189" y="15418"/>
                    <a:pt x="23526" y="10798"/>
                    <a:pt x="21125" y="8822"/>
                  </a:cubicBezTo>
                  <a:cubicBezTo>
                    <a:pt x="19423" y="7393"/>
                    <a:pt x="16718" y="8184"/>
                    <a:pt x="14681" y="7272"/>
                  </a:cubicBezTo>
                  <a:cubicBezTo>
                    <a:pt x="12614" y="6360"/>
                    <a:pt x="11672" y="4050"/>
                    <a:pt x="10304" y="2256"/>
                  </a:cubicBezTo>
                  <a:cubicBezTo>
                    <a:pt x="9355" y="1033"/>
                    <a:pt x="7748" y="0"/>
                    <a:pt x="63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6"/>
            <p:cNvSpPr/>
            <p:nvPr/>
          </p:nvSpPr>
          <p:spPr>
            <a:xfrm>
              <a:off x="6796939" y="2451276"/>
              <a:ext cx="202910" cy="155232"/>
            </a:xfrm>
            <a:custGeom>
              <a:rect b="b" l="l" r="r" t="t"/>
              <a:pathLst>
                <a:path extrusionOk="0" h="4988" w="6520">
                  <a:moveTo>
                    <a:pt x="4609" y="0"/>
                  </a:moveTo>
                  <a:cubicBezTo>
                    <a:pt x="4553" y="0"/>
                    <a:pt x="4496" y="4"/>
                    <a:pt x="4438" y="11"/>
                  </a:cubicBezTo>
                  <a:cubicBezTo>
                    <a:pt x="3496" y="528"/>
                    <a:pt x="3526" y="558"/>
                    <a:pt x="2615" y="1075"/>
                  </a:cubicBezTo>
                  <a:cubicBezTo>
                    <a:pt x="2007" y="1440"/>
                    <a:pt x="1551" y="1804"/>
                    <a:pt x="791" y="2291"/>
                  </a:cubicBezTo>
                  <a:cubicBezTo>
                    <a:pt x="274" y="2564"/>
                    <a:pt x="1" y="3203"/>
                    <a:pt x="274" y="3780"/>
                  </a:cubicBezTo>
                  <a:cubicBezTo>
                    <a:pt x="517" y="4388"/>
                    <a:pt x="1064" y="4844"/>
                    <a:pt x="1733" y="4966"/>
                  </a:cubicBezTo>
                  <a:cubicBezTo>
                    <a:pt x="1891" y="4980"/>
                    <a:pt x="2049" y="4988"/>
                    <a:pt x="2206" y="4988"/>
                  </a:cubicBezTo>
                  <a:cubicBezTo>
                    <a:pt x="2714" y="4988"/>
                    <a:pt x="3214" y="4908"/>
                    <a:pt x="3678" y="4722"/>
                  </a:cubicBezTo>
                  <a:cubicBezTo>
                    <a:pt x="4773" y="4358"/>
                    <a:pt x="5837" y="3598"/>
                    <a:pt x="6201" y="2443"/>
                  </a:cubicBezTo>
                  <a:cubicBezTo>
                    <a:pt x="6519" y="1373"/>
                    <a:pt x="5709" y="0"/>
                    <a:pt x="4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6"/>
            <p:cNvSpPr/>
            <p:nvPr/>
          </p:nvSpPr>
          <p:spPr>
            <a:xfrm>
              <a:off x="6007043" y="2704181"/>
              <a:ext cx="785156" cy="2456675"/>
            </a:xfrm>
            <a:custGeom>
              <a:rect b="b" l="l" r="r" t="t"/>
              <a:pathLst>
                <a:path extrusionOk="0" h="78939" w="25229">
                  <a:moveTo>
                    <a:pt x="24499" y="1"/>
                  </a:moveTo>
                  <a:lnTo>
                    <a:pt x="7295" y="1095"/>
                  </a:lnTo>
                  <a:lnTo>
                    <a:pt x="2736" y="4560"/>
                  </a:lnTo>
                  <a:lnTo>
                    <a:pt x="0" y="78938"/>
                  </a:lnTo>
                  <a:lnTo>
                    <a:pt x="24043" y="78938"/>
                  </a:lnTo>
                  <a:lnTo>
                    <a:pt x="19605" y="37235"/>
                  </a:lnTo>
                  <a:lnTo>
                    <a:pt x="25229" y="2311"/>
                  </a:lnTo>
                  <a:lnTo>
                    <a:pt x="244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6041091" y="4630255"/>
              <a:ext cx="642341" cy="529745"/>
            </a:xfrm>
            <a:custGeom>
              <a:rect b="b" l="l" r="r" t="t"/>
              <a:pathLst>
                <a:path extrusionOk="0" h="17022" w="20640">
                  <a:moveTo>
                    <a:pt x="456" y="0"/>
                  </a:moveTo>
                  <a:lnTo>
                    <a:pt x="0" y="17022"/>
                  </a:lnTo>
                  <a:cubicBezTo>
                    <a:pt x="1368" y="14590"/>
                    <a:pt x="2706" y="12067"/>
                    <a:pt x="3040" y="9301"/>
                  </a:cubicBezTo>
                  <a:cubicBezTo>
                    <a:pt x="3192" y="8085"/>
                    <a:pt x="3435" y="6657"/>
                    <a:pt x="4529" y="6140"/>
                  </a:cubicBezTo>
                  <a:cubicBezTo>
                    <a:pt x="4804" y="6003"/>
                    <a:pt x="5110" y="5952"/>
                    <a:pt x="5422" y="5952"/>
                  </a:cubicBezTo>
                  <a:cubicBezTo>
                    <a:pt x="5799" y="5952"/>
                    <a:pt x="6186" y="6026"/>
                    <a:pt x="6535" y="6110"/>
                  </a:cubicBezTo>
                  <a:cubicBezTo>
                    <a:pt x="8633" y="6535"/>
                    <a:pt x="10669" y="7052"/>
                    <a:pt x="12797" y="7173"/>
                  </a:cubicBezTo>
                  <a:cubicBezTo>
                    <a:pt x="13082" y="7190"/>
                    <a:pt x="13368" y="7198"/>
                    <a:pt x="13655" y="7198"/>
                  </a:cubicBezTo>
                  <a:cubicBezTo>
                    <a:pt x="15511" y="7198"/>
                    <a:pt x="17384" y="6836"/>
                    <a:pt x="18937" y="5836"/>
                  </a:cubicBezTo>
                  <a:cubicBezTo>
                    <a:pt x="19575" y="5471"/>
                    <a:pt x="20062" y="4924"/>
                    <a:pt x="20366" y="4286"/>
                  </a:cubicBezTo>
                  <a:cubicBezTo>
                    <a:pt x="20639" y="3617"/>
                    <a:pt x="20548" y="2857"/>
                    <a:pt x="20062" y="2249"/>
                  </a:cubicBezTo>
                  <a:cubicBezTo>
                    <a:pt x="19545" y="1672"/>
                    <a:pt x="18633" y="821"/>
                    <a:pt x="17812" y="821"/>
                  </a:cubicBezTo>
                  <a:cubicBezTo>
                    <a:pt x="12098" y="730"/>
                    <a:pt x="6201" y="152"/>
                    <a:pt x="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6187711" y="2614080"/>
              <a:ext cx="572350" cy="496881"/>
            </a:xfrm>
            <a:custGeom>
              <a:rect b="b" l="l" r="r" t="t"/>
              <a:pathLst>
                <a:path extrusionOk="0" h="15966" w="18391">
                  <a:moveTo>
                    <a:pt x="17519" y="0"/>
                  </a:moveTo>
                  <a:cubicBezTo>
                    <a:pt x="17485" y="0"/>
                    <a:pt x="17451" y="3"/>
                    <a:pt x="17417" y="8"/>
                  </a:cubicBezTo>
                  <a:lnTo>
                    <a:pt x="1551" y="1437"/>
                  </a:lnTo>
                  <a:lnTo>
                    <a:pt x="1521" y="1437"/>
                  </a:lnTo>
                  <a:cubicBezTo>
                    <a:pt x="639" y="1528"/>
                    <a:pt x="31" y="2318"/>
                    <a:pt x="122" y="3200"/>
                  </a:cubicBezTo>
                  <a:lnTo>
                    <a:pt x="639" y="8154"/>
                  </a:lnTo>
                  <a:lnTo>
                    <a:pt x="1" y="12410"/>
                  </a:lnTo>
                  <a:lnTo>
                    <a:pt x="3314" y="15966"/>
                  </a:lnTo>
                  <a:lnTo>
                    <a:pt x="9089" y="15966"/>
                  </a:lnTo>
                  <a:lnTo>
                    <a:pt x="13800" y="14446"/>
                  </a:lnTo>
                  <a:lnTo>
                    <a:pt x="18390" y="6634"/>
                  </a:lnTo>
                  <a:lnTo>
                    <a:pt x="18208" y="707"/>
                  </a:lnTo>
                  <a:lnTo>
                    <a:pt x="18208" y="677"/>
                  </a:lnTo>
                  <a:cubicBezTo>
                    <a:pt x="18208" y="288"/>
                    <a:pt x="17878" y="0"/>
                    <a:pt x="17519" y="0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6196238" y="2753012"/>
              <a:ext cx="491932" cy="58446"/>
            </a:xfrm>
            <a:custGeom>
              <a:rect b="b" l="l" r="r" t="t"/>
              <a:pathLst>
                <a:path extrusionOk="0" h="1878" w="15807">
                  <a:moveTo>
                    <a:pt x="13843" y="1"/>
                  </a:moveTo>
                  <a:cubicBezTo>
                    <a:pt x="13695" y="1"/>
                    <a:pt x="13549" y="5"/>
                    <a:pt x="13405" y="12"/>
                  </a:cubicBezTo>
                  <a:cubicBezTo>
                    <a:pt x="12523" y="43"/>
                    <a:pt x="11672" y="164"/>
                    <a:pt x="10821" y="347"/>
                  </a:cubicBezTo>
                  <a:cubicBezTo>
                    <a:pt x="9879" y="559"/>
                    <a:pt x="8845" y="803"/>
                    <a:pt x="7751" y="1076"/>
                  </a:cubicBezTo>
                  <a:cubicBezTo>
                    <a:pt x="6748" y="1350"/>
                    <a:pt x="5684" y="1532"/>
                    <a:pt x="4681" y="1654"/>
                  </a:cubicBezTo>
                  <a:cubicBezTo>
                    <a:pt x="4369" y="1697"/>
                    <a:pt x="4061" y="1717"/>
                    <a:pt x="3756" y="1717"/>
                  </a:cubicBezTo>
                  <a:cubicBezTo>
                    <a:pt x="3201" y="1717"/>
                    <a:pt x="2658" y="1650"/>
                    <a:pt x="2128" y="1532"/>
                  </a:cubicBezTo>
                  <a:cubicBezTo>
                    <a:pt x="1581" y="1411"/>
                    <a:pt x="1034" y="1198"/>
                    <a:pt x="517" y="924"/>
                  </a:cubicBezTo>
                  <a:cubicBezTo>
                    <a:pt x="183" y="711"/>
                    <a:pt x="0" y="590"/>
                    <a:pt x="0" y="590"/>
                  </a:cubicBezTo>
                  <a:lnTo>
                    <a:pt x="0" y="590"/>
                  </a:lnTo>
                  <a:lnTo>
                    <a:pt x="122" y="711"/>
                  </a:lnTo>
                  <a:cubicBezTo>
                    <a:pt x="213" y="772"/>
                    <a:pt x="365" y="894"/>
                    <a:pt x="487" y="955"/>
                  </a:cubicBezTo>
                  <a:cubicBezTo>
                    <a:pt x="973" y="1319"/>
                    <a:pt x="1520" y="1502"/>
                    <a:pt x="2098" y="1654"/>
                  </a:cubicBezTo>
                  <a:cubicBezTo>
                    <a:pt x="2672" y="1803"/>
                    <a:pt x="3276" y="1877"/>
                    <a:pt x="3890" y="1877"/>
                  </a:cubicBezTo>
                  <a:cubicBezTo>
                    <a:pt x="4152" y="1877"/>
                    <a:pt x="4417" y="1863"/>
                    <a:pt x="4681" y="1836"/>
                  </a:cubicBezTo>
                  <a:cubicBezTo>
                    <a:pt x="5745" y="1714"/>
                    <a:pt x="6748" y="1532"/>
                    <a:pt x="7782" y="1259"/>
                  </a:cubicBezTo>
                  <a:cubicBezTo>
                    <a:pt x="8876" y="1015"/>
                    <a:pt x="9909" y="742"/>
                    <a:pt x="10852" y="559"/>
                  </a:cubicBezTo>
                  <a:cubicBezTo>
                    <a:pt x="11703" y="347"/>
                    <a:pt x="12584" y="255"/>
                    <a:pt x="13405" y="164"/>
                  </a:cubicBezTo>
                  <a:cubicBezTo>
                    <a:pt x="13574" y="155"/>
                    <a:pt x="13743" y="152"/>
                    <a:pt x="13911" y="152"/>
                  </a:cubicBezTo>
                  <a:cubicBezTo>
                    <a:pt x="14318" y="152"/>
                    <a:pt x="14720" y="173"/>
                    <a:pt x="15107" y="195"/>
                  </a:cubicBezTo>
                  <a:cubicBezTo>
                    <a:pt x="15350" y="255"/>
                    <a:pt x="15532" y="286"/>
                    <a:pt x="15776" y="286"/>
                  </a:cubicBezTo>
                  <a:cubicBezTo>
                    <a:pt x="15806" y="286"/>
                    <a:pt x="15715" y="255"/>
                    <a:pt x="15624" y="164"/>
                  </a:cubicBezTo>
                  <a:cubicBezTo>
                    <a:pt x="15502" y="164"/>
                    <a:pt x="15350" y="134"/>
                    <a:pt x="15168" y="103"/>
                  </a:cubicBezTo>
                  <a:cubicBezTo>
                    <a:pt x="14735" y="35"/>
                    <a:pt x="14284" y="1"/>
                    <a:pt x="13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6206633" y="2757681"/>
              <a:ext cx="430437" cy="162359"/>
            </a:xfrm>
            <a:custGeom>
              <a:rect b="b" l="l" r="r" t="t"/>
              <a:pathLst>
                <a:path extrusionOk="0" h="5217" w="13831">
                  <a:moveTo>
                    <a:pt x="12591" y="1"/>
                  </a:moveTo>
                  <a:cubicBezTo>
                    <a:pt x="10700" y="1"/>
                    <a:pt x="8850" y="508"/>
                    <a:pt x="7022" y="926"/>
                  </a:cubicBezTo>
                  <a:cubicBezTo>
                    <a:pt x="5776" y="1211"/>
                    <a:pt x="4468" y="1454"/>
                    <a:pt x="3188" y="1454"/>
                  </a:cubicBezTo>
                  <a:cubicBezTo>
                    <a:pt x="2283" y="1454"/>
                    <a:pt x="1392" y="1332"/>
                    <a:pt x="548" y="1017"/>
                  </a:cubicBezTo>
                  <a:lnTo>
                    <a:pt x="426" y="926"/>
                  </a:lnTo>
                  <a:lnTo>
                    <a:pt x="426" y="926"/>
                  </a:lnTo>
                  <a:cubicBezTo>
                    <a:pt x="1" y="2112"/>
                    <a:pt x="1" y="3540"/>
                    <a:pt x="852" y="4422"/>
                  </a:cubicBezTo>
                  <a:cubicBezTo>
                    <a:pt x="1363" y="4979"/>
                    <a:pt x="2157" y="5217"/>
                    <a:pt x="2938" y="5217"/>
                  </a:cubicBezTo>
                  <a:cubicBezTo>
                    <a:pt x="3179" y="5217"/>
                    <a:pt x="3419" y="5194"/>
                    <a:pt x="3648" y="5151"/>
                  </a:cubicBezTo>
                  <a:cubicBezTo>
                    <a:pt x="4651" y="4878"/>
                    <a:pt x="5563" y="4452"/>
                    <a:pt x="6384" y="3905"/>
                  </a:cubicBezTo>
                  <a:cubicBezTo>
                    <a:pt x="8542" y="2598"/>
                    <a:pt x="10791" y="1261"/>
                    <a:pt x="13253" y="713"/>
                  </a:cubicBezTo>
                  <a:cubicBezTo>
                    <a:pt x="13405" y="653"/>
                    <a:pt x="13557" y="622"/>
                    <a:pt x="13709" y="501"/>
                  </a:cubicBezTo>
                  <a:cubicBezTo>
                    <a:pt x="13831" y="379"/>
                    <a:pt x="13831" y="197"/>
                    <a:pt x="13709" y="105"/>
                  </a:cubicBezTo>
                  <a:cubicBezTo>
                    <a:pt x="13648" y="45"/>
                    <a:pt x="13557" y="45"/>
                    <a:pt x="13527" y="45"/>
                  </a:cubicBezTo>
                  <a:cubicBezTo>
                    <a:pt x="13214" y="15"/>
                    <a:pt x="12902" y="1"/>
                    <a:pt x="12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6283258" y="2653108"/>
              <a:ext cx="31246" cy="156104"/>
            </a:xfrm>
            <a:custGeom>
              <a:rect b="b" l="l" r="r" t="t"/>
              <a:pathLst>
                <a:path extrusionOk="0" h="5016" w="1004">
                  <a:moveTo>
                    <a:pt x="1004" y="0"/>
                  </a:moveTo>
                  <a:cubicBezTo>
                    <a:pt x="1004" y="0"/>
                    <a:pt x="913" y="0"/>
                    <a:pt x="761" y="31"/>
                  </a:cubicBezTo>
                  <a:cubicBezTo>
                    <a:pt x="578" y="152"/>
                    <a:pt x="426" y="274"/>
                    <a:pt x="305" y="456"/>
                  </a:cubicBezTo>
                  <a:cubicBezTo>
                    <a:pt x="153" y="730"/>
                    <a:pt x="92" y="973"/>
                    <a:pt x="61" y="1277"/>
                  </a:cubicBezTo>
                  <a:cubicBezTo>
                    <a:pt x="1" y="1642"/>
                    <a:pt x="1" y="2006"/>
                    <a:pt x="1" y="2341"/>
                  </a:cubicBezTo>
                  <a:cubicBezTo>
                    <a:pt x="61" y="3010"/>
                    <a:pt x="122" y="3648"/>
                    <a:pt x="244" y="4256"/>
                  </a:cubicBezTo>
                  <a:cubicBezTo>
                    <a:pt x="274" y="4529"/>
                    <a:pt x="365" y="4772"/>
                    <a:pt x="457" y="5016"/>
                  </a:cubicBezTo>
                  <a:cubicBezTo>
                    <a:pt x="548" y="5016"/>
                    <a:pt x="274" y="3830"/>
                    <a:pt x="244" y="2341"/>
                  </a:cubicBezTo>
                  <a:cubicBezTo>
                    <a:pt x="244" y="1642"/>
                    <a:pt x="213" y="943"/>
                    <a:pt x="457" y="517"/>
                  </a:cubicBezTo>
                  <a:cubicBezTo>
                    <a:pt x="578" y="304"/>
                    <a:pt x="761" y="122"/>
                    <a:pt x="10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6"/>
            <p:cNvSpPr/>
            <p:nvPr/>
          </p:nvSpPr>
          <p:spPr>
            <a:xfrm>
              <a:off x="6422314" y="2638916"/>
              <a:ext cx="28414" cy="148541"/>
            </a:xfrm>
            <a:custGeom>
              <a:rect b="b" l="l" r="r" t="t"/>
              <a:pathLst>
                <a:path extrusionOk="0" h="4773" w="913">
                  <a:moveTo>
                    <a:pt x="31" y="0"/>
                  </a:moveTo>
                  <a:cubicBezTo>
                    <a:pt x="1" y="31"/>
                    <a:pt x="396" y="1034"/>
                    <a:pt x="609" y="2341"/>
                  </a:cubicBezTo>
                  <a:cubicBezTo>
                    <a:pt x="670" y="3192"/>
                    <a:pt x="700" y="3982"/>
                    <a:pt x="700" y="4773"/>
                  </a:cubicBezTo>
                  <a:cubicBezTo>
                    <a:pt x="791" y="4560"/>
                    <a:pt x="822" y="4317"/>
                    <a:pt x="822" y="4073"/>
                  </a:cubicBezTo>
                  <a:cubicBezTo>
                    <a:pt x="913" y="3496"/>
                    <a:pt x="852" y="2888"/>
                    <a:pt x="791" y="2311"/>
                  </a:cubicBezTo>
                  <a:cubicBezTo>
                    <a:pt x="700" y="1733"/>
                    <a:pt x="548" y="1186"/>
                    <a:pt x="366" y="639"/>
                  </a:cubicBezTo>
                  <a:cubicBezTo>
                    <a:pt x="305" y="426"/>
                    <a:pt x="183" y="183"/>
                    <a:pt x="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6594485" y="2626622"/>
              <a:ext cx="24648" cy="134350"/>
            </a:xfrm>
            <a:custGeom>
              <a:rect b="b" l="l" r="r" t="t"/>
              <a:pathLst>
                <a:path extrusionOk="0" h="4317" w="792">
                  <a:moveTo>
                    <a:pt x="274" y="0"/>
                  </a:moveTo>
                  <a:cubicBezTo>
                    <a:pt x="791" y="1368"/>
                    <a:pt x="700" y="2949"/>
                    <a:pt x="1" y="4316"/>
                  </a:cubicBezTo>
                  <a:cubicBezTo>
                    <a:pt x="153" y="4164"/>
                    <a:pt x="305" y="3952"/>
                    <a:pt x="396" y="3769"/>
                  </a:cubicBezTo>
                  <a:cubicBezTo>
                    <a:pt x="609" y="3283"/>
                    <a:pt x="761" y="2736"/>
                    <a:pt x="791" y="2219"/>
                  </a:cubicBezTo>
                  <a:cubicBezTo>
                    <a:pt x="791" y="1672"/>
                    <a:pt x="761" y="1125"/>
                    <a:pt x="578" y="608"/>
                  </a:cubicBezTo>
                  <a:cubicBezTo>
                    <a:pt x="487" y="395"/>
                    <a:pt x="426" y="213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5402545" y="2915132"/>
              <a:ext cx="578014" cy="1903589"/>
            </a:xfrm>
            <a:custGeom>
              <a:rect b="b" l="l" r="r" t="t"/>
              <a:pathLst>
                <a:path extrusionOk="0" h="61167" w="18573">
                  <a:moveTo>
                    <a:pt x="16384" y="1"/>
                  </a:moveTo>
                  <a:cubicBezTo>
                    <a:pt x="16384" y="1"/>
                    <a:pt x="10973" y="3618"/>
                    <a:pt x="9545" y="10153"/>
                  </a:cubicBezTo>
                  <a:cubicBezTo>
                    <a:pt x="8450" y="15290"/>
                    <a:pt x="5350" y="42403"/>
                    <a:pt x="5350" y="42403"/>
                  </a:cubicBezTo>
                  <a:lnTo>
                    <a:pt x="0" y="52828"/>
                  </a:lnTo>
                  <a:lnTo>
                    <a:pt x="3496" y="61126"/>
                  </a:lnTo>
                  <a:cubicBezTo>
                    <a:pt x="3826" y="61153"/>
                    <a:pt x="4154" y="61166"/>
                    <a:pt x="4482" y="61166"/>
                  </a:cubicBezTo>
                  <a:cubicBezTo>
                    <a:pt x="7145" y="61166"/>
                    <a:pt x="9720" y="60298"/>
                    <a:pt x="11885" y="58756"/>
                  </a:cubicBezTo>
                  <a:lnTo>
                    <a:pt x="14256" y="57023"/>
                  </a:lnTo>
                  <a:lnTo>
                    <a:pt x="18572" y="50640"/>
                  </a:lnTo>
                  <a:lnTo>
                    <a:pt x="16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5699581" y="2766613"/>
              <a:ext cx="496663" cy="2394245"/>
            </a:xfrm>
            <a:custGeom>
              <a:rect b="b" l="l" r="r" t="t"/>
              <a:pathLst>
                <a:path extrusionOk="0" h="76933" w="15959">
                  <a:moveTo>
                    <a:pt x="15958" y="1"/>
                  </a:moveTo>
                  <a:lnTo>
                    <a:pt x="6840" y="4773"/>
                  </a:lnTo>
                  <a:lnTo>
                    <a:pt x="4651" y="11886"/>
                  </a:lnTo>
                  <a:lnTo>
                    <a:pt x="2736" y="32494"/>
                  </a:lnTo>
                  <a:lnTo>
                    <a:pt x="6353" y="56597"/>
                  </a:lnTo>
                  <a:lnTo>
                    <a:pt x="1" y="76871"/>
                  </a:lnTo>
                  <a:lnTo>
                    <a:pt x="10973" y="76932"/>
                  </a:lnTo>
                  <a:lnTo>
                    <a:pt x="11217" y="65078"/>
                  </a:lnTo>
                  <a:lnTo>
                    <a:pt x="12311" y="26719"/>
                  </a:lnTo>
                  <a:lnTo>
                    <a:pt x="13405" y="2250"/>
                  </a:lnTo>
                  <a:lnTo>
                    <a:pt x="15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6"/>
            <p:cNvSpPr/>
            <p:nvPr/>
          </p:nvSpPr>
          <p:spPr>
            <a:xfrm>
              <a:off x="5955939" y="2832843"/>
              <a:ext cx="106932" cy="928936"/>
            </a:xfrm>
            <a:custGeom>
              <a:rect b="b" l="l" r="r" t="t"/>
              <a:pathLst>
                <a:path extrusionOk="0" h="29849" w="3436">
                  <a:moveTo>
                    <a:pt x="3436" y="1"/>
                  </a:moveTo>
                  <a:lnTo>
                    <a:pt x="3436" y="1"/>
                  </a:lnTo>
                  <a:cubicBezTo>
                    <a:pt x="3375" y="61"/>
                    <a:pt x="3344" y="92"/>
                    <a:pt x="3314" y="183"/>
                  </a:cubicBezTo>
                  <a:cubicBezTo>
                    <a:pt x="3284" y="304"/>
                    <a:pt x="3162" y="487"/>
                    <a:pt x="3040" y="760"/>
                  </a:cubicBezTo>
                  <a:cubicBezTo>
                    <a:pt x="2828" y="1247"/>
                    <a:pt x="2463" y="2007"/>
                    <a:pt x="2098" y="2949"/>
                  </a:cubicBezTo>
                  <a:cubicBezTo>
                    <a:pt x="1703" y="3891"/>
                    <a:pt x="1308" y="5077"/>
                    <a:pt x="882" y="6414"/>
                  </a:cubicBezTo>
                  <a:cubicBezTo>
                    <a:pt x="396" y="7843"/>
                    <a:pt x="153" y="9423"/>
                    <a:pt x="153" y="10973"/>
                  </a:cubicBezTo>
                  <a:lnTo>
                    <a:pt x="153" y="11004"/>
                  </a:lnTo>
                  <a:lnTo>
                    <a:pt x="183" y="11034"/>
                  </a:lnTo>
                  <a:lnTo>
                    <a:pt x="1681" y="12250"/>
                  </a:lnTo>
                  <a:lnTo>
                    <a:pt x="1681" y="12250"/>
                  </a:lnTo>
                  <a:lnTo>
                    <a:pt x="244" y="12858"/>
                  </a:lnTo>
                  <a:lnTo>
                    <a:pt x="183" y="12919"/>
                  </a:lnTo>
                  <a:lnTo>
                    <a:pt x="183" y="12979"/>
                  </a:lnTo>
                  <a:cubicBezTo>
                    <a:pt x="183" y="13314"/>
                    <a:pt x="153" y="13679"/>
                    <a:pt x="153" y="14013"/>
                  </a:cubicBezTo>
                  <a:cubicBezTo>
                    <a:pt x="1" y="18542"/>
                    <a:pt x="578" y="22645"/>
                    <a:pt x="1460" y="25472"/>
                  </a:cubicBezTo>
                  <a:cubicBezTo>
                    <a:pt x="1551" y="25837"/>
                    <a:pt x="1673" y="26171"/>
                    <a:pt x="1794" y="26475"/>
                  </a:cubicBezTo>
                  <a:cubicBezTo>
                    <a:pt x="1916" y="26779"/>
                    <a:pt x="1977" y="27083"/>
                    <a:pt x="2098" y="27357"/>
                  </a:cubicBezTo>
                  <a:cubicBezTo>
                    <a:pt x="2274" y="27784"/>
                    <a:pt x="2450" y="28170"/>
                    <a:pt x="2609" y="28514"/>
                  </a:cubicBezTo>
                  <a:lnTo>
                    <a:pt x="2609" y="28514"/>
                  </a:lnTo>
                  <a:cubicBezTo>
                    <a:pt x="2465" y="28182"/>
                    <a:pt x="2327" y="27779"/>
                    <a:pt x="2128" y="27357"/>
                  </a:cubicBezTo>
                  <a:cubicBezTo>
                    <a:pt x="2007" y="27053"/>
                    <a:pt x="1946" y="26749"/>
                    <a:pt x="1825" y="26445"/>
                  </a:cubicBezTo>
                  <a:cubicBezTo>
                    <a:pt x="1703" y="26141"/>
                    <a:pt x="1612" y="25837"/>
                    <a:pt x="1521" y="25442"/>
                  </a:cubicBezTo>
                  <a:cubicBezTo>
                    <a:pt x="700" y="22584"/>
                    <a:pt x="153" y="18542"/>
                    <a:pt x="274" y="14013"/>
                  </a:cubicBezTo>
                  <a:cubicBezTo>
                    <a:pt x="274" y="13701"/>
                    <a:pt x="274" y="13362"/>
                    <a:pt x="299" y="13046"/>
                  </a:cubicBezTo>
                  <a:lnTo>
                    <a:pt x="299" y="13046"/>
                  </a:lnTo>
                  <a:lnTo>
                    <a:pt x="1825" y="12372"/>
                  </a:lnTo>
                  <a:lnTo>
                    <a:pt x="1977" y="12311"/>
                  </a:lnTo>
                  <a:lnTo>
                    <a:pt x="1855" y="12189"/>
                  </a:lnTo>
                  <a:lnTo>
                    <a:pt x="304" y="10906"/>
                  </a:lnTo>
                  <a:lnTo>
                    <a:pt x="304" y="10906"/>
                  </a:lnTo>
                  <a:cubicBezTo>
                    <a:pt x="281" y="9408"/>
                    <a:pt x="495" y="7882"/>
                    <a:pt x="1004" y="6444"/>
                  </a:cubicBezTo>
                  <a:cubicBezTo>
                    <a:pt x="1369" y="5077"/>
                    <a:pt x="1794" y="3952"/>
                    <a:pt x="2159" y="2979"/>
                  </a:cubicBezTo>
                  <a:cubicBezTo>
                    <a:pt x="2554" y="2037"/>
                    <a:pt x="2858" y="1277"/>
                    <a:pt x="3071" y="791"/>
                  </a:cubicBezTo>
                  <a:lnTo>
                    <a:pt x="3344" y="183"/>
                  </a:lnTo>
                  <a:cubicBezTo>
                    <a:pt x="3375" y="153"/>
                    <a:pt x="3436" y="61"/>
                    <a:pt x="3436" y="1"/>
                  </a:cubicBezTo>
                  <a:close/>
                  <a:moveTo>
                    <a:pt x="2609" y="28514"/>
                  </a:moveTo>
                  <a:lnTo>
                    <a:pt x="2609" y="28514"/>
                  </a:lnTo>
                  <a:cubicBezTo>
                    <a:pt x="2641" y="28588"/>
                    <a:pt x="2673" y="28658"/>
                    <a:pt x="2706" y="28724"/>
                  </a:cubicBezTo>
                  <a:cubicBezTo>
                    <a:pt x="2674" y="28656"/>
                    <a:pt x="2642" y="28586"/>
                    <a:pt x="2609" y="28514"/>
                  </a:cubicBezTo>
                  <a:close/>
                  <a:moveTo>
                    <a:pt x="2706" y="28724"/>
                  </a:moveTo>
                  <a:lnTo>
                    <a:pt x="3132" y="29545"/>
                  </a:lnTo>
                  <a:cubicBezTo>
                    <a:pt x="3148" y="29567"/>
                    <a:pt x="3164" y="29588"/>
                    <a:pt x="3178" y="29608"/>
                  </a:cubicBezTo>
                  <a:lnTo>
                    <a:pt x="3178" y="29608"/>
                  </a:lnTo>
                  <a:cubicBezTo>
                    <a:pt x="3173" y="29588"/>
                    <a:pt x="3167" y="29566"/>
                    <a:pt x="3162" y="29545"/>
                  </a:cubicBezTo>
                  <a:lnTo>
                    <a:pt x="2706" y="28724"/>
                  </a:lnTo>
                  <a:close/>
                  <a:moveTo>
                    <a:pt x="3178" y="29608"/>
                  </a:moveTo>
                  <a:cubicBezTo>
                    <a:pt x="3205" y="29707"/>
                    <a:pt x="3239" y="29799"/>
                    <a:pt x="3314" y="29849"/>
                  </a:cubicBezTo>
                  <a:cubicBezTo>
                    <a:pt x="3289" y="29774"/>
                    <a:pt x="3244" y="29700"/>
                    <a:pt x="3178" y="29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6"/>
            <p:cNvSpPr/>
            <p:nvPr/>
          </p:nvSpPr>
          <p:spPr>
            <a:xfrm>
              <a:off x="5777139" y="3269902"/>
              <a:ext cx="60593" cy="941229"/>
            </a:xfrm>
            <a:custGeom>
              <a:rect b="b" l="l" r="r" t="t"/>
              <a:pathLst>
                <a:path extrusionOk="0" h="30244" w="1947">
                  <a:moveTo>
                    <a:pt x="1946" y="0"/>
                  </a:moveTo>
                  <a:lnTo>
                    <a:pt x="1946" y="0"/>
                  </a:lnTo>
                  <a:cubicBezTo>
                    <a:pt x="1916" y="122"/>
                    <a:pt x="1916" y="183"/>
                    <a:pt x="1886" y="304"/>
                  </a:cubicBezTo>
                  <a:cubicBezTo>
                    <a:pt x="1794" y="547"/>
                    <a:pt x="1734" y="791"/>
                    <a:pt x="1642" y="1186"/>
                  </a:cubicBezTo>
                  <a:cubicBezTo>
                    <a:pt x="1582" y="1550"/>
                    <a:pt x="1460" y="2006"/>
                    <a:pt x="1338" y="2554"/>
                  </a:cubicBezTo>
                  <a:cubicBezTo>
                    <a:pt x="1217" y="3070"/>
                    <a:pt x="1065" y="3678"/>
                    <a:pt x="974" y="4377"/>
                  </a:cubicBezTo>
                  <a:cubicBezTo>
                    <a:pt x="852" y="5046"/>
                    <a:pt x="730" y="5806"/>
                    <a:pt x="609" y="6627"/>
                  </a:cubicBezTo>
                  <a:cubicBezTo>
                    <a:pt x="518" y="7417"/>
                    <a:pt x="427" y="8298"/>
                    <a:pt x="305" y="9210"/>
                  </a:cubicBezTo>
                  <a:cubicBezTo>
                    <a:pt x="123" y="10973"/>
                    <a:pt x="1" y="13040"/>
                    <a:pt x="1" y="15137"/>
                  </a:cubicBezTo>
                  <a:cubicBezTo>
                    <a:pt x="1" y="17204"/>
                    <a:pt x="123" y="19241"/>
                    <a:pt x="275" y="21064"/>
                  </a:cubicBezTo>
                  <a:cubicBezTo>
                    <a:pt x="396" y="21976"/>
                    <a:pt x="487" y="22858"/>
                    <a:pt x="579" y="23648"/>
                  </a:cubicBezTo>
                  <a:cubicBezTo>
                    <a:pt x="670" y="24438"/>
                    <a:pt x="822" y="25198"/>
                    <a:pt x="913" y="25867"/>
                  </a:cubicBezTo>
                  <a:cubicBezTo>
                    <a:pt x="1034" y="26566"/>
                    <a:pt x="1156" y="27174"/>
                    <a:pt x="1278" y="27691"/>
                  </a:cubicBezTo>
                  <a:cubicBezTo>
                    <a:pt x="1369" y="28238"/>
                    <a:pt x="1490" y="28694"/>
                    <a:pt x="1582" y="29058"/>
                  </a:cubicBezTo>
                  <a:cubicBezTo>
                    <a:pt x="1673" y="29454"/>
                    <a:pt x="1764" y="29727"/>
                    <a:pt x="1794" y="29940"/>
                  </a:cubicBezTo>
                  <a:cubicBezTo>
                    <a:pt x="1794" y="30062"/>
                    <a:pt x="1825" y="30153"/>
                    <a:pt x="1886" y="30244"/>
                  </a:cubicBezTo>
                  <a:cubicBezTo>
                    <a:pt x="1886" y="30153"/>
                    <a:pt x="1825" y="30031"/>
                    <a:pt x="1916" y="29940"/>
                  </a:cubicBezTo>
                  <a:cubicBezTo>
                    <a:pt x="1886" y="29727"/>
                    <a:pt x="1794" y="29454"/>
                    <a:pt x="1734" y="29058"/>
                  </a:cubicBezTo>
                  <a:cubicBezTo>
                    <a:pt x="1642" y="28694"/>
                    <a:pt x="1582" y="28238"/>
                    <a:pt x="1460" y="27691"/>
                  </a:cubicBezTo>
                  <a:cubicBezTo>
                    <a:pt x="1338" y="27174"/>
                    <a:pt x="1217" y="26566"/>
                    <a:pt x="1126" y="25867"/>
                  </a:cubicBezTo>
                  <a:cubicBezTo>
                    <a:pt x="1004" y="25198"/>
                    <a:pt x="913" y="24438"/>
                    <a:pt x="761" y="23648"/>
                  </a:cubicBezTo>
                  <a:cubicBezTo>
                    <a:pt x="609" y="22827"/>
                    <a:pt x="548" y="21976"/>
                    <a:pt x="457" y="21064"/>
                  </a:cubicBezTo>
                  <a:cubicBezTo>
                    <a:pt x="305" y="19241"/>
                    <a:pt x="214" y="17204"/>
                    <a:pt x="214" y="15137"/>
                  </a:cubicBezTo>
                  <a:cubicBezTo>
                    <a:pt x="214" y="13040"/>
                    <a:pt x="305" y="11034"/>
                    <a:pt x="457" y="9210"/>
                  </a:cubicBezTo>
                  <a:cubicBezTo>
                    <a:pt x="579" y="8298"/>
                    <a:pt x="670" y="7417"/>
                    <a:pt x="761" y="6627"/>
                  </a:cubicBezTo>
                  <a:cubicBezTo>
                    <a:pt x="882" y="5806"/>
                    <a:pt x="1004" y="5046"/>
                    <a:pt x="1126" y="4377"/>
                  </a:cubicBezTo>
                  <a:cubicBezTo>
                    <a:pt x="1217" y="3678"/>
                    <a:pt x="1369" y="3070"/>
                    <a:pt x="1460" y="2554"/>
                  </a:cubicBezTo>
                  <a:cubicBezTo>
                    <a:pt x="1521" y="2006"/>
                    <a:pt x="1642" y="1550"/>
                    <a:pt x="1734" y="1186"/>
                  </a:cubicBezTo>
                  <a:lnTo>
                    <a:pt x="1916" y="304"/>
                  </a:lnTo>
                  <a:cubicBezTo>
                    <a:pt x="1916" y="183"/>
                    <a:pt x="1946" y="122"/>
                    <a:pt x="1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5776205" y="4787270"/>
              <a:ext cx="136249" cy="166529"/>
            </a:xfrm>
            <a:custGeom>
              <a:rect b="b" l="l" r="r" t="t"/>
              <a:pathLst>
                <a:path extrusionOk="0" h="5351" w="4378">
                  <a:moveTo>
                    <a:pt x="4378" y="1"/>
                  </a:moveTo>
                  <a:lnTo>
                    <a:pt x="4378" y="1"/>
                  </a:lnTo>
                  <a:cubicBezTo>
                    <a:pt x="4134" y="274"/>
                    <a:pt x="3952" y="578"/>
                    <a:pt x="3830" y="882"/>
                  </a:cubicBezTo>
                  <a:cubicBezTo>
                    <a:pt x="3375" y="1551"/>
                    <a:pt x="2919" y="2220"/>
                    <a:pt x="2402" y="2858"/>
                  </a:cubicBezTo>
                  <a:cubicBezTo>
                    <a:pt x="1855" y="3466"/>
                    <a:pt x="1308" y="4074"/>
                    <a:pt x="730" y="4651"/>
                  </a:cubicBezTo>
                  <a:cubicBezTo>
                    <a:pt x="457" y="4864"/>
                    <a:pt x="244" y="5107"/>
                    <a:pt x="1" y="5350"/>
                  </a:cubicBezTo>
                  <a:cubicBezTo>
                    <a:pt x="274" y="5198"/>
                    <a:pt x="578" y="4986"/>
                    <a:pt x="791" y="4743"/>
                  </a:cubicBezTo>
                  <a:cubicBezTo>
                    <a:pt x="1399" y="4195"/>
                    <a:pt x="1976" y="3618"/>
                    <a:pt x="2523" y="2980"/>
                  </a:cubicBezTo>
                  <a:cubicBezTo>
                    <a:pt x="3040" y="2311"/>
                    <a:pt x="3496" y="1642"/>
                    <a:pt x="3922" y="913"/>
                  </a:cubicBezTo>
                  <a:cubicBezTo>
                    <a:pt x="4104" y="639"/>
                    <a:pt x="4256" y="335"/>
                    <a:pt x="43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6"/>
            <p:cNvSpPr/>
            <p:nvPr/>
          </p:nvSpPr>
          <p:spPr>
            <a:xfrm>
              <a:off x="6431776" y="2879185"/>
              <a:ext cx="1289381" cy="1843836"/>
            </a:xfrm>
            <a:custGeom>
              <a:rect b="b" l="l" r="r" t="t"/>
              <a:pathLst>
                <a:path extrusionOk="0" h="59247" w="41431">
                  <a:moveTo>
                    <a:pt x="23892" y="1"/>
                  </a:moveTo>
                  <a:lnTo>
                    <a:pt x="20670" y="25320"/>
                  </a:lnTo>
                  <a:lnTo>
                    <a:pt x="23922" y="43619"/>
                  </a:lnTo>
                  <a:lnTo>
                    <a:pt x="1" y="47144"/>
                  </a:lnTo>
                  <a:lnTo>
                    <a:pt x="1369" y="58148"/>
                  </a:lnTo>
                  <a:cubicBezTo>
                    <a:pt x="1369" y="58148"/>
                    <a:pt x="21126" y="59246"/>
                    <a:pt x="30092" y="59246"/>
                  </a:cubicBezTo>
                  <a:cubicBezTo>
                    <a:pt x="32084" y="59246"/>
                    <a:pt x="33544" y="59192"/>
                    <a:pt x="34135" y="59060"/>
                  </a:cubicBezTo>
                  <a:cubicBezTo>
                    <a:pt x="38299" y="58148"/>
                    <a:pt x="41430" y="53224"/>
                    <a:pt x="41339" y="45989"/>
                  </a:cubicBezTo>
                  <a:cubicBezTo>
                    <a:pt x="41248" y="40336"/>
                    <a:pt x="36111" y="22798"/>
                    <a:pt x="33132" y="9576"/>
                  </a:cubicBezTo>
                  <a:cubicBezTo>
                    <a:pt x="32190" y="5472"/>
                    <a:pt x="29333" y="2129"/>
                    <a:pt x="25412" y="609"/>
                  </a:cubicBezTo>
                  <a:lnTo>
                    <a:pt x="238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6"/>
            <p:cNvSpPr/>
            <p:nvPr/>
          </p:nvSpPr>
          <p:spPr>
            <a:xfrm>
              <a:off x="6595450" y="2667300"/>
              <a:ext cx="778527" cy="2492588"/>
            </a:xfrm>
            <a:custGeom>
              <a:rect b="b" l="l" r="r" t="t"/>
              <a:pathLst>
                <a:path extrusionOk="0" h="80093" w="25016">
                  <a:moveTo>
                    <a:pt x="5016" y="0"/>
                  </a:moveTo>
                  <a:lnTo>
                    <a:pt x="4985" y="1155"/>
                  </a:lnTo>
                  <a:cubicBezTo>
                    <a:pt x="5867" y="2614"/>
                    <a:pt x="6140" y="4377"/>
                    <a:pt x="5836" y="6049"/>
                  </a:cubicBezTo>
                  <a:lnTo>
                    <a:pt x="0" y="36323"/>
                  </a:lnTo>
                  <a:lnTo>
                    <a:pt x="1338" y="58421"/>
                  </a:lnTo>
                  <a:lnTo>
                    <a:pt x="4043" y="80093"/>
                  </a:lnTo>
                  <a:lnTo>
                    <a:pt x="25016" y="80093"/>
                  </a:lnTo>
                  <a:lnTo>
                    <a:pt x="15350" y="57448"/>
                  </a:lnTo>
                  <a:lnTo>
                    <a:pt x="18785" y="26900"/>
                  </a:lnTo>
                  <a:lnTo>
                    <a:pt x="18633" y="6809"/>
                  </a:lnTo>
                  <a:lnTo>
                    <a:pt x="12007" y="4104"/>
                  </a:lnTo>
                  <a:lnTo>
                    <a:pt x="50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6428010" y="4230076"/>
              <a:ext cx="937463" cy="496663"/>
            </a:xfrm>
            <a:custGeom>
              <a:rect b="b" l="l" r="r" t="t"/>
              <a:pathLst>
                <a:path extrusionOk="0" h="15959" w="30123">
                  <a:moveTo>
                    <a:pt x="25533" y="1"/>
                  </a:moveTo>
                  <a:lnTo>
                    <a:pt x="25137" y="62"/>
                  </a:lnTo>
                  <a:lnTo>
                    <a:pt x="23709" y="244"/>
                  </a:lnTo>
                  <a:lnTo>
                    <a:pt x="18359" y="1004"/>
                  </a:lnTo>
                  <a:lnTo>
                    <a:pt x="61" y="3648"/>
                  </a:lnTo>
                  <a:lnTo>
                    <a:pt x="0" y="3648"/>
                  </a:lnTo>
                  <a:lnTo>
                    <a:pt x="0" y="3739"/>
                  </a:lnTo>
                  <a:cubicBezTo>
                    <a:pt x="274" y="5928"/>
                    <a:pt x="578" y="8299"/>
                    <a:pt x="882" y="10639"/>
                  </a:cubicBezTo>
                  <a:cubicBezTo>
                    <a:pt x="1064" y="12068"/>
                    <a:pt x="1246" y="13436"/>
                    <a:pt x="1398" y="14743"/>
                  </a:cubicBezTo>
                  <a:lnTo>
                    <a:pt x="1398" y="14834"/>
                  </a:lnTo>
                  <a:lnTo>
                    <a:pt x="1490" y="14834"/>
                  </a:lnTo>
                  <a:cubicBezTo>
                    <a:pt x="9544" y="15290"/>
                    <a:pt x="16718" y="15624"/>
                    <a:pt x="21855" y="15807"/>
                  </a:cubicBezTo>
                  <a:cubicBezTo>
                    <a:pt x="23168" y="15853"/>
                    <a:pt x="24349" y="15884"/>
                    <a:pt x="25379" y="15902"/>
                  </a:cubicBezTo>
                  <a:lnTo>
                    <a:pt x="25379" y="15902"/>
                  </a:lnTo>
                  <a:cubicBezTo>
                    <a:pt x="24360" y="15876"/>
                    <a:pt x="23193" y="15838"/>
                    <a:pt x="21885" y="15776"/>
                  </a:cubicBezTo>
                  <a:cubicBezTo>
                    <a:pt x="16759" y="15564"/>
                    <a:pt x="9634" y="15170"/>
                    <a:pt x="1569" y="14715"/>
                  </a:cubicBezTo>
                  <a:lnTo>
                    <a:pt x="1569" y="14715"/>
                  </a:lnTo>
                  <a:cubicBezTo>
                    <a:pt x="1392" y="13406"/>
                    <a:pt x="1242" y="12067"/>
                    <a:pt x="1064" y="10700"/>
                  </a:cubicBezTo>
                  <a:cubicBezTo>
                    <a:pt x="765" y="8339"/>
                    <a:pt x="466" y="6065"/>
                    <a:pt x="196" y="3880"/>
                  </a:cubicBezTo>
                  <a:lnTo>
                    <a:pt x="196" y="3880"/>
                  </a:lnTo>
                  <a:lnTo>
                    <a:pt x="18359" y="1156"/>
                  </a:lnTo>
                  <a:lnTo>
                    <a:pt x="23709" y="366"/>
                  </a:lnTo>
                  <a:lnTo>
                    <a:pt x="25137" y="122"/>
                  </a:lnTo>
                  <a:lnTo>
                    <a:pt x="25533" y="62"/>
                  </a:lnTo>
                  <a:lnTo>
                    <a:pt x="25654" y="1"/>
                  </a:lnTo>
                  <a:close/>
                  <a:moveTo>
                    <a:pt x="29970" y="15867"/>
                  </a:moveTo>
                  <a:lnTo>
                    <a:pt x="29545" y="15898"/>
                  </a:lnTo>
                  <a:cubicBezTo>
                    <a:pt x="29180" y="15928"/>
                    <a:pt x="28633" y="15928"/>
                    <a:pt x="27934" y="15928"/>
                  </a:cubicBezTo>
                  <a:cubicBezTo>
                    <a:pt x="27232" y="15928"/>
                    <a:pt x="26375" y="15921"/>
                    <a:pt x="25379" y="15902"/>
                  </a:cubicBezTo>
                  <a:lnTo>
                    <a:pt x="25379" y="15902"/>
                  </a:lnTo>
                  <a:cubicBezTo>
                    <a:pt x="26374" y="15928"/>
                    <a:pt x="27228" y="15943"/>
                    <a:pt x="27934" y="15958"/>
                  </a:cubicBezTo>
                  <a:cubicBezTo>
                    <a:pt x="28633" y="15958"/>
                    <a:pt x="29180" y="15958"/>
                    <a:pt x="29545" y="15928"/>
                  </a:cubicBezTo>
                  <a:lnTo>
                    <a:pt x="29970" y="15898"/>
                  </a:lnTo>
                  <a:lnTo>
                    <a:pt x="30122" y="15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6"/>
            <p:cNvSpPr/>
            <p:nvPr/>
          </p:nvSpPr>
          <p:spPr>
            <a:xfrm>
              <a:off x="7066556" y="3610449"/>
              <a:ext cx="105968" cy="628150"/>
            </a:xfrm>
            <a:custGeom>
              <a:rect b="b" l="l" r="r" t="t"/>
              <a:pathLst>
                <a:path extrusionOk="0" h="20184" w="3405">
                  <a:moveTo>
                    <a:pt x="31" y="1"/>
                  </a:moveTo>
                  <a:cubicBezTo>
                    <a:pt x="31" y="92"/>
                    <a:pt x="31" y="122"/>
                    <a:pt x="0" y="213"/>
                  </a:cubicBezTo>
                  <a:cubicBezTo>
                    <a:pt x="31" y="396"/>
                    <a:pt x="31" y="578"/>
                    <a:pt x="61" y="821"/>
                  </a:cubicBezTo>
                  <a:cubicBezTo>
                    <a:pt x="152" y="1338"/>
                    <a:pt x="274" y="2068"/>
                    <a:pt x="395" y="2979"/>
                  </a:cubicBezTo>
                  <a:cubicBezTo>
                    <a:pt x="669" y="4803"/>
                    <a:pt x="1095" y="7356"/>
                    <a:pt x="1581" y="10122"/>
                  </a:cubicBezTo>
                  <a:cubicBezTo>
                    <a:pt x="2098" y="12888"/>
                    <a:pt x="2493" y="15442"/>
                    <a:pt x="2858" y="17265"/>
                  </a:cubicBezTo>
                  <a:cubicBezTo>
                    <a:pt x="3040" y="18177"/>
                    <a:pt x="3161" y="18907"/>
                    <a:pt x="3253" y="19423"/>
                  </a:cubicBezTo>
                  <a:cubicBezTo>
                    <a:pt x="3313" y="19667"/>
                    <a:pt x="3344" y="19849"/>
                    <a:pt x="3374" y="20001"/>
                  </a:cubicBezTo>
                  <a:cubicBezTo>
                    <a:pt x="3374" y="20062"/>
                    <a:pt x="3374" y="20123"/>
                    <a:pt x="3405" y="20183"/>
                  </a:cubicBezTo>
                  <a:lnTo>
                    <a:pt x="3405" y="20001"/>
                  </a:lnTo>
                  <a:cubicBezTo>
                    <a:pt x="3405" y="19819"/>
                    <a:pt x="3374" y="19606"/>
                    <a:pt x="3344" y="19393"/>
                  </a:cubicBezTo>
                  <a:cubicBezTo>
                    <a:pt x="3253" y="18846"/>
                    <a:pt x="3161" y="18147"/>
                    <a:pt x="3010" y="17235"/>
                  </a:cubicBezTo>
                  <a:cubicBezTo>
                    <a:pt x="2706" y="15350"/>
                    <a:pt x="2310" y="12858"/>
                    <a:pt x="1824" y="10092"/>
                  </a:cubicBezTo>
                  <a:cubicBezTo>
                    <a:pt x="1338" y="7296"/>
                    <a:pt x="912" y="4803"/>
                    <a:pt x="578" y="2949"/>
                  </a:cubicBezTo>
                  <a:cubicBezTo>
                    <a:pt x="426" y="2037"/>
                    <a:pt x="304" y="1308"/>
                    <a:pt x="183" y="761"/>
                  </a:cubicBezTo>
                  <a:cubicBezTo>
                    <a:pt x="152" y="548"/>
                    <a:pt x="122" y="365"/>
                    <a:pt x="61" y="213"/>
                  </a:cubicBezTo>
                  <a:cubicBezTo>
                    <a:pt x="61" y="153"/>
                    <a:pt x="61" y="92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6"/>
            <p:cNvSpPr/>
            <p:nvPr/>
          </p:nvSpPr>
          <p:spPr>
            <a:xfrm>
              <a:off x="6617205" y="2734463"/>
              <a:ext cx="261107" cy="1069884"/>
            </a:xfrm>
            <a:custGeom>
              <a:rect b="b" l="l" r="r" t="t"/>
              <a:pathLst>
                <a:path extrusionOk="0" h="34378" w="8390">
                  <a:moveTo>
                    <a:pt x="7356" y="0"/>
                  </a:moveTo>
                  <a:lnTo>
                    <a:pt x="7356" y="183"/>
                  </a:lnTo>
                  <a:cubicBezTo>
                    <a:pt x="7356" y="274"/>
                    <a:pt x="7356" y="335"/>
                    <a:pt x="7417" y="426"/>
                  </a:cubicBezTo>
                  <a:cubicBezTo>
                    <a:pt x="7447" y="608"/>
                    <a:pt x="7508" y="912"/>
                    <a:pt x="7599" y="1307"/>
                  </a:cubicBezTo>
                  <a:cubicBezTo>
                    <a:pt x="7812" y="2402"/>
                    <a:pt x="7964" y="3465"/>
                    <a:pt x="8055" y="4560"/>
                  </a:cubicBezTo>
                  <a:cubicBezTo>
                    <a:pt x="8177" y="6201"/>
                    <a:pt x="8207" y="7873"/>
                    <a:pt x="8116" y="9514"/>
                  </a:cubicBezTo>
                  <a:cubicBezTo>
                    <a:pt x="8056" y="11354"/>
                    <a:pt x="7876" y="13433"/>
                    <a:pt x="7576" y="15602"/>
                  </a:cubicBezTo>
                  <a:lnTo>
                    <a:pt x="7576" y="15602"/>
                  </a:lnTo>
                  <a:lnTo>
                    <a:pt x="5472" y="15958"/>
                  </a:lnTo>
                  <a:lnTo>
                    <a:pt x="5350" y="15988"/>
                  </a:lnTo>
                  <a:lnTo>
                    <a:pt x="5380" y="16110"/>
                  </a:lnTo>
                  <a:lnTo>
                    <a:pt x="5745" y="17144"/>
                  </a:lnTo>
                  <a:cubicBezTo>
                    <a:pt x="6414" y="19636"/>
                    <a:pt x="6110" y="22189"/>
                    <a:pt x="5502" y="24347"/>
                  </a:cubicBezTo>
                  <a:cubicBezTo>
                    <a:pt x="4924" y="26262"/>
                    <a:pt x="4104" y="28086"/>
                    <a:pt x="3040" y="29788"/>
                  </a:cubicBezTo>
                  <a:cubicBezTo>
                    <a:pt x="2128" y="31247"/>
                    <a:pt x="1338" y="32372"/>
                    <a:pt x="791" y="33162"/>
                  </a:cubicBezTo>
                  <a:cubicBezTo>
                    <a:pt x="578" y="33557"/>
                    <a:pt x="335" y="33861"/>
                    <a:pt x="183" y="34074"/>
                  </a:cubicBezTo>
                  <a:lnTo>
                    <a:pt x="31" y="34317"/>
                  </a:lnTo>
                  <a:cubicBezTo>
                    <a:pt x="0" y="34347"/>
                    <a:pt x="0" y="34378"/>
                    <a:pt x="0" y="34378"/>
                  </a:cubicBezTo>
                  <a:cubicBezTo>
                    <a:pt x="31" y="34347"/>
                    <a:pt x="61" y="34347"/>
                    <a:pt x="61" y="34317"/>
                  </a:cubicBezTo>
                  <a:cubicBezTo>
                    <a:pt x="152" y="34226"/>
                    <a:pt x="183" y="34165"/>
                    <a:pt x="274" y="34074"/>
                  </a:cubicBezTo>
                  <a:lnTo>
                    <a:pt x="912" y="33223"/>
                  </a:lnTo>
                  <a:cubicBezTo>
                    <a:pt x="1490" y="32402"/>
                    <a:pt x="2280" y="31308"/>
                    <a:pt x="3192" y="29818"/>
                  </a:cubicBezTo>
                  <a:cubicBezTo>
                    <a:pt x="4286" y="28116"/>
                    <a:pt x="5137" y="26293"/>
                    <a:pt x="5745" y="24347"/>
                  </a:cubicBezTo>
                  <a:cubicBezTo>
                    <a:pt x="6505" y="22007"/>
                    <a:pt x="6566" y="19454"/>
                    <a:pt x="5958" y="17022"/>
                  </a:cubicBezTo>
                  <a:cubicBezTo>
                    <a:pt x="5905" y="16702"/>
                    <a:pt x="5781" y="16383"/>
                    <a:pt x="5670" y="16083"/>
                  </a:cubicBezTo>
                  <a:lnTo>
                    <a:pt x="5670" y="16083"/>
                  </a:lnTo>
                  <a:lnTo>
                    <a:pt x="7721" y="15685"/>
                  </a:lnTo>
                  <a:lnTo>
                    <a:pt x="7782" y="15685"/>
                  </a:lnTo>
                  <a:lnTo>
                    <a:pt x="7782" y="15624"/>
                  </a:lnTo>
                  <a:cubicBezTo>
                    <a:pt x="8055" y="13405"/>
                    <a:pt x="8238" y="11338"/>
                    <a:pt x="8329" y="9423"/>
                  </a:cubicBezTo>
                  <a:cubicBezTo>
                    <a:pt x="8390" y="7751"/>
                    <a:pt x="8359" y="6080"/>
                    <a:pt x="8207" y="4438"/>
                  </a:cubicBezTo>
                  <a:cubicBezTo>
                    <a:pt x="8116" y="3344"/>
                    <a:pt x="7934" y="2250"/>
                    <a:pt x="7721" y="1186"/>
                  </a:cubicBezTo>
                  <a:cubicBezTo>
                    <a:pt x="7630" y="791"/>
                    <a:pt x="7508" y="487"/>
                    <a:pt x="7478" y="304"/>
                  </a:cubicBezTo>
                  <a:lnTo>
                    <a:pt x="7417" y="92"/>
                  </a:lnTo>
                  <a:cubicBezTo>
                    <a:pt x="7356" y="31"/>
                    <a:pt x="7356" y="0"/>
                    <a:pt x="7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6"/>
            <p:cNvSpPr/>
            <p:nvPr/>
          </p:nvSpPr>
          <p:spPr>
            <a:xfrm>
              <a:off x="6784646" y="3519788"/>
              <a:ext cx="63892" cy="293161"/>
            </a:xfrm>
            <a:custGeom>
              <a:rect b="b" l="l" r="r" t="t"/>
              <a:pathLst>
                <a:path extrusionOk="0" h="9420" w="2053">
                  <a:moveTo>
                    <a:pt x="1267" y="1"/>
                  </a:moveTo>
                  <a:cubicBezTo>
                    <a:pt x="1196" y="1"/>
                    <a:pt x="1119" y="9"/>
                    <a:pt x="1034" y="26"/>
                  </a:cubicBezTo>
                  <a:cubicBezTo>
                    <a:pt x="0" y="269"/>
                    <a:pt x="244" y="2154"/>
                    <a:pt x="244" y="2154"/>
                  </a:cubicBezTo>
                  <a:cubicBezTo>
                    <a:pt x="244" y="2154"/>
                    <a:pt x="63" y="9419"/>
                    <a:pt x="509" y="9419"/>
                  </a:cubicBezTo>
                  <a:cubicBezTo>
                    <a:pt x="512" y="9419"/>
                    <a:pt x="514" y="9419"/>
                    <a:pt x="517" y="9418"/>
                  </a:cubicBezTo>
                  <a:cubicBezTo>
                    <a:pt x="973" y="9358"/>
                    <a:pt x="1125" y="8810"/>
                    <a:pt x="1125" y="8810"/>
                  </a:cubicBezTo>
                  <a:lnTo>
                    <a:pt x="1125" y="6014"/>
                  </a:lnTo>
                  <a:lnTo>
                    <a:pt x="1976" y="5801"/>
                  </a:lnTo>
                  <a:lnTo>
                    <a:pt x="1976" y="999"/>
                  </a:lnTo>
                  <a:cubicBezTo>
                    <a:pt x="1976" y="999"/>
                    <a:pt x="2053" y="1"/>
                    <a:pt x="1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6"/>
            <p:cNvSpPr/>
            <p:nvPr/>
          </p:nvSpPr>
          <p:spPr>
            <a:xfrm>
              <a:off x="6815862" y="3706183"/>
              <a:ext cx="160834" cy="7749"/>
            </a:xfrm>
            <a:custGeom>
              <a:rect b="b" l="l" r="r" t="t"/>
              <a:pathLst>
                <a:path extrusionOk="0" h="249" w="5168">
                  <a:moveTo>
                    <a:pt x="3311" y="1"/>
                  </a:moveTo>
                  <a:cubicBezTo>
                    <a:pt x="3072" y="1"/>
                    <a:pt x="2830" y="8"/>
                    <a:pt x="2584" y="25"/>
                  </a:cubicBezTo>
                  <a:cubicBezTo>
                    <a:pt x="1703" y="25"/>
                    <a:pt x="852" y="25"/>
                    <a:pt x="0" y="116"/>
                  </a:cubicBezTo>
                  <a:cubicBezTo>
                    <a:pt x="627" y="209"/>
                    <a:pt x="1290" y="249"/>
                    <a:pt x="1961" y="249"/>
                  </a:cubicBezTo>
                  <a:cubicBezTo>
                    <a:pt x="2168" y="249"/>
                    <a:pt x="2376" y="245"/>
                    <a:pt x="2584" y="238"/>
                  </a:cubicBezTo>
                  <a:cubicBezTo>
                    <a:pt x="2785" y="245"/>
                    <a:pt x="2986" y="249"/>
                    <a:pt x="3187" y="249"/>
                  </a:cubicBezTo>
                  <a:cubicBezTo>
                    <a:pt x="3839" y="249"/>
                    <a:pt x="4494" y="209"/>
                    <a:pt x="5168" y="116"/>
                  </a:cubicBezTo>
                  <a:cubicBezTo>
                    <a:pt x="4532" y="51"/>
                    <a:pt x="3929" y="1"/>
                    <a:pt x="3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6"/>
            <p:cNvSpPr/>
            <p:nvPr/>
          </p:nvSpPr>
          <p:spPr>
            <a:xfrm>
              <a:off x="7035339" y="2986092"/>
              <a:ext cx="238388" cy="344356"/>
            </a:xfrm>
            <a:custGeom>
              <a:rect b="b" l="l" r="r" t="t"/>
              <a:pathLst>
                <a:path extrusionOk="0" h="11065" w="7660">
                  <a:moveTo>
                    <a:pt x="7660" y="1"/>
                  </a:moveTo>
                  <a:lnTo>
                    <a:pt x="7082" y="122"/>
                  </a:lnTo>
                  <a:cubicBezTo>
                    <a:pt x="6535" y="274"/>
                    <a:pt x="6049" y="457"/>
                    <a:pt x="5593" y="700"/>
                  </a:cubicBezTo>
                  <a:cubicBezTo>
                    <a:pt x="4013" y="1460"/>
                    <a:pt x="2645" y="2584"/>
                    <a:pt x="1611" y="4013"/>
                  </a:cubicBezTo>
                  <a:cubicBezTo>
                    <a:pt x="1338" y="4408"/>
                    <a:pt x="1064" y="4834"/>
                    <a:pt x="851" y="5289"/>
                  </a:cubicBezTo>
                  <a:cubicBezTo>
                    <a:pt x="669" y="5745"/>
                    <a:pt x="517" y="6171"/>
                    <a:pt x="395" y="6627"/>
                  </a:cubicBezTo>
                  <a:cubicBezTo>
                    <a:pt x="213" y="7387"/>
                    <a:pt x="91" y="8147"/>
                    <a:pt x="61" y="8937"/>
                  </a:cubicBezTo>
                  <a:cubicBezTo>
                    <a:pt x="0" y="9423"/>
                    <a:pt x="0" y="9970"/>
                    <a:pt x="61" y="10487"/>
                  </a:cubicBezTo>
                  <a:cubicBezTo>
                    <a:pt x="61" y="10700"/>
                    <a:pt x="91" y="10882"/>
                    <a:pt x="122" y="11065"/>
                  </a:cubicBezTo>
                  <a:lnTo>
                    <a:pt x="122" y="10487"/>
                  </a:lnTo>
                  <a:cubicBezTo>
                    <a:pt x="122" y="10122"/>
                    <a:pt x="152" y="9575"/>
                    <a:pt x="213" y="8937"/>
                  </a:cubicBezTo>
                  <a:cubicBezTo>
                    <a:pt x="243" y="8177"/>
                    <a:pt x="395" y="7417"/>
                    <a:pt x="578" y="6657"/>
                  </a:cubicBezTo>
                  <a:cubicBezTo>
                    <a:pt x="699" y="6201"/>
                    <a:pt x="851" y="5776"/>
                    <a:pt x="1034" y="5381"/>
                  </a:cubicBezTo>
                  <a:cubicBezTo>
                    <a:pt x="1277" y="4925"/>
                    <a:pt x="1490" y="4499"/>
                    <a:pt x="1794" y="4104"/>
                  </a:cubicBezTo>
                  <a:cubicBezTo>
                    <a:pt x="2827" y="2736"/>
                    <a:pt x="4164" y="1612"/>
                    <a:pt x="5684" y="821"/>
                  </a:cubicBezTo>
                  <a:cubicBezTo>
                    <a:pt x="6140" y="578"/>
                    <a:pt x="6627" y="396"/>
                    <a:pt x="7113" y="213"/>
                  </a:cubicBezTo>
                  <a:cubicBezTo>
                    <a:pt x="7295" y="153"/>
                    <a:pt x="7447" y="92"/>
                    <a:pt x="7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6"/>
            <p:cNvSpPr/>
            <p:nvPr/>
          </p:nvSpPr>
          <p:spPr>
            <a:xfrm>
              <a:off x="4623044" y="4236705"/>
              <a:ext cx="1983695" cy="536373"/>
            </a:xfrm>
            <a:custGeom>
              <a:rect b="b" l="l" r="r" t="t"/>
              <a:pathLst>
                <a:path extrusionOk="0" h="17235" w="63741">
                  <a:moveTo>
                    <a:pt x="0" y="1"/>
                  </a:moveTo>
                  <a:lnTo>
                    <a:pt x="34591" y="12797"/>
                  </a:lnTo>
                  <a:lnTo>
                    <a:pt x="63740" y="17235"/>
                  </a:lnTo>
                  <a:lnTo>
                    <a:pt x="29089" y="3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6"/>
            <p:cNvSpPr/>
            <p:nvPr/>
          </p:nvSpPr>
          <p:spPr>
            <a:xfrm>
              <a:off x="5008998" y="4430819"/>
              <a:ext cx="160834" cy="237268"/>
            </a:xfrm>
            <a:custGeom>
              <a:rect b="b" l="l" r="r" t="t"/>
              <a:pathLst>
                <a:path extrusionOk="0" h="7624" w="5168">
                  <a:moveTo>
                    <a:pt x="1006" y="0"/>
                  </a:moveTo>
                  <a:cubicBezTo>
                    <a:pt x="742" y="0"/>
                    <a:pt x="494" y="84"/>
                    <a:pt x="305" y="299"/>
                  </a:cubicBezTo>
                  <a:cubicBezTo>
                    <a:pt x="61" y="603"/>
                    <a:pt x="1" y="967"/>
                    <a:pt x="122" y="1302"/>
                  </a:cubicBezTo>
                  <a:cubicBezTo>
                    <a:pt x="183" y="1666"/>
                    <a:pt x="365" y="2001"/>
                    <a:pt x="578" y="2305"/>
                  </a:cubicBezTo>
                  <a:cubicBezTo>
                    <a:pt x="1520" y="3946"/>
                    <a:pt x="2159" y="5679"/>
                    <a:pt x="2432" y="7533"/>
                  </a:cubicBezTo>
                  <a:lnTo>
                    <a:pt x="5168" y="7624"/>
                  </a:lnTo>
                  <a:cubicBezTo>
                    <a:pt x="5046" y="6256"/>
                    <a:pt x="4773" y="4919"/>
                    <a:pt x="4408" y="3642"/>
                  </a:cubicBezTo>
                  <a:cubicBezTo>
                    <a:pt x="4013" y="2305"/>
                    <a:pt x="3192" y="1150"/>
                    <a:pt x="2098" y="359"/>
                  </a:cubicBezTo>
                  <a:cubicBezTo>
                    <a:pt x="1779" y="164"/>
                    <a:pt x="1376" y="0"/>
                    <a:pt x="1006" y="0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6"/>
            <p:cNvSpPr/>
            <p:nvPr/>
          </p:nvSpPr>
          <p:spPr>
            <a:xfrm>
              <a:off x="5027921" y="4372277"/>
              <a:ext cx="671657" cy="453778"/>
            </a:xfrm>
            <a:custGeom>
              <a:rect b="b" l="l" r="r" t="t"/>
              <a:pathLst>
                <a:path extrusionOk="0" h="14581" w="21582">
                  <a:moveTo>
                    <a:pt x="7431" y="1"/>
                  </a:moveTo>
                  <a:cubicBezTo>
                    <a:pt x="6929" y="1"/>
                    <a:pt x="6393" y="216"/>
                    <a:pt x="6080" y="599"/>
                  </a:cubicBezTo>
                  <a:cubicBezTo>
                    <a:pt x="5016" y="1906"/>
                    <a:pt x="791" y="8289"/>
                    <a:pt x="791" y="8289"/>
                  </a:cubicBezTo>
                  <a:cubicBezTo>
                    <a:pt x="791" y="8289"/>
                    <a:pt x="1" y="9566"/>
                    <a:pt x="517" y="10842"/>
                  </a:cubicBezTo>
                  <a:cubicBezTo>
                    <a:pt x="825" y="11542"/>
                    <a:pt x="1467" y="11696"/>
                    <a:pt x="1972" y="11696"/>
                  </a:cubicBezTo>
                  <a:cubicBezTo>
                    <a:pt x="2366" y="11696"/>
                    <a:pt x="2675" y="11602"/>
                    <a:pt x="2675" y="11602"/>
                  </a:cubicBezTo>
                  <a:cubicBezTo>
                    <a:pt x="2736" y="12301"/>
                    <a:pt x="3192" y="13000"/>
                    <a:pt x="3830" y="13304"/>
                  </a:cubicBezTo>
                  <a:cubicBezTo>
                    <a:pt x="4201" y="13503"/>
                    <a:pt x="4606" y="13573"/>
                    <a:pt x="4993" y="13573"/>
                  </a:cubicBezTo>
                  <a:cubicBezTo>
                    <a:pt x="5908" y="13573"/>
                    <a:pt x="6718" y="13183"/>
                    <a:pt x="6718" y="13183"/>
                  </a:cubicBezTo>
                  <a:lnTo>
                    <a:pt x="13071" y="14581"/>
                  </a:lnTo>
                  <a:lnTo>
                    <a:pt x="15350" y="14368"/>
                  </a:lnTo>
                  <a:cubicBezTo>
                    <a:pt x="18542" y="14064"/>
                    <a:pt x="21126" y="11572"/>
                    <a:pt x="21582" y="8411"/>
                  </a:cubicBezTo>
                  <a:lnTo>
                    <a:pt x="15259" y="6131"/>
                  </a:lnTo>
                  <a:lnTo>
                    <a:pt x="13557" y="6131"/>
                  </a:lnTo>
                  <a:cubicBezTo>
                    <a:pt x="13132" y="5706"/>
                    <a:pt x="12615" y="5402"/>
                    <a:pt x="12037" y="5250"/>
                  </a:cubicBezTo>
                  <a:cubicBezTo>
                    <a:pt x="11970" y="5235"/>
                    <a:pt x="11903" y="5228"/>
                    <a:pt x="11835" y="5228"/>
                  </a:cubicBezTo>
                  <a:cubicBezTo>
                    <a:pt x="11473" y="5228"/>
                    <a:pt x="11118" y="5424"/>
                    <a:pt x="10913" y="5706"/>
                  </a:cubicBezTo>
                  <a:cubicBezTo>
                    <a:pt x="11673" y="4459"/>
                    <a:pt x="12493" y="3031"/>
                    <a:pt x="12645" y="2666"/>
                  </a:cubicBezTo>
                  <a:cubicBezTo>
                    <a:pt x="12949" y="1906"/>
                    <a:pt x="12280" y="1359"/>
                    <a:pt x="11156" y="1359"/>
                  </a:cubicBezTo>
                  <a:cubicBezTo>
                    <a:pt x="10062" y="1359"/>
                    <a:pt x="5168" y="8289"/>
                    <a:pt x="5168" y="8289"/>
                  </a:cubicBezTo>
                  <a:cubicBezTo>
                    <a:pt x="5168" y="8289"/>
                    <a:pt x="8207" y="2696"/>
                    <a:pt x="8511" y="1876"/>
                  </a:cubicBezTo>
                  <a:cubicBezTo>
                    <a:pt x="8962" y="561"/>
                    <a:pt x="8241" y="1"/>
                    <a:pt x="7431" y="1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6"/>
            <p:cNvSpPr/>
            <p:nvPr/>
          </p:nvSpPr>
          <p:spPr>
            <a:xfrm>
              <a:off x="5247398" y="4547001"/>
              <a:ext cx="125854" cy="179756"/>
            </a:xfrm>
            <a:custGeom>
              <a:rect b="b" l="l" r="r" t="t"/>
              <a:pathLst>
                <a:path extrusionOk="0" h="5776" w="4044">
                  <a:moveTo>
                    <a:pt x="3952" y="0"/>
                  </a:moveTo>
                  <a:cubicBezTo>
                    <a:pt x="3891" y="92"/>
                    <a:pt x="3861" y="122"/>
                    <a:pt x="3769" y="243"/>
                  </a:cubicBezTo>
                  <a:lnTo>
                    <a:pt x="3314" y="851"/>
                  </a:lnTo>
                  <a:cubicBezTo>
                    <a:pt x="2979" y="1338"/>
                    <a:pt x="2432" y="2067"/>
                    <a:pt x="1915" y="2858"/>
                  </a:cubicBezTo>
                  <a:cubicBezTo>
                    <a:pt x="1368" y="3648"/>
                    <a:pt x="882" y="4377"/>
                    <a:pt x="548" y="4924"/>
                  </a:cubicBezTo>
                  <a:cubicBezTo>
                    <a:pt x="304" y="5168"/>
                    <a:pt x="152" y="5472"/>
                    <a:pt x="0" y="5775"/>
                  </a:cubicBezTo>
                  <a:cubicBezTo>
                    <a:pt x="244" y="5563"/>
                    <a:pt x="456" y="5289"/>
                    <a:pt x="669" y="4985"/>
                  </a:cubicBezTo>
                  <a:cubicBezTo>
                    <a:pt x="1034" y="4499"/>
                    <a:pt x="1551" y="3769"/>
                    <a:pt x="2098" y="2979"/>
                  </a:cubicBezTo>
                  <a:cubicBezTo>
                    <a:pt x="3192" y="1368"/>
                    <a:pt x="4043" y="61"/>
                    <a:pt x="39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6"/>
            <p:cNvSpPr/>
            <p:nvPr/>
          </p:nvSpPr>
          <p:spPr>
            <a:xfrm>
              <a:off x="5359036" y="4549833"/>
              <a:ext cx="101237" cy="216666"/>
            </a:xfrm>
            <a:custGeom>
              <a:rect b="b" l="l" r="r" t="t"/>
              <a:pathLst>
                <a:path extrusionOk="0" h="6962" w="3253">
                  <a:moveTo>
                    <a:pt x="2462" y="1"/>
                  </a:moveTo>
                  <a:lnTo>
                    <a:pt x="2462" y="1"/>
                  </a:lnTo>
                  <a:cubicBezTo>
                    <a:pt x="2675" y="274"/>
                    <a:pt x="2888" y="608"/>
                    <a:pt x="3009" y="973"/>
                  </a:cubicBezTo>
                  <a:cubicBezTo>
                    <a:pt x="3100" y="1368"/>
                    <a:pt x="3040" y="1824"/>
                    <a:pt x="2857" y="2159"/>
                  </a:cubicBezTo>
                  <a:cubicBezTo>
                    <a:pt x="2614" y="2584"/>
                    <a:pt x="2341" y="3040"/>
                    <a:pt x="2037" y="3496"/>
                  </a:cubicBezTo>
                  <a:cubicBezTo>
                    <a:pt x="1489" y="4438"/>
                    <a:pt x="942" y="5320"/>
                    <a:pt x="578" y="5928"/>
                  </a:cubicBezTo>
                  <a:cubicBezTo>
                    <a:pt x="334" y="6232"/>
                    <a:pt x="152" y="6566"/>
                    <a:pt x="0" y="6961"/>
                  </a:cubicBezTo>
                  <a:cubicBezTo>
                    <a:pt x="274" y="6657"/>
                    <a:pt x="486" y="6353"/>
                    <a:pt x="638" y="5988"/>
                  </a:cubicBezTo>
                  <a:cubicBezTo>
                    <a:pt x="1064" y="5381"/>
                    <a:pt x="1581" y="4560"/>
                    <a:pt x="2189" y="3618"/>
                  </a:cubicBezTo>
                  <a:cubicBezTo>
                    <a:pt x="2493" y="3101"/>
                    <a:pt x="2766" y="2645"/>
                    <a:pt x="2979" y="2250"/>
                  </a:cubicBezTo>
                  <a:cubicBezTo>
                    <a:pt x="3222" y="1855"/>
                    <a:pt x="3252" y="1368"/>
                    <a:pt x="3100" y="943"/>
                  </a:cubicBezTo>
                  <a:cubicBezTo>
                    <a:pt x="3040" y="669"/>
                    <a:pt x="2888" y="426"/>
                    <a:pt x="2675" y="183"/>
                  </a:cubicBezTo>
                  <a:cubicBezTo>
                    <a:pt x="2584" y="31"/>
                    <a:pt x="2462" y="1"/>
                    <a:pt x="246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6"/>
            <p:cNvSpPr/>
            <p:nvPr/>
          </p:nvSpPr>
          <p:spPr>
            <a:xfrm>
              <a:off x="5438492" y="4624559"/>
              <a:ext cx="73819" cy="161799"/>
            </a:xfrm>
            <a:custGeom>
              <a:rect b="b" l="l" r="r" t="t"/>
              <a:pathLst>
                <a:path extrusionOk="0" h="5199" w="2372">
                  <a:moveTo>
                    <a:pt x="943" y="1"/>
                  </a:moveTo>
                  <a:cubicBezTo>
                    <a:pt x="791" y="31"/>
                    <a:pt x="669" y="62"/>
                    <a:pt x="517" y="153"/>
                  </a:cubicBezTo>
                  <a:cubicBezTo>
                    <a:pt x="395" y="214"/>
                    <a:pt x="304" y="244"/>
                    <a:pt x="213" y="335"/>
                  </a:cubicBezTo>
                  <a:cubicBezTo>
                    <a:pt x="61" y="457"/>
                    <a:pt x="0" y="517"/>
                    <a:pt x="0" y="517"/>
                  </a:cubicBezTo>
                  <a:cubicBezTo>
                    <a:pt x="92" y="487"/>
                    <a:pt x="183" y="457"/>
                    <a:pt x="244" y="396"/>
                  </a:cubicBezTo>
                  <a:cubicBezTo>
                    <a:pt x="487" y="305"/>
                    <a:pt x="699" y="214"/>
                    <a:pt x="943" y="183"/>
                  </a:cubicBezTo>
                  <a:cubicBezTo>
                    <a:pt x="1095" y="214"/>
                    <a:pt x="1247" y="244"/>
                    <a:pt x="1399" y="335"/>
                  </a:cubicBezTo>
                  <a:cubicBezTo>
                    <a:pt x="1581" y="396"/>
                    <a:pt x="1733" y="517"/>
                    <a:pt x="1854" y="669"/>
                  </a:cubicBezTo>
                  <a:cubicBezTo>
                    <a:pt x="2067" y="1004"/>
                    <a:pt x="2158" y="1460"/>
                    <a:pt x="2037" y="1885"/>
                  </a:cubicBezTo>
                  <a:cubicBezTo>
                    <a:pt x="1915" y="2341"/>
                    <a:pt x="1763" y="2767"/>
                    <a:pt x="1581" y="3192"/>
                  </a:cubicBezTo>
                  <a:lnTo>
                    <a:pt x="1125" y="4195"/>
                  </a:lnTo>
                  <a:cubicBezTo>
                    <a:pt x="973" y="4499"/>
                    <a:pt x="851" y="4864"/>
                    <a:pt x="791" y="5198"/>
                  </a:cubicBezTo>
                  <a:cubicBezTo>
                    <a:pt x="943" y="4894"/>
                    <a:pt x="1095" y="4590"/>
                    <a:pt x="1277" y="4165"/>
                  </a:cubicBezTo>
                  <a:cubicBezTo>
                    <a:pt x="1429" y="3861"/>
                    <a:pt x="1581" y="3527"/>
                    <a:pt x="1763" y="3132"/>
                  </a:cubicBezTo>
                  <a:cubicBezTo>
                    <a:pt x="1976" y="2736"/>
                    <a:pt x="2158" y="2311"/>
                    <a:pt x="2280" y="1855"/>
                  </a:cubicBezTo>
                  <a:cubicBezTo>
                    <a:pt x="2371" y="1369"/>
                    <a:pt x="2310" y="852"/>
                    <a:pt x="2006" y="457"/>
                  </a:cubicBezTo>
                  <a:cubicBezTo>
                    <a:pt x="1854" y="305"/>
                    <a:pt x="1672" y="183"/>
                    <a:pt x="1459" y="92"/>
                  </a:cubicBezTo>
                  <a:cubicBezTo>
                    <a:pt x="1307" y="31"/>
                    <a:pt x="1125" y="1"/>
                    <a:pt x="94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6"/>
            <p:cNvSpPr/>
            <p:nvPr/>
          </p:nvSpPr>
          <p:spPr>
            <a:xfrm>
              <a:off x="5498092" y="4600906"/>
              <a:ext cx="86112" cy="182619"/>
            </a:xfrm>
            <a:custGeom>
              <a:rect b="b" l="l" r="r" t="t"/>
              <a:pathLst>
                <a:path extrusionOk="0" h="5868" w="2767">
                  <a:moveTo>
                    <a:pt x="0" y="1"/>
                  </a:moveTo>
                  <a:cubicBezTo>
                    <a:pt x="304" y="153"/>
                    <a:pt x="578" y="335"/>
                    <a:pt x="851" y="609"/>
                  </a:cubicBezTo>
                  <a:cubicBezTo>
                    <a:pt x="2128" y="1673"/>
                    <a:pt x="2554" y="3496"/>
                    <a:pt x="1824" y="5016"/>
                  </a:cubicBezTo>
                  <a:cubicBezTo>
                    <a:pt x="1550" y="5563"/>
                    <a:pt x="1246" y="5867"/>
                    <a:pt x="1307" y="5867"/>
                  </a:cubicBezTo>
                  <a:cubicBezTo>
                    <a:pt x="1338" y="5867"/>
                    <a:pt x="1398" y="5837"/>
                    <a:pt x="1520" y="5685"/>
                  </a:cubicBezTo>
                  <a:cubicBezTo>
                    <a:pt x="1672" y="5502"/>
                    <a:pt x="1824" y="5259"/>
                    <a:pt x="1946" y="5047"/>
                  </a:cubicBezTo>
                  <a:cubicBezTo>
                    <a:pt x="2766" y="3436"/>
                    <a:pt x="2371" y="1521"/>
                    <a:pt x="912" y="457"/>
                  </a:cubicBezTo>
                  <a:cubicBezTo>
                    <a:pt x="730" y="305"/>
                    <a:pt x="487" y="183"/>
                    <a:pt x="274" y="62"/>
                  </a:cubicBezTo>
                  <a:cubicBezTo>
                    <a:pt x="213" y="3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6"/>
            <p:cNvSpPr/>
            <p:nvPr/>
          </p:nvSpPr>
          <p:spPr>
            <a:xfrm>
              <a:off x="5057238" y="4487400"/>
              <a:ext cx="94639" cy="139081"/>
            </a:xfrm>
            <a:custGeom>
              <a:rect b="b" l="l" r="r" t="t"/>
              <a:pathLst>
                <a:path extrusionOk="0" h="4469" w="3041">
                  <a:moveTo>
                    <a:pt x="3040" y="0"/>
                  </a:moveTo>
                  <a:lnTo>
                    <a:pt x="3040" y="0"/>
                  </a:lnTo>
                  <a:cubicBezTo>
                    <a:pt x="2463" y="669"/>
                    <a:pt x="1946" y="1429"/>
                    <a:pt x="1460" y="2189"/>
                  </a:cubicBezTo>
                  <a:cubicBezTo>
                    <a:pt x="913" y="2918"/>
                    <a:pt x="426" y="3678"/>
                    <a:pt x="1" y="4469"/>
                  </a:cubicBezTo>
                  <a:cubicBezTo>
                    <a:pt x="578" y="3800"/>
                    <a:pt x="1095" y="3040"/>
                    <a:pt x="1612" y="2280"/>
                  </a:cubicBezTo>
                  <a:cubicBezTo>
                    <a:pt x="2129" y="1551"/>
                    <a:pt x="2615" y="791"/>
                    <a:pt x="30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6"/>
            <p:cNvSpPr/>
            <p:nvPr/>
          </p:nvSpPr>
          <p:spPr>
            <a:xfrm>
              <a:off x="5705246" y="4186473"/>
              <a:ext cx="762469" cy="485397"/>
            </a:xfrm>
            <a:custGeom>
              <a:rect b="b" l="l" r="r" t="t"/>
              <a:pathLst>
                <a:path extrusionOk="0" h="15597" w="24500">
                  <a:moveTo>
                    <a:pt x="6714" y="1"/>
                  </a:moveTo>
                  <a:cubicBezTo>
                    <a:pt x="6085" y="1"/>
                    <a:pt x="5440" y="214"/>
                    <a:pt x="4955" y="642"/>
                  </a:cubicBezTo>
                  <a:lnTo>
                    <a:pt x="1" y="4837"/>
                  </a:lnTo>
                  <a:lnTo>
                    <a:pt x="21551" y="15323"/>
                  </a:lnTo>
                  <a:lnTo>
                    <a:pt x="24500" y="15597"/>
                  </a:lnTo>
                  <a:lnTo>
                    <a:pt x="23223" y="5596"/>
                  </a:lnTo>
                  <a:lnTo>
                    <a:pt x="19272" y="4685"/>
                  </a:lnTo>
                  <a:lnTo>
                    <a:pt x="15472" y="1098"/>
                  </a:lnTo>
                  <a:cubicBezTo>
                    <a:pt x="15016" y="703"/>
                    <a:pt x="14408" y="429"/>
                    <a:pt x="13770" y="399"/>
                  </a:cubicBezTo>
                  <a:lnTo>
                    <a:pt x="6840" y="4"/>
                  </a:lnTo>
                  <a:cubicBezTo>
                    <a:pt x="6798" y="2"/>
                    <a:pt x="6756" y="1"/>
                    <a:pt x="6714" y="1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6"/>
            <p:cNvSpPr/>
            <p:nvPr/>
          </p:nvSpPr>
          <p:spPr>
            <a:xfrm>
              <a:off x="5805523" y="4291575"/>
              <a:ext cx="258275" cy="92741"/>
            </a:xfrm>
            <a:custGeom>
              <a:rect b="b" l="l" r="r" t="t"/>
              <a:pathLst>
                <a:path extrusionOk="0" h="2980" w="8299">
                  <a:moveTo>
                    <a:pt x="5533" y="1"/>
                  </a:moveTo>
                  <a:cubicBezTo>
                    <a:pt x="4925" y="1"/>
                    <a:pt x="4347" y="152"/>
                    <a:pt x="3770" y="396"/>
                  </a:cubicBezTo>
                  <a:cubicBezTo>
                    <a:pt x="3253" y="669"/>
                    <a:pt x="2706" y="973"/>
                    <a:pt x="2250" y="1338"/>
                  </a:cubicBezTo>
                  <a:cubicBezTo>
                    <a:pt x="1825" y="1672"/>
                    <a:pt x="1460" y="2037"/>
                    <a:pt x="1126" y="2250"/>
                  </a:cubicBezTo>
                  <a:cubicBezTo>
                    <a:pt x="457" y="2736"/>
                    <a:pt x="1" y="2949"/>
                    <a:pt x="1" y="2979"/>
                  </a:cubicBezTo>
                  <a:cubicBezTo>
                    <a:pt x="122" y="2979"/>
                    <a:pt x="244" y="2949"/>
                    <a:pt x="366" y="2858"/>
                  </a:cubicBezTo>
                  <a:cubicBezTo>
                    <a:pt x="609" y="2706"/>
                    <a:pt x="913" y="2554"/>
                    <a:pt x="1186" y="2371"/>
                  </a:cubicBezTo>
                  <a:cubicBezTo>
                    <a:pt x="1521" y="2128"/>
                    <a:pt x="1946" y="1824"/>
                    <a:pt x="2372" y="1490"/>
                  </a:cubicBezTo>
                  <a:cubicBezTo>
                    <a:pt x="2828" y="1125"/>
                    <a:pt x="3314" y="821"/>
                    <a:pt x="3861" y="548"/>
                  </a:cubicBezTo>
                  <a:cubicBezTo>
                    <a:pt x="4528" y="223"/>
                    <a:pt x="5205" y="134"/>
                    <a:pt x="5817" y="134"/>
                  </a:cubicBezTo>
                  <a:cubicBezTo>
                    <a:pt x="6238" y="134"/>
                    <a:pt x="6627" y="176"/>
                    <a:pt x="6961" y="213"/>
                  </a:cubicBezTo>
                  <a:cubicBezTo>
                    <a:pt x="7693" y="267"/>
                    <a:pt x="8184" y="370"/>
                    <a:pt x="8281" y="370"/>
                  </a:cubicBezTo>
                  <a:cubicBezTo>
                    <a:pt x="8293" y="370"/>
                    <a:pt x="8299" y="369"/>
                    <a:pt x="8299" y="365"/>
                  </a:cubicBezTo>
                  <a:cubicBezTo>
                    <a:pt x="8210" y="321"/>
                    <a:pt x="8121" y="293"/>
                    <a:pt x="8044" y="293"/>
                  </a:cubicBezTo>
                  <a:cubicBezTo>
                    <a:pt x="8016" y="293"/>
                    <a:pt x="7989" y="296"/>
                    <a:pt x="7965" y="304"/>
                  </a:cubicBezTo>
                  <a:cubicBezTo>
                    <a:pt x="7752" y="274"/>
                    <a:pt x="7417" y="213"/>
                    <a:pt x="6992" y="122"/>
                  </a:cubicBezTo>
                  <a:cubicBezTo>
                    <a:pt x="6506" y="61"/>
                    <a:pt x="6019" y="1"/>
                    <a:pt x="55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6"/>
            <p:cNvSpPr/>
            <p:nvPr/>
          </p:nvSpPr>
          <p:spPr>
            <a:xfrm>
              <a:off x="5955939" y="4410962"/>
              <a:ext cx="151405" cy="50914"/>
            </a:xfrm>
            <a:custGeom>
              <a:rect b="b" l="l" r="r" t="t"/>
              <a:pathLst>
                <a:path extrusionOk="0" h="1636" w="4865">
                  <a:moveTo>
                    <a:pt x="3526" y="1"/>
                  </a:moveTo>
                  <a:cubicBezTo>
                    <a:pt x="3094" y="1"/>
                    <a:pt x="2672" y="90"/>
                    <a:pt x="2250" y="238"/>
                  </a:cubicBezTo>
                  <a:cubicBezTo>
                    <a:pt x="1673" y="481"/>
                    <a:pt x="1095" y="785"/>
                    <a:pt x="609" y="1149"/>
                  </a:cubicBezTo>
                  <a:cubicBezTo>
                    <a:pt x="396" y="1301"/>
                    <a:pt x="183" y="1453"/>
                    <a:pt x="1" y="1636"/>
                  </a:cubicBezTo>
                  <a:cubicBezTo>
                    <a:pt x="274" y="1545"/>
                    <a:pt x="457" y="1423"/>
                    <a:pt x="700" y="1271"/>
                  </a:cubicBezTo>
                  <a:cubicBezTo>
                    <a:pt x="1217" y="937"/>
                    <a:pt x="1764" y="663"/>
                    <a:pt x="2311" y="420"/>
                  </a:cubicBezTo>
                  <a:cubicBezTo>
                    <a:pt x="2795" y="267"/>
                    <a:pt x="3300" y="200"/>
                    <a:pt x="3808" y="200"/>
                  </a:cubicBezTo>
                  <a:cubicBezTo>
                    <a:pt x="3907" y="200"/>
                    <a:pt x="4006" y="202"/>
                    <a:pt x="4104" y="207"/>
                  </a:cubicBezTo>
                  <a:cubicBezTo>
                    <a:pt x="4538" y="261"/>
                    <a:pt x="4802" y="364"/>
                    <a:pt x="4855" y="364"/>
                  </a:cubicBezTo>
                  <a:cubicBezTo>
                    <a:pt x="4861" y="364"/>
                    <a:pt x="4864" y="362"/>
                    <a:pt x="4864" y="359"/>
                  </a:cubicBezTo>
                  <a:cubicBezTo>
                    <a:pt x="4682" y="207"/>
                    <a:pt x="4408" y="116"/>
                    <a:pt x="4104" y="55"/>
                  </a:cubicBezTo>
                  <a:cubicBezTo>
                    <a:pt x="3909" y="18"/>
                    <a:pt x="3717" y="1"/>
                    <a:pt x="352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6"/>
            <p:cNvSpPr/>
            <p:nvPr/>
          </p:nvSpPr>
          <p:spPr>
            <a:xfrm>
              <a:off x="6300282" y="4331319"/>
              <a:ext cx="84245" cy="110729"/>
            </a:xfrm>
            <a:custGeom>
              <a:rect b="b" l="l" r="r" t="t"/>
              <a:pathLst>
                <a:path extrusionOk="0" h="3558" w="2707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639" y="790"/>
                    <a:pt x="1369" y="1763"/>
                  </a:cubicBezTo>
                  <a:cubicBezTo>
                    <a:pt x="2085" y="2748"/>
                    <a:pt x="2626" y="3557"/>
                    <a:pt x="2702" y="3557"/>
                  </a:cubicBezTo>
                  <a:cubicBezTo>
                    <a:pt x="2704" y="3557"/>
                    <a:pt x="2705" y="3557"/>
                    <a:pt x="2706" y="3556"/>
                  </a:cubicBezTo>
                  <a:cubicBezTo>
                    <a:pt x="2402" y="2888"/>
                    <a:pt x="2007" y="2280"/>
                    <a:pt x="1521" y="1672"/>
                  </a:cubicBezTo>
                  <a:cubicBezTo>
                    <a:pt x="1095" y="1064"/>
                    <a:pt x="609" y="486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5962569" y="3898959"/>
              <a:ext cx="366110" cy="299915"/>
            </a:xfrm>
            <a:custGeom>
              <a:rect b="b" l="l" r="r" t="t"/>
              <a:pathLst>
                <a:path extrusionOk="0" h="9637" w="11764">
                  <a:moveTo>
                    <a:pt x="10842" y="1"/>
                  </a:moveTo>
                  <a:cubicBezTo>
                    <a:pt x="10640" y="1"/>
                    <a:pt x="10436" y="69"/>
                    <a:pt x="10274" y="214"/>
                  </a:cubicBezTo>
                  <a:lnTo>
                    <a:pt x="1" y="9394"/>
                  </a:lnTo>
                  <a:lnTo>
                    <a:pt x="2675" y="9637"/>
                  </a:lnTo>
                  <a:lnTo>
                    <a:pt x="11429" y="1460"/>
                  </a:lnTo>
                  <a:cubicBezTo>
                    <a:pt x="11764" y="1156"/>
                    <a:pt x="11764" y="609"/>
                    <a:pt x="11460" y="275"/>
                  </a:cubicBezTo>
                  <a:lnTo>
                    <a:pt x="11338" y="153"/>
                  </a:lnTo>
                  <a:cubicBezTo>
                    <a:pt x="11196" y="54"/>
                    <a:pt x="11020" y="1"/>
                    <a:pt x="10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9" name="Google Shape;1449;p46"/>
          <p:cNvSpPr txBox="1"/>
          <p:nvPr>
            <p:ph idx="1" type="subTitle"/>
          </p:nvPr>
        </p:nvSpPr>
        <p:spPr>
          <a:xfrm>
            <a:off x="1529312" y="2240013"/>
            <a:ext cx="3675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Saúde Geral e Estilo de Vida</a:t>
            </a:r>
            <a:endParaRPr/>
          </a:p>
        </p:txBody>
      </p:sp>
      <p:sp>
        <p:nvSpPr>
          <p:cNvPr id="1450" name="Google Shape;1450;p46"/>
          <p:cNvSpPr txBox="1"/>
          <p:nvPr>
            <p:ph idx="3" type="subTitle"/>
          </p:nvPr>
        </p:nvSpPr>
        <p:spPr>
          <a:xfrm>
            <a:off x="1422850" y="2700525"/>
            <a:ext cx="3854700" cy="8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</a:rPr>
              <a:t>Doenças crônicas como diabetes, hipertensão e colesterol elevado.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>
                <a:solidFill>
                  <a:schemeClr val="accent1"/>
                </a:solidFill>
              </a:rPr>
              <a:t>Estilo de vida sedentário e dieta pobre.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51" name="Google Shape;1451;p46"/>
          <p:cNvSpPr txBox="1"/>
          <p:nvPr>
            <p:ph idx="1" type="subTitle"/>
          </p:nvPr>
        </p:nvSpPr>
        <p:spPr>
          <a:xfrm>
            <a:off x="1529312" y="3535413"/>
            <a:ext cx="3675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Nível Educacional</a:t>
            </a:r>
            <a:endParaRPr/>
          </a:p>
        </p:txBody>
      </p:sp>
      <p:sp>
        <p:nvSpPr>
          <p:cNvPr id="1452" name="Google Shape;1452;p46"/>
          <p:cNvSpPr txBox="1"/>
          <p:nvPr>
            <p:ph idx="3" type="subTitle"/>
          </p:nvPr>
        </p:nvSpPr>
        <p:spPr>
          <a:xfrm>
            <a:off x="1422850" y="4099050"/>
            <a:ext cx="3300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</a:rPr>
              <a:t>Baixa escolaridade e pouca estimulação cognitiva ao longo da vida.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47"/>
          <p:cNvGrpSpPr/>
          <p:nvPr/>
        </p:nvGrpSpPr>
        <p:grpSpPr>
          <a:xfrm>
            <a:off x="3618102" y="1005955"/>
            <a:ext cx="2642698" cy="2150899"/>
            <a:chOff x="3657868" y="1332590"/>
            <a:chExt cx="2259682" cy="1818789"/>
          </a:xfrm>
        </p:grpSpPr>
        <p:sp>
          <p:nvSpPr>
            <p:cNvPr id="1458" name="Google Shape;1458;p47"/>
            <p:cNvSpPr/>
            <p:nvPr/>
          </p:nvSpPr>
          <p:spPr>
            <a:xfrm>
              <a:off x="3912275" y="1561650"/>
              <a:ext cx="1334185" cy="1334186"/>
            </a:xfrm>
            <a:custGeom>
              <a:rect b="b" l="l" r="r" t="t"/>
              <a:pathLst>
                <a:path extrusionOk="0" h="52321" w="52321">
                  <a:moveTo>
                    <a:pt x="26183" y="1"/>
                  </a:moveTo>
                  <a:cubicBezTo>
                    <a:pt x="11737" y="1"/>
                    <a:pt x="0" y="11693"/>
                    <a:pt x="0" y="26138"/>
                  </a:cubicBezTo>
                  <a:cubicBezTo>
                    <a:pt x="0" y="40584"/>
                    <a:pt x="11737" y="52321"/>
                    <a:pt x="26183" y="52321"/>
                  </a:cubicBezTo>
                  <a:cubicBezTo>
                    <a:pt x="40628" y="52321"/>
                    <a:pt x="52320" y="40584"/>
                    <a:pt x="52320" y="26138"/>
                  </a:cubicBezTo>
                  <a:cubicBezTo>
                    <a:pt x="52320" y="11693"/>
                    <a:pt x="40628" y="1"/>
                    <a:pt x="26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3984204" y="1633023"/>
              <a:ext cx="1191436" cy="1191437"/>
            </a:xfrm>
            <a:custGeom>
              <a:rect b="b" l="l" r="r" t="t"/>
              <a:pathLst>
                <a:path extrusionOk="0" h="46723" w="46723">
                  <a:moveTo>
                    <a:pt x="23384" y="1"/>
                  </a:moveTo>
                  <a:cubicBezTo>
                    <a:pt x="10473" y="1"/>
                    <a:pt x="0" y="10429"/>
                    <a:pt x="0" y="23339"/>
                  </a:cubicBezTo>
                  <a:cubicBezTo>
                    <a:pt x="0" y="36250"/>
                    <a:pt x="10473" y="46723"/>
                    <a:pt x="23384" y="46723"/>
                  </a:cubicBezTo>
                  <a:cubicBezTo>
                    <a:pt x="36294" y="46723"/>
                    <a:pt x="46722" y="36250"/>
                    <a:pt x="46722" y="23339"/>
                  </a:cubicBezTo>
                  <a:cubicBezTo>
                    <a:pt x="46722" y="10429"/>
                    <a:pt x="36294" y="1"/>
                    <a:pt x="23384" y="1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3686657" y="1332590"/>
              <a:ext cx="2230893" cy="908259"/>
            </a:xfrm>
            <a:custGeom>
              <a:rect b="b" l="l" r="r" t="t"/>
              <a:pathLst>
                <a:path extrusionOk="0" h="35618" w="87486">
                  <a:moveTo>
                    <a:pt x="35031" y="1"/>
                  </a:moveTo>
                  <a:cubicBezTo>
                    <a:pt x="15710" y="1"/>
                    <a:pt x="0" y="15755"/>
                    <a:pt x="0" y="35076"/>
                  </a:cubicBezTo>
                  <a:lnTo>
                    <a:pt x="1129" y="35076"/>
                  </a:lnTo>
                  <a:cubicBezTo>
                    <a:pt x="1129" y="16342"/>
                    <a:pt x="16342" y="1129"/>
                    <a:pt x="35031" y="1129"/>
                  </a:cubicBezTo>
                  <a:cubicBezTo>
                    <a:pt x="53720" y="1129"/>
                    <a:pt x="68933" y="16342"/>
                    <a:pt x="68933" y="35076"/>
                  </a:cubicBezTo>
                  <a:lnTo>
                    <a:pt x="68933" y="35618"/>
                  </a:lnTo>
                  <a:lnTo>
                    <a:pt x="87486" y="35618"/>
                  </a:lnTo>
                  <a:lnTo>
                    <a:pt x="87486" y="34489"/>
                  </a:lnTo>
                  <a:lnTo>
                    <a:pt x="70061" y="34489"/>
                  </a:lnTo>
                  <a:cubicBezTo>
                    <a:pt x="69745" y="15439"/>
                    <a:pt x="54171" y="1"/>
                    <a:pt x="35031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3657868" y="2185567"/>
              <a:ext cx="2095080" cy="965813"/>
            </a:xfrm>
            <a:custGeom>
              <a:rect b="b" l="l" r="r" t="t"/>
              <a:pathLst>
                <a:path extrusionOk="0" h="37875" w="82160">
                  <a:moveTo>
                    <a:pt x="68933" y="0"/>
                  </a:moveTo>
                  <a:lnTo>
                    <a:pt x="68933" y="1670"/>
                  </a:lnTo>
                  <a:cubicBezTo>
                    <a:pt x="68933" y="19772"/>
                    <a:pt x="54217" y="34489"/>
                    <a:pt x="36160" y="34489"/>
                  </a:cubicBezTo>
                  <a:cubicBezTo>
                    <a:pt x="18058" y="34489"/>
                    <a:pt x="3387" y="19772"/>
                    <a:pt x="3387" y="1670"/>
                  </a:cubicBezTo>
                  <a:lnTo>
                    <a:pt x="1" y="1670"/>
                  </a:lnTo>
                  <a:cubicBezTo>
                    <a:pt x="1" y="21623"/>
                    <a:pt x="16207" y="37874"/>
                    <a:pt x="36160" y="37874"/>
                  </a:cubicBezTo>
                  <a:cubicBezTo>
                    <a:pt x="55526" y="37874"/>
                    <a:pt x="71416" y="22526"/>
                    <a:pt x="72273" y="3386"/>
                  </a:cubicBezTo>
                  <a:lnTo>
                    <a:pt x="82160" y="3386"/>
                  </a:lnTo>
                  <a:lnTo>
                    <a:pt x="82160" y="0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2" name="Google Shape;1462;p47"/>
          <p:cNvGrpSpPr/>
          <p:nvPr/>
        </p:nvGrpSpPr>
        <p:grpSpPr>
          <a:xfrm>
            <a:off x="980906" y="1005955"/>
            <a:ext cx="2740895" cy="2150899"/>
            <a:chOff x="1402891" y="1332590"/>
            <a:chExt cx="2343647" cy="1818789"/>
          </a:xfrm>
        </p:grpSpPr>
        <p:sp>
          <p:nvSpPr>
            <p:cNvPr id="1463" name="Google Shape;1463;p47"/>
            <p:cNvSpPr/>
            <p:nvPr/>
          </p:nvSpPr>
          <p:spPr>
            <a:xfrm>
              <a:off x="1658420" y="1561650"/>
              <a:ext cx="1334186" cy="1334186"/>
            </a:xfrm>
            <a:custGeom>
              <a:rect b="b" l="l" r="r" t="t"/>
              <a:pathLst>
                <a:path extrusionOk="0" h="52321" w="52321">
                  <a:moveTo>
                    <a:pt x="26138" y="1"/>
                  </a:moveTo>
                  <a:cubicBezTo>
                    <a:pt x="11693" y="1"/>
                    <a:pt x="1" y="11693"/>
                    <a:pt x="1" y="26138"/>
                  </a:cubicBezTo>
                  <a:cubicBezTo>
                    <a:pt x="1" y="40584"/>
                    <a:pt x="11693" y="52321"/>
                    <a:pt x="26138" y="52321"/>
                  </a:cubicBezTo>
                  <a:cubicBezTo>
                    <a:pt x="40584" y="52321"/>
                    <a:pt x="52321" y="40584"/>
                    <a:pt x="52321" y="26138"/>
                  </a:cubicBezTo>
                  <a:cubicBezTo>
                    <a:pt x="52321" y="11693"/>
                    <a:pt x="40584" y="1"/>
                    <a:pt x="26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1731683" y="1633023"/>
              <a:ext cx="1191436" cy="1191437"/>
            </a:xfrm>
            <a:custGeom>
              <a:rect b="b" l="l" r="r" t="t"/>
              <a:pathLst>
                <a:path extrusionOk="0" h="46723" w="46723">
                  <a:moveTo>
                    <a:pt x="23339" y="1"/>
                  </a:moveTo>
                  <a:cubicBezTo>
                    <a:pt x="10429" y="1"/>
                    <a:pt x="1" y="10429"/>
                    <a:pt x="1" y="23339"/>
                  </a:cubicBezTo>
                  <a:cubicBezTo>
                    <a:pt x="1" y="36250"/>
                    <a:pt x="10429" y="46723"/>
                    <a:pt x="23339" y="46723"/>
                  </a:cubicBezTo>
                  <a:cubicBezTo>
                    <a:pt x="36250" y="46723"/>
                    <a:pt x="46723" y="36250"/>
                    <a:pt x="46723" y="23339"/>
                  </a:cubicBezTo>
                  <a:cubicBezTo>
                    <a:pt x="46723" y="10429"/>
                    <a:pt x="36250" y="1"/>
                    <a:pt x="23339" y="1"/>
                  </a:cubicBez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1431655" y="1332590"/>
              <a:ext cx="2232066" cy="908259"/>
            </a:xfrm>
            <a:custGeom>
              <a:rect b="b" l="l" r="r" t="t"/>
              <a:pathLst>
                <a:path extrusionOk="0" h="35618" w="87532">
                  <a:moveTo>
                    <a:pt x="35031" y="1"/>
                  </a:moveTo>
                  <a:cubicBezTo>
                    <a:pt x="15710" y="1"/>
                    <a:pt x="1" y="15755"/>
                    <a:pt x="1" y="35076"/>
                  </a:cubicBezTo>
                  <a:lnTo>
                    <a:pt x="1129" y="35076"/>
                  </a:lnTo>
                  <a:cubicBezTo>
                    <a:pt x="1129" y="16342"/>
                    <a:pt x="16342" y="1129"/>
                    <a:pt x="35031" y="1129"/>
                  </a:cubicBezTo>
                  <a:cubicBezTo>
                    <a:pt x="53720" y="1129"/>
                    <a:pt x="68933" y="16342"/>
                    <a:pt x="68933" y="35076"/>
                  </a:cubicBezTo>
                  <a:lnTo>
                    <a:pt x="68933" y="35618"/>
                  </a:lnTo>
                  <a:lnTo>
                    <a:pt x="87532" y="35618"/>
                  </a:lnTo>
                  <a:lnTo>
                    <a:pt x="87532" y="34489"/>
                  </a:lnTo>
                  <a:lnTo>
                    <a:pt x="70062" y="34489"/>
                  </a:lnTo>
                  <a:cubicBezTo>
                    <a:pt x="69746" y="15439"/>
                    <a:pt x="54171" y="1"/>
                    <a:pt x="35031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1402891" y="2185567"/>
              <a:ext cx="2095080" cy="965813"/>
            </a:xfrm>
            <a:custGeom>
              <a:rect b="b" l="l" r="r" t="t"/>
              <a:pathLst>
                <a:path extrusionOk="0" h="37875" w="82160">
                  <a:moveTo>
                    <a:pt x="68932" y="0"/>
                  </a:moveTo>
                  <a:lnTo>
                    <a:pt x="68932" y="1670"/>
                  </a:lnTo>
                  <a:cubicBezTo>
                    <a:pt x="68932" y="19772"/>
                    <a:pt x="54261" y="34489"/>
                    <a:pt x="36159" y="34489"/>
                  </a:cubicBezTo>
                  <a:cubicBezTo>
                    <a:pt x="18102" y="34489"/>
                    <a:pt x="3386" y="19772"/>
                    <a:pt x="3386" y="1670"/>
                  </a:cubicBezTo>
                  <a:lnTo>
                    <a:pt x="0" y="1670"/>
                  </a:lnTo>
                  <a:cubicBezTo>
                    <a:pt x="0" y="21623"/>
                    <a:pt x="16206" y="37874"/>
                    <a:pt x="36159" y="37874"/>
                  </a:cubicBezTo>
                  <a:cubicBezTo>
                    <a:pt x="55525" y="37874"/>
                    <a:pt x="71415" y="22526"/>
                    <a:pt x="72318" y="3386"/>
                  </a:cubicBezTo>
                  <a:lnTo>
                    <a:pt x="82159" y="3386"/>
                  </a:lnTo>
                  <a:lnTo>
                    <a:pt x="82159" y="0"/>
                  </a:ln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3448366" y="2056642"/>
              <a:ext cx="298172" cy="344199"/>
            </a:xfrm>
            <a:custGeom>
              <a:rect b="b" l="l" r="r" t="t"/>
              <a:pathLst>
                <a:path extrusionOk="0" h="13498" w="11693">
                  <a:moveTo>
                    <a:pt x="1" y="0"/>
                  </a:moveTo>
                  <a:lnTo>
                    <a:pt x="1" y="13498"/>
                  </a:lnTo>
                  <a:lnTo>
                    <a:pt x="11693" y="67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155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7"/>
            <p:cNvSpPr/>
            <p:nvPr/>
          </p:nvSpPr>
          <p:spPr>
            <a:xfrm>
              <a:off x="3107669" y="1394055"/>
              <a:ext cx="4752" cy="8799"/>
            </a:xfrm>
            <a:custGeom>
              <a:rect b="b" l="l" r="r" t="t"/>
              <a:pathLst>
                <a:path extrusionOk="0" h="250" w="135">
                  <a:moveTo>
                    <a:pt x="134" y="1"/>
                  </a:moveTo>
                  <a:cubicBezTo>
                    <a:pt x="77" y="77"/>
                    <a:pt x="39" y="163"/>
                    <a:pt x="0" y="250"/>
                  </a:cubicBezTo>
                  <a:lnTo>
                    <a:pt x="86" y="250"/>
                  </a:lnTo>
                  <a:cubicBezTo>
                    <a:pt x="86" y="163"/>
                    <a:pt x="106" y="77"/>
                    <a:pt x="134" y="1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47"/>
          <p:cNvGrpSpPr/>
          <p:nvPr/>
        </p:nvGrpSpPr>
        <p:grpSpPr>
          <a:xfrm>
            <a:off x="6255327" y="1015484"/>
            <a:ext cx="2156715" cy="2141369"/>
            <a:chOff x="5912871" y="1340648"/>
            <a:chExt cx="1844135" cy="1810730"/>
          </a:xfrm>
        </p:grpSpPr>
        <p:grpSp>
          <p:nvGrpSpPr>
            <p:cNvPr id="1470" name="Google Shape;1470;p47"/>
            <p:cNvGrpSpPr/>
            <p:nvPr/>
          </p:nvGrpSpPr>
          <p:grpSpPr>
            <a:xfrm>
              <a:off x="6738293" y="1714011"/>
              <a:ext cx="269363" cy="241142"/>
              <a:chOff x="5473273" y="1346932"/>
              <a:chExt cx="284319" cy="254530"/>
            </a:xfrm>
          </p:grpSpPr>
          <p:sp>
            <p:nvSpPr>
              <p:cNvPr id="1471" name="Google Shape;1471;p47"/>
              <p:cNvSpPr/>
              <p:nvPr/>
            </p:nvSpPr>
            <p:spPr>
              <a:xfrm>
                <a:off x="5473273" y="1346932"/>
                <a:ext cx="284319" cy="254530"/>
              </a:xfrm>
              <a:custGeom>
                <a:rect b="b" l="l" r="r" t="t"/>
                <a:pathLst>
                  <a:path extrusionOk="0" h="13243" w="14789">
                    <a:moveTo>
                      <a:pt x="4050" y="0"/>
                    </a:moveTo>
                    <a:cubicBezTo>
                      <a:pt x="3523" y="0"/>
                      <a:pt x="2993" y="103"/>
                      <a:pt x="2490" y="314"/>
                    </a:cubicBezTo>
                    <a:cubicBezTo>
                      <a:pt x="978" y="952"/>
                      <a:pt x="0" y="2436"/>
                      <a:pt x="14" y="4073"/>
                    </a:cubicBezTo>
                    <a:cubicBezTo>
                      <a:pt x="14" y="8283"/>
                      <a:pt x="5431" y="12105"/>
                      <a:pt x="6985" y="13118"/>
                    </a:cubicBezTo>
                    <a:cubicBezTo>
                      <a:pt x="7110" y="13201"/>
                      <a:pt x="7254" y="13243"/>
                      <a:pt x="7398" y="13243"/>
                    </a:cubicBezTo>
                    <a:cubicBezTo>
                      <a:pt x="7542" y="13243"/>
                      <a:pt x="7686" y="13201"/>
                      <a:pt x="7810" y="13118"/>
                    </a:cubicBezTo>
                    <a:cubicBezTo>
                      <a:pt x="9364" y="12105"/>
                      <a:pt x="14781" y="8283"/>
                      <a:pt x="14781" y="4073"/>
                    </a:cubicBezTo>
                    <a:cubicBezTo>
                      <a:pt x="14788" y="1833"/>
                      <a:pt x="12971" y="8"/>
                      <a:pt x="10731" y="1"/>
                    </a:cubicBezTo>
                    <a:cubicBezTo>
                      <a:pt x="9662" y="1"/>
                      <a:pt x="8643" y="424"/>
                      <a:pt x="7887" y="1174"/>
                    </a:cubicBezTo>
                    <a:cubicBezTo>
                      <a:pt x="7752" y="1309"/>
                      <a:pt x="7575" y="1376"/>
                      <a:pt x="7397" y="1376"/>
                    </a:cubicBezTo>
                    <a:cubicBezTo>
                      <a:pt x="7219" y="1376"/>
                      <a:pt x="7041" y="1309"/>
                      <a:pt x="6902" y="1174"/>
                    </a:cubicBezTo>
                    <a:cubicBezTo>
                      <a:pt x="6131" y="407"/>
                      <a:pt x="5098" y="0"/>
                      <a:pt x="4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5473407" y="1346951"/>
                <a:ext cx="142034" cy="254396"/>
              </a:xfrm>
              <a:custGeom>
                <a:rect b="b" l="l" r="r" t="t"/>
                <a:pathLst>
                  <a:path extrusionOk="0" h="13236" w="7388">
                    <a:moveTo>
                      <a:pt x="4058" y="0"/>
                    </a:moveTo>
                    <a:cubicBezTo>
                      <a:pt x="1811" y="7"/>
                      <a:pt x="0" y="1832"/>
                      <a:pt x="7" y="4072"/>
                    </a:cubicBezTo>
                    <a:cubicBezTo>
                      <a:pt x="7" y="8282"/>
                      <a:pt x="5424" y="12104"/>
                      <a:pt x="6978" y="13117"/>
                    </a:cubicBezTo>
                    <a:cubicBezTo>
                      <a:pt x="7088" y="13188"/>
                      <a:pt x="7223" y="13235"/>
                      <a:pt x="7360" y="13235"/>
                    </a:cubicBezTo>
                    <a:cubicBezTo>
                      <a:pt x="7369" y="13235"/>
                      <a:pt x="7378" y="13235"/>
                      <a:pt x="7387" y="13235"/>
                    </a:cubicBezTo>
                    <a:cubicBezTo>
                      <a:pt x="1859" y="5688"/>
                      <a:pt x="3829" y="1457"/>
                      <a:pt x="5702" y="354"/>
                    </a:cubicBezTo>
                    <a:cubicBezTo>
                      <a:pt x="5182" y="118"/>
                      <a:pt x="4620" y="0"/>
                      <a:pt x="40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3" name="Google Shape;1473;p47"/>
            <p:cNvSpPr/>
            <p:nvPr/>
          </p:nvSpPr>
          <p:spPr>
            <a:xfrm>
              <a:off x="5941634" y="1340648"/>
              <a:ext cx="1786581" cy="893291"/>
            </a:xfrm>
            <a:custGeom>
              <a:rect b="b" l="l" r="r" t="t"/>
              <a:pathLst>
                <a:path extrusionOk="0" h="35031" w="70062">
                  <a:moveTo>
                    <a:pt x="35031" y="1"/>
                  </a:moveTo>
                  <a:cubicBezTo>
                    <a:pt x="15710" y="1"/>
                    <a:pt x="1" y="15710"/>
                    <a:pt x="1" y="35031"/>
                  </a:cubicBezTo>
                  <a:lnTo>
                    <a:pt x="1130" y="35031"/>
                  </a:lnTo>
                  <a:cubicBezTo>
                    <a:pt x="1130" y="16342"/>
                    <a:pt x="16342" y="1129"/>
                    <a:pt x="35031" y="1129"/>
                  </a:cubicBezTo>
                  <a:cubicBezTo>
                    <a:pt x="53720" y="1129"/>
                    <a:pt x="68933" y="16342"/>
                    <a:pt x="68933" y="35031"/>
                  </a:cubicBezTo>
                  <a:lnTo>
                    <a:pt x="70062" y="35031"/>
                  </a:lnTo>
                  <a:cubicBezTo>
                    <a:pt x="70062" y="15710"/>
                    <a:pt x="54352" y="1"/>
                    <a:pt x="35031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6168399" y="1562823"/>
              <a:ext cx="1334186" cy="1334160"/>
            </a:xfrm>
            <a:custGeom>
              <a:rect b="b" l="l" r="r" t="t"/>
              <a:pathLst>
                <a:path extrusionOk="0" h="52320" w="52321">
                  <a:moveTo>
                    <a:pt x="26138" y="0"/>
                  </a:moveTo>
                  <a:cubicBezTo>
                    <a:pt x="11693" y="0"/>
                    <a:pt x="1" y="11692"/>
                    <a:pt x="1" y="26137"/>
                  </a:cubicBezTo>
                  <a:cubicBezTo>
                    <a:pt x="1" y="40583"/>
                    <a:pt x="11693" y="52320"/>
                    <a:pt x="26138" y="52320"/>
                  </a:cubicBezTo>
                  <a:cubicBezTo>
                    <a:pt x="40584" y="52320"/>
                    <a:pt x="52321" y="40583"/>
                    <a:pt x="52321" y="26137"/>
                  </a:cubicBezTo>
                  <a:cubicBezTo>
                    <a:pt x="52321" y="11692"/>
                    <a:pt x="40584" y="0"/>
                    <a:pt x="26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6239750" y="1633020"/>
              <a:ext cx="1191437" cy="1191462"/>
            </a:xfrm>
            <a:custGeom>
              <a:rect b="b" l="l" r="r" t="t"/>
              <a:pathLst>
                <a:path extrusionOk="0" h="46724" w="46723">
                  <a:moveTo>
                    <a:pt x="23339" y="1"/>
                  </a:moveTo>
                  <a:cubicBezTo>
                    <a:pt x="10429" y="1"/>
                    <a:pt x="1" y="10429"/>
                    <a:pt x="1" y="23339"/>
                  </a:cubicBezTo>
                  <a:cubicBezTo>
                    <a:pt x="1" y="36250"/>
                    <a:pt x="10429" y="46723"/>
                    <a:pt x="23339" y="46723"/>
                  </a:cubicBezTo>
                  <a:cubicBezTo>
                    <a:pt x="36250" y="46723"/>
                    <a:pt x="46723" y="36250"/>
                    <a:pt x="46723" y="23339"/>
                  </a:cubicBezTo>
                  <a:cubicBezTo>
                    <a:pt x="46723" y="10429"/>
                    <a:pt x="36250" y="1"/>
                    <a:pt x="23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5912871" y="2229298"/>
              <a:ext cx="1844135" cy="922080"/>
            </a:xfrm>
            <a:custGeom>
              <a:rect b="b" l="l" r="r" t="t"/>
              <a:pathLst>
                <a:path extrusionOk="0" h="36160" w="72319">
                  <a:moveTo>
                    <a:pt x="0" y="0"/>
                  </a:moveTo>
                  <a:cubicBezTo>
                    <a:pt x="0" y="19953"/>
                    <a:pt x="16206" y="36159"/>
                    <a:pt x="36159" y="36159"/>
                  </a:cubicBezTo>
                  <a:cubicBezTo>
                    <a:pt x="56112" y="36159"/>
                    <a:pt x="72318" y="19953"/>
                    <a:pt x="72318" y="0"/>
                  </a:cubicBezTo>
                  <a:lnTo>
                    <a:pt x="68933" y="0"/>
                  </a:lnTo>
                  <a:cubicBezTo>
                    <a:pt x="68933" y="18102"/>
                    <a:pt x="54261" y="32774"/>
                    <a:pt x="36159" y="32774"/>
                  </a:cubicBezTo>
                  <a:cubicBezTo>
                    <a:pt x="18102" y="32774"/>
                    <a:pt x="3386" y="18102"/>
                    <a:pt x="3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7" name="Google Shape;1477;p47"/>
          <p:cNvSpPr/>
          <p:nvPr/>
        </p:nvSpPr>
        <p:spPr>
          <a:xfrm>
            <a:off x="6242302" y="1995641"/>
            <a:ext cx="115831" cy="136161"/>
          </a:xfrm>
          <a:custGeom>
            <a:rect b="b" l="l" r="r" t="t"/>
            <a:pathLst>
              <a:path extrusionOk="0" h="4515" w="3884">
                <a:moveTo>
                  <a:pt x="1" y="0"/>
                </a:moveTo>
                <a:lnTo>
                  <a:pt x="1" y="4514"/>
                </a:lnTo>
                <a:lnTo>
                  <a:pt x="3883" y="2257"/>
                </a:lnTo>
                <a:lnTo>
                  <a:pt x="1" y="0"/>
                </a:ln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7"/>
          <p:cNvSpPr/>
          <p:nvPr/>
        </p:nvSpPr>
        <p:spPr>
          <a:xfrm>
            <a:off x="6009412" y="1862232"/>
            <a:ext cx="348714" cy="407066"/>
          </a:xfrm>
          <a:custGeom>
            <a:rect b="b" l="l" r="r" t="t"/>
            <a:pathLst>
              <a:path extrusionOk="0" h="13498" w="11693">
                <a:moveTo>
                  <a:pt x="0" y="0"/>
                </a:moveTo>
                <a:lnTo>
                  <a:pt x="0" y="13498"/>
                </a:lnTo>
                <a:lnTo>
                  <a:pt x="11692" y="6726"/>
                </a:lnTo>
                <a:lnTo>
                  <a:pt x="0" y="0"/>
                </a:lnTo>
                <a:close/>
              </a:path>
            </a:pathLst>
          </a:custGeom>
          <a:solidFill>
            <a:srgbClr val="A68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7"/>
          <p:cNvSpPr txBox="1"/>
          <p:nvPr>
            <p:ph type="title"/>
          </p:nvPr>
        </p:nvSpPr>
        <p:spPr>
          <a:xfrm>
            <a:off x="2189587" y="233600"/>
            <a:ext cx="5014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38">
                <a:solidFill>
                  <a:schemeClr val="dk1"/>
                </a:solidFill>
              </a:rPr>
              <a:t>Estágios do </a:t>
            </a:r>
            <a:r>
              <a:rPr lang="en" sz="3438">
                <a:solidFill>
                  <a:schemeClr val="accent4"/>
                </a:solidFill>
              </a:rPr>
              <a:t>Alzheimer</a:t>
            </a:r>
            <a:endParaRPr sz="3420"/>
          </a:p>
        </p:txBody>
      </p:sp>
      <p:sp>
        <p:nvSpPr>
          <p:cNvPr id="1480" name="Google Shape;1480;p47"/>
          <p:cNvSpPr txBox="1"/>
          <p:nvPr/>
        </p:nvSpPr>
        <p:spPr>
          <a:xfrm>
            <a:off x="994600" y="3780650"/>
            <a:ext cx="21357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Incapacidade de lembrar eventos ou reconhecer familiares.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1" name="Google Shape;1481;p47"/>
          <p:cNvSpPr txBox="1"/>
          <p:nvPr/>
        </p:nvSpPr>
        <p:spPr>
          <a:xfrm>
            <a:off x="3080250" y="3780300"/>
            <a:ext cx="29835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Dificuldade com tarefas cotidianas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Perda de reconhecimento de pessoas próximas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2" name="Google Shape;1482;p47"/>
          <p:cNvSpPr txBox="1"/>
          <p:nvPr/>
        </p:nvSpPr>
        <p:spPr>
          <a:xfrm>
            <a:off x="6322388" y="3730850"/>
            <a:ext cx="20844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Incapacidade de lembrar eventos ou reconhecer familiares</a:t>
            </a:r>
            <a:endParaRPr>
              <a:solidFill>
                <a:schemeClr val="accent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1483" name="Google Shape;1483;p47"/>
          <p:cNvGrpSpPr/>
          <p:nvPr/>
        </p:nvGrpSpPr>
        <p:grpSpPr>
          <a:xfrm>
            <a:off x="1755396" y="1704653"/>
            <a:ext cx="614099" cy="702937"/>
            <a:chOff x="1996800" y="1838445"/>
            <a:chExt cx="381262" cy="430827"/>
          </a:xfrm>
        </p:grpSpPr>
        <p:sp>
          <p:nvSpPr>
            <p:cNvPr id="1484" name="Google Shape;1484;p47"/>
            <p:cNvSpPr/>
            <p:nvPr/>
          </p:nvSpPr>
          <p:spPr>
            <a:xfrm>
              <a:off x="1996800" y="1851474"/>
              <a:ext cx="381262" cy="417797"/>
            </a:xfrm>
            <a:custGeom>
              <a:rect b="b" l="l" r="r" t="t"/>
              <a:pathLst>
                <a:path extrusionOk="0" h="13403" w="12232">
                  <a:moveTo>
                    <a:pt x="6261" y="1"/>
                  </a:moveTo>
                  <a:cubicBezTo>
                    <a:pt x="4487" y="1"/>
                    <a:pt x="2747" y="875"/>
                    <a:pt x="1716" y="2484"/>
                  </a:cubicBezTo>
                  <a:lnTo>
                    <a:pt x="1400" y="3050"/>
                  </a:lnTo>
                  <a:cubicBezTo>
                    <a:pt x="1054" y="3778"/>
                    <a:pt x="872" y="4574"/>
                    <a:pt x="872" y="5389"/>
                  </a:cubicBezTo>
                  <a:cubicBezTo>
                    <a:pt x="882" y="5734"/>
                    <a:pt x="920" y="6079"/>
                    <a:pt x="968" y="6424"/>
                  </a:cubicBezTo>
                  <a:lnTo>
                    <a:pt x="173" y="7833"/>
                  </a:lnTo>
                  <a:cubicBezTo>
                    <a:pt x="0" y="8140"/>
                    <a:pt x="134" y="8542"/>
                    <a:pt x="470" y="8686"/>
                  </a:cubicBezTo>
                  <a:lnTo>
                    <a:pt x="1428" y="9079"/>
                  </a:lnTo>
                  <a:lnTo>
                    <a:pt x="1428" y="10680"/>
                  </a:lnTo>
                  <a:cubicBezTo>
                    <a:pt x="1428" y="11245"/>
                    <a:pt x="1879" y="11696"/>
                    <a:pt x="2444" y="11696"/>
                  </a:cubicBezTo>
                  <a:lnTo>
                    <a:pt x="3767" y="11696"/>
                  </a:lnTo>
                  <a:lnTo>
                    <a:pt x="3767" y="12894"/>
                  </a:lnTo>
                  <a:cubicBezTo>
                    <a:pt x="3758" y="13172"/>
                    <a:pt x="3997" y="13402"/>
                    <a:pt x="4275" y="13402"/>
                  </a:cubicBezTo>
                  <a:lnTo>
                    <a:pt x="8531" y="13402"/>
                  </a:lnTo>
                  <a:cubicBezTo>
                    <a:pt x="8537" y="13402"/>
                    <a:pt x="8543" y="13402"/>
                    <a:pt x="8548" y="13402"/>
                  </a:cubicBezTo>
                  <a:cubicBezTo>
                    <a:pt x="8837" y="13402"/>
                    <a:pt x="9068" y="13167"/>
                    <a:pt x="9068" y="12885"/>
                  </a:cubicBezTo>
                  <a:lnTo>
                    <a:pt x="9068" y="10862"/>
                  </a:lnTo>
                  <a:cubicBezTo>
                    <a:pt x="9068" y="10344"/>
                    <a:pt x="9298" y="9865"/>
                    <a:pt x="9691" y="9539"/>
                  </a:cubicBezTo>
                  <a:cubicBezTo>
                    <a:pt x="11704" y="7871"/>
                    <a:pt x="12231" y="4996"/>
                    <a:pt x="10947" y="2724"/>
                  </a:cubicBezTo>
                  <a:lnTo>
                    <a:pt x="10947" y="2724"/>
                  </a:lnTo>
                  <a:lnTo>
                    <a:pt x="8589" y="3510"/>
                  </a:lnTo>
                  <a:cubicBezTo>
                    <a:pt x="8584" y="3511"/>
                    <a:pt x="8580" y="3511"/>
                    <a:pt x="8576" y="3511"/>
                  </a:cubicBezTo>
                  <a:cubicBezTo>
                    <a:pt x="8507" y="3511"/>
                    <a:pt x="8467" y="3440"/>
                    <a:pt x="8512" y="3385"/>
                  </a:cubicBezTo>
                  <a:lnTo>
                    <a:pt x="10228" y="1890"/>
                  </a:lnTo>
                  <a:lnTo>
                    <a:pt x="8982" y="1095"/>
                  </a:lnTo>
                  <a:lnTo>
                    <a:pt x="9298" y="941"/>
                  </a:lnTo>
                  <a:cubicBezTo>
                    <a:pt x="8366" y="305"/>
                    <a:pt x="7308" y="1"/>
                    <a:pt x="6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2095978" y="1851443"/>
              <a:ext cx="219930" cy="84663"/>
            </a:xfrm>
            <a:custGeom>
              <a:rect b="b" l="l" r="r" t="t"/>
              <a:pathLst>
                <a:path extrusionOk="0" h="2716" w="7056">
                  <a:moveTo>
                    <a:pt x="3083" y="0"/>
                  </a:moveTo>
                  <a:cubicBezTo>
                    <a:pt x="2005" y="0"/>
                    <a:pt x="928" y="324"/>
                    <a:pt x="0" y="971"/>
                  </a:cubicBezTo>
                  <a:cubicBezTo>
                    <a:pt x="467" y="854"/>
                    <a:pt x="951" y="788"/>
                    <a:pt x="1436" y="788"/>
                  </a:cubicBezTo>
                  <a:cubicBezTo>
                    <a:pt x="1469" y="788"/>
                    <a:pt x="1501" y="788"/>
                    <a:pt x="1534" y="789"/>
                  </a:cubicBezTo>
                  <a:cubicBezTo>
                    <a:pt x="1546" y="789"/>
                    <a:pt x="1557" y="789"/>
                    <a:pt x="1569" y="789"/>
                  </a:cubicBezTo>
                  <a:cubicBezTo>
                    <a:pt x="3282" y="789"/>
                    <a:pt x="4916" y="1487"/>
                    <a:pt x="6116" y="2715"/>
                  </a:cubicBezTo>
                  <a:lnTo>
                    <a:pt x="7055" y="1891"/>
                  </a:lnTo>
                  <a:lnTo>
                    <a:pt x="5819" y="1096"/>
                  </a:lnTo>
                  <a:lnTo>
                    <a:pt x="6125" y="942"/>
                  </a:lnTo>
                  <a:cubicBezTo>
                    <a:pt x="5207" y="314"/>
                    <a:pt x="4145" y="0"/>
                    <a:pt x="3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2298543" y="1936074"/>
              <a:ext cx="68728" cy="156888"/>
            </a:xfrm>
            <a:custGeom>
              <a:rect b="b" l="l" r="r" t="t"/>
              <a:pathLst>
                <a:path extrusionOk="0" h="5033" w="2205">
                  <a:moveTo>
                    <a:pt x="1266" y="0"/>
                  </a:moveTo>
                  <a:lnTo>
                    <a:pt x="0" y="422"/>
                  </a:lnTo>
                  <a:cubicBezTo>
                    <a:pt x="940" y="1572"/>
                    <a:pt x="1448" y="3001"/>
                    <a:pt x="1448" y="4486"/>
                  </a:cubicBezTo>
                  <a:cubicBezTo>
                    <a:pt x="1448" y="4669"/>
                    <a:pt x="1438" y="4851"/>
                    <a:pt x="1419" y="5033"/>
                  </a:cubicBezTo>
                  <a:cubicBezTo>
                    <a:pt x="2205" y="3432"/>
                    <a:pt x="2147" y="1553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2258928" y="1838445"/>
              <a:ext cx="116573" cy="123441"/>
            </a:xfrm>
            <a:custGeom>
              <a:rect b="b" l="l" r="r" t="t"/>
              <a:pathLst>
                <a:path extrusionOk="0" h="3960" w="3740">
                  <a:moveTo>
                    <a:pt x="3672" y="1"/>
                  </a:moveTo>
                  <a:cubicBezTo>
                    <a:pt x="3665" y="1"/>
                    <a:pt x="3657" y="3"/>
                    <a:pt x="3648" y="8"/>
                  </a:cubicBezTo>
                  <a:lnTo>
                    <a:pt x="648" y="1388"/>
                  </a:lnTo>
                  <a:cubicBezTo>
                    <a:pt x="485" y="1474"/>
                    <a:pt x="466" y="1695"/>
                    <a:pt x="619" y="1800"/>
                  </a:cubicBezTo>
                  <a:lnTo>
                    <a:pt x="1482" y="2366"/>
                  </a:lnTo>
                  <a:cubicBezTo>
                    <a:pt x="1559" y="2414"/>
                    <a:pt x="1568" y="2529"/>
                    <a:pt x="1501" y="2586"/>
                  </a:cubicBezTo>
                  <a:lnTo>
                    <a:pt x="35" y="3861"/>
                  </a:lnTo>
                  <a:cubicBezTo>
                    <a:pt x="1" y="3895"/>
                    <a:pt x="27" y="3960"/>
                    <a:pt x="74" y="3960"/>
                  </a:cubicBezTo>
                  <a:cubicBezTo>
                    <a:pt x="80" y="3960"/>
                    <a:pt x="86" y="3959"/>
                    <a:pt x="92" y="3957"/>
                  </a:cubicBezTo>
                  <a:lnTo>
                    <a:pt x="3505" y="2816"/>
                  </a:lnTo>
                  <a:cubicBezTo>
                    <a:pt x="3687" y="2749"/>
                    <a:pt x="3716" y="2519"/>
                    <a:pt x="3572" y="2404"/>
                  </a:cubicBezTo>
                  <a:lnTo>
                    <a:pt x="2652" y="1733"/>
                  </a:lnTo>
                  <a:cubicBezTo>
                    <a:pt x="2594" y="1685"/>
                    <a:pt x="2575" y="1599"/>
                    <a:pt x="2623" y="1541"/>
                  </a:cubicBezTo>
                  <a:lnTo>
                    <a:pt x="3716" y="84"/>
                  </a:lnTo>
                  <a:cubicBezTo>
                    <a:pt x="3739" y="52"/>
                    <a:pt x="3710" y="1"/>
                    <a:pt x="3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2225951" y="1941809"/>
              <a:ext cx="39741" cy="46290"/>
            </a:xfrm>
            <a:custGeom>
              <a:rect b="b" l="l" r="r" t="t"/>
              <a:pathLst>
                <a:path extrusionOk="0" h="1485" w="1275">
                  <a:moveTo>
                    <a:pt x="230" y="1"/>
                  </a:moveTo>
                  <a:cubicBezTo>
                    <a:pt x="129" y="1"/>
                    <a:pt x="28" y="66"/>
                    <a:pt x="19" y="200"/>
                  </a:cubicBezTo>
                  <a:cubicBezTo>
                    <a:pt x="0" y="967"/>
                    <a:pt x="355" y="1417"/>
                    <a:pt x="1035" y="1484"/>
                  </a:cubicBezTo>
                  <a:lnTo>
                    <a:pt x="1054" y="1484"/>
                  </a:lnTo>
                  <a:cubicBezTo>
                    <a:pt x="1160" y="1484"/>
                    <a:pt x="1246" y="1398"/>
                    <a:pt x="1256" y="1293"/>
                  </a:cubicBezTo>
                  <a:cubicBezTo>
                    <a:pt x="1275" y="1178"/>
                    <a:pt x="1189" y="1072"/>
                    <a:pt x="1074" y="1063"/>
                  </a:cubicBezTo>
                  <a:cubicBezTo>
                    <a:pt x="767" y="1043"/>
                    <a:pt x="422" y="919"/>
                    <a:pt x="441" y="219"/>
                  </a:cubicBezTo>
                  <a:cubicBezTo>
                    <a:pt x="446" y="75"/>
                    <a:pt x="338" y="1"/>
                    <a:pt x="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47"/>
          <p:cNvGrpSpPr/>
          <p:nvPr/>
        </p:nvGrpSpPr>
        <p:grpSpPr>
          <a:xfrm>
            <a:off x="4354924" y="1704508"/>
            <a:ext cx="683528" cy="702918"/>
            <a:chOff x="3079651" y="1300719"/>
            <a:chExt cx="481493" cy="486718"/>
          </a:xfrm>
        </p:grpSpPr>
        <p:sp>
          <p:nvSpPr>
            <p:cNvPr id="1490" name="Google Shape;1490;p47"/>
            <p:cNvSpPr/>
            <p:nvPr/>
          </p:nvSpPr>
          <p:spPr>
            <a:xfrm>
              <a:off x="3079651" y="1300895"/>
              <a:ext cx="481178" cy="486542"/>
            </a:xfrm>
            <a:custGeom>
              <a:rect b="b" l="l" r="r" t="t"/>
              <a:pathLst>
                <a:path extrusionOk="0" h="13824" w="13670">
                  <a:moveTo>
                    <a:pt x="6161" y="1"/>
                  </a:moveTo>
                  <a:cubicBezTo>
                    <a:pt x="6056" y="1"/>
                    <a:pt x="5947" y="14"/>
                    <a:pt x="5838" y="40"/>
                  </a:cubicBezTo>
                  <a:cubicBezTo>
                    <a:pt x="5551" y="98"/>
                    <a:pt x="5282" y="251"/>
                    <a:pt x="5090" y="481"/>
                  </a:cubicBezTo>
                  <a:cubicBezTo>
                    <a:pt x="4886" y="354"/>
                    <a:pt x="4654" y="291"/>
                    <a:pt x="4420" y="291"/>
                  </a:cubicBezTo>
                  <a:cubicBezTo>
                    <a:pt x="4248" y="291"/>
                    <a:pt x="4074" y="326"/>
                    <a:pt x="3911" y="395"/>
                  </a:cubicBezTo>
                  <a:cubicBezTo>
                    <a:pt x="3643" y="500"/>
                    <a:pt x="3413" y="692"/>
                    <a:pt x="3250" y="932"/>
                  </a:cubicBezTo>
                  <a:cubicBezTo>
                    <a:pt x="3170" y="908"/>
                    <a:pt x="3086" y="897"/>
                    <a:pt x="3000" y="897"/>
                  </a:cubicBezTo>
                  <a:cubicBezTo>
                    <a:pt x="2664" y="897"/>
                    <a:pt x="2300" y="1073"/>
                    <a:pt x="2033" y="1401"/>
                  </a:cubicBezTo>
                  <a:cubicBezTo>
                    <a:pt x="1860" y="1612"/>
                    <a:pt x="1755" y="1862"/>
                    <a:pt x="1726" y="2130"/>
                  </a:cubicBezTo>
                  <a:cubicBezTo>
                    <a:pt x="1275" y="2159"/>
                    <a:pt x="854" y="2552"/>
                    <a:pt x="729" y="3117"/>
                  </a:cubicBezTo>
                  <a:cubicBezTo>
                    <a:pt x="672" y="3376"/>
                    <a:pt x="691" y="3644"/>
                    <a:pt x="787" y="3894"/>
                  </a:cubicBezTo>
                  <a:cubicBezTo>
                    <a:pt x="269" y="4037"/>
                    <a:pt x="1" y="4670"/>
                    <a:pt x="173" y="5303"/>
                  </a:cubicBezTo>
                  <a:cubicBezTo>
                    <a:pt x="240" y="5523"/>
                    <a:pt x="355" y="5734"/>
                    <a:pt x="518" y="5897"/>
                  </a:cubicBezTo>
                  <a:cubicBezTo>
                    <a:pt x="461" y="6127"/>
                    <a:pt x="470" y="6367"/>
                    <a:pt x="537" y="6587"/>
                  </a:cubicBezTo>
                  <a:cubicBezTo>
                    <a:pt x="686" y="7140"/>
                    <a:pt x="1126" y="7508"/>
                    <a:pt x="1575" y="7508"/>
                  </a:cubicBezTo>
                  <a:cubicBezTo>
                    <a:pt x="1648" y="7508"/>
                    <a:pt x="1721" y="7499"/>
                    <a:pt x="1793" y="7479"/>
                  </a:cubicBezTo>
                  <a:cubicBezTo>
                    <a:pt x="1841" y="7469"/>
                    <a:pt x="1898" y="7450"/>
                    <a:pt x="1946" y="7421"/>
                  </a:cubicBezTo>
                  <a:cubicBezTo>
                    <a:pt x="2052" y="7686"/>
                    <a:pt x="2468" y="7902"/>
                    <a:pt x="2846" y="7902"/>
                  </a:cubicBezTo>
                  <a:cubicBezTo>
                    <a:pt x="2947" y="7902"/>
                    <a:pt x="3046" y="7887"/>
                    <a:pt x="3135" y="7852"/>
                  </a:cubicBezTo>
                  <a:cubicBezTo>
                    <a:pt x="3645" y="9016"/>
                    <a:pt x="4426" y="9609"/>
                    <a:pt x="5634" y="9609"/>
                  </a:cubicBezTo>
                  <a:cubicBezTo>
                    <a:pt x="5969" y="9609"/>
                    <a:pt x="6336" y="9564"/>
                    <a:pt x="6739" y="9472"/>
                  </a:cubicBezTo>
                  <a:cubicBezTo>
                    <a:pt x="6835" y="10000"/>
                    <a:pt x="7161" y="10623"/>
                    <a:pt x="8043" y="11131"/>
                  </a:cubicBezTo>
                  <a:cubicBezTo>
                    <a:pt x="9519" y="11984"/>
                    <a:pt x="10171" y="12645"/>
                    <a:pt x="10267" y="13306"/>
                  </a:cubicBezTo>
                  <a:cubicBezTo>
                    <a:pt x="10309" y="13607"/>
                    <a:pt x="10568" y="13823"/>
                    <a:pt x="10863" y="13823"/>
                  </a:cubicBezTo>
                  <a:cubicBezTo>
                    <a:pt x="10897" y="13823"/>
                    <a:pt x="10932" y="13820"/>
                    <a:pt x="10966" y="13814"/>
                  </a:cubicBezTo>
                  <a:cubicBezTo>
                    <a:pt x="11302" y="13757"/>
                    <a:pt x="11513" y="13421"/>
                    <a:pt x="11436" y="13096"/>
                  </a:cubicBezTo>
                  <a:lnTo>
                    <a:pt x="10861" y="10460"/>
                  </a:lnTo>
                  <a:lnTo>
                    <a:pt x="10746" y="8763"/>
                  </a:lnTo>
                  <a:lnTo>
                    <a:pt x="11704" y="8399"/>
                  </a:lnTo>
                  <a:cubicBezTo>
                    <a:pt x="11813" y="8450"/>
                    <a:pt x="11928" y="8474"/>
                    <a:pt x="12044" y="8474"/>
                  </a:cubicBezTo>
                  <a:cubicBezTo>
                    <a:pt x="12449" y="8474"/>
                    <a:pt x="12866" y="8178"/>
                    <a:pt x="13075" y="7709"/>
                  </a:cubicBezTo>
                  <a:cubicBezTo>
                    <a:pt x="13219" y="7411"/>
                    <a:pt x="13238" y="7066"/>
                    <a:pt x="13142" y="6750"/>
                  </a:cubicBezTo>
                  <a:cubicBezTo>
                    <a:pt x="13353" y="6558"/>
                    <a:pt x="13506" y="6300"/>
                    <a:pt x="13554" y="6022"/>
                  </a:cubicBezTo>
                  <a:cubicBezTo>
                    <a:pt x="13669" y="5485"/>
                    <a:pt x="13478" y="4986"/>
                    <a:pt x="13123" y="4756"/>
                  </a:cubicBezTo>
                  <a:cubicBezTo>
                    <a:pt x="13209" y="4382"/>
                    <a:pt x="13123" y="3980"/>
                    <a:pt x="12883" y="3673"/>
                  </a:cubicBezTo>
                  <a:cubicBezTo>
                    <a:pt x="12701" y="3424"/>
                    <a:pt x="12433" y="3242"/>
                    <a:pt x="12136" y="3165"/>
                  </a:cubicBezTo>
                  <a:cubicBezTo>
                    <a:pt x="12212" y="2849"/>
                    <a:pt x="12145" y="2513"/>
                    <a:pt x="11944" y="2245"/>
                  </a:cubicBezTo>
                  <a:cubicBezTo>
                    <a:pt x="11944" y="2245"/>
                    <a:pt x="11570" y="1814"/>
                    <a:pt x="11350" y="1766"/>
                  </a:cubicBezTo>
                  <a:cubicBezTo>
                    <a:pt x="11154" y="1717"/>
                    <a:pt x="10979" y="1654"/>
                    <a:pt x="10807" y="1654"/>
                  </a:cubicBezTo>
                  <a:cubicBezTo>
                    <a:pt x="10777" y="1654"/>
                    <a:pt x="10747" y="1656"/>
                    <a:pt x="10717" y="1660"/>
                  </a:cubicBezTo>
                  <a:cubicBezTo>
                    <a:pt x="10602" y="1286"/>
                    <a:pt x="10334" y="989"/>
                    <a:pt x="9979" y="836"/>
                  </a:cubicBezTo>
                  <a:cubicBezTo>
                    <a:pt x="9798" y="755"/>
                    <a:pt x="9601" y="714"/>
                    <a:pt x="9404" y="714"/>
                  </a:cubicBezTo>
                  <a:cubicBezTo>
                    <a:pt x="9298" y="714"/>
                    <a:pt x="9192" y="726"/>
                    <a:pt x="9088" y="750"/>
                  </a:cubicBezTo>
                  <a:cubicBezTo>
                    <a:pt x="8877" y="366"/>
                    <a:pt x="8474" y="127"/>
                    <a:pt x="8033" y="127"/>
                  </a:cubicBezTo>
                  <a:cubicBezTo>
                    <a:pt x="7998" y="124"/>
                    <a:pt x="7963" y="122"/>
                    <a:pt x="7929" y="122"/>
                  </a:cubicBezTo>
                  <a:cubicBezTo>
                    <a:pt x="7621" y="122"/>
                    <a:pt x="7325" y="235"/>
                    <a:pt x="7084" y="433"/>
                  </a:cubicBezTo>
                  <a:cubicBezTo>
                    <a:pt x="6896" y="170"/>
                    <a:pt x="6548" y="1"/>
                    <a:pt x="6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7"/>
            <p:cNvSpPr/>
            <p:nvPr/>
          </p:nvSpPr>
          <p:spPr>
            <a:xfrm>
              <a:off x="3144769" y="1300719"/>
              <a:ext cx="416375" cy="297472"/>
            </a:xfrm>
            <a:custGeom>
              <a:rect b="b" l="l" r="r" t="t"/>
              <a:pathLst>
                <a:path extrusionOk="0" h="8452" w="11829">
                  <a:moveTo>
                    <a:pt x="4312" y="0"/>
                  </a:moveTo>
                  <a:cubicBezTo>
                    <a:pt x="4209" y="0"/>
                    <a:pt x="4104" y="12"/>
                    <a:pt x="3998" y="36"/>
                  </a:cubicBezTo>
                  <a:cubicBezTo>
                    <a:pt x="3701" y="103"/>
                    <a:pt x="3442" y="256"/>
                    <a:pt x="3240" y="486"/>
                  </a:cubicBezTo>
                  <a:cubicBezTo>
                    <a:pt x="3035" y="359"/>
                    <a:pt x="2804" y="292"/>
                    <a:pt x="2572" y="292"/>
                  </a:cubicBezTo>
                  <a:cubicBezTo>
                    <a:pt x="2402" y="292"/>
                    <a:pt x="2232" y="327"/>
                    <a:pt x="2071" y="400"/>
                  </a:cubicBezTo>
                  <a:cubicBezTo>
                    <a:pt x="1793" y="505"/>
                    <a:pt x="1563" y="688"/>
                    <a:pt x="1410" y="937"/>
                  </a:cubicBezTo>
                  <a:cubicBezTo>
                    <a:pt x="1330" y="913"/>
                    <a:pt x="1245" y="902"/>
                    <a:pt x="1159" y="902"/>
                  </a:cubicBezTo>
                  <a:cubicBezTo>
                    <a:pt x="821" y="902"/>
                    <a:pt x="452" y="1078"/>
                    <a:pt x="192" y="1406"/>
                  </a:cubicBezTo>
                  <a:cubicBezTo>
                    <a:pt x="116" y="1493"/>
                    <a:pt x="58" y="1598"/>
                    <a:pt x="1" y="1704"/>
                  </a:cubicBezTo>
                  <a:cubicBezTo>
                    <a:pt x="68" y="1694"/>
                    <a:pt x="125" y="1675"/>
                    <a:pt x="183" y="1675"/>
                  </a:cubicBezTo>
                  <a:cubicBezTo>
                    <a:pt x="422" y="1636"/>
                    <a:pt x="643" y="1541"/>
                    <a:pt x="834" y="1387"/>
                  </a:cubicBezTo>
                  <a:cubicBezTo>
                    <a:pt x="1084" y="1169"/>
                    <a:pt x="1403" y="1052"/>
                    <a:pt x="1730" y="1052"/>
                  </a:cubicBezTo>
                  <a:cubicBezTo>
                    <a:pt x="1805" y="1052"/>
                    <a:pt x="1881" y="1058"/>
                    <a:pt x="1956" y="1071"/>
                  </a:cubicBezTo>
                  <a:cubicBezTo>
                    <a:pt x="2026" y="1083"/>
                    <a:pt x="2097" y="1089"/>
                    <a:pt x="2167" y="1089"/>
                  </a:cubicBezTo>
                  <a:cubicBezTo>
                    <a:pt x="2372" y="1089"/>
                    <a:pt x="2573" y="1037"/>
                    <a:pt x="2752" y="937"/>
                  </a:cubicBezTo>
                  <a:cubicBezTo>
                    <a:pt x="2876" y="870"/>
                    <a:pt x="3001" y="822"/>
                    <a:pt x="3145" y="793"/>
                  </a:cubicBezTo>
                  <a:cubicBezTo>
                    <a:pt x="3245" y="770"/>
                    <a:pt x="3348" y="758"/>
                    <a:pt x="3451" y="758"/>
                  </a:cubicBezTo>
                  <a:cubicBezTo>
                    <a:pt x="3642" y="758"/>
                    <a:pt x="3833" y="798"/>
                    <a:pt x="4007" y="879"/>
                  </a:cubicBezTo>
                  <a:cubicBezTo>
                    <a:pt x="4166" y="953"/>
                    <a:pt x="4334" y="990"/>
                    <a:pt x="4503" y="990"/>
                  </a:cubicBezTo>
                  <a:cubicBezTo>
                    <a:pt x="4620" y="990"/>
                    <a:pt x="4737" y="972"/>
                    <a:pt x="4851" y="937"/>
                  </a:cubicBezTo>
                  <a:cubicBezTo>
                    <a:pt x="4979" y="897"/>
                    <a:pt x="5113" y="877"/>
                    <a:pt x="5254" y="877"/>
                  </a:cubicBezTo>
                  <a:cubicBezTo>
                    <a:pt x="5282" y="877"/>
                    <a:pt x="5311" y="878"/>
                    <a:pt x="5340" y="879"/>
                  </a:cubicBezTo>
                  <a:cubicBezTo>
                    <a:pt x="5627" y="898"/>
                    <a:pt x="5915" y="1004"/>
                    <a:pt x="6145" y="1196"/>
                  </a:cubicBezTo>
                  <a:cubicBezTo>
                    <a:pt x="6336" y="1359"/>
                    <a:pt x="6567" y="1454"/>
                    <a:pt x="6825" y="1474"/>
                  </a:cubicBezTo>
                  <a:cubicBezTo>
                    <a:pt x="6979" y="1493"/>
                    <a:pt x="7132" y="1531"/>
                    <a:pt x="7285" y="1598"/>
                  </a:cubicBezTo>
                  <a:cubicBezTo>
                    <a:pt x="7496" y="1694"/>
                    <a:pt x="7688" y="1838"/>
                    <a:pt x="7822" y="2029"/>
                  </a:cubicBezTo>
                  <a:cubicBezTo>
                    <a:pt x="7985" y="2250"/>
                    <a:pt x="8225" y="2413"/>
                    <a:pt x="8493" y="2480"/>
                  </a:cubicBezTo>
                  <a:cubicBezTo>
                    <a:pt x="8541" y="2499"/>
                    <a:pt x="8599" y="2509"/>
                    <a:pt x="8647" y="2518"/>
                  </a:cubicBezTo>
                  <a:cubicBezTo>
                    <a:pt x="8886" y="2576"/>
                    <a:pt x="9241" y="3007"/>
                    <a:pt x="9241" y="3007"/>
                  </a:cubicBezTo>
                  <a:cubicBezTo>
                    <a:pt x="9337" y="3141"/>
                    <a:pt x="9413" y="3295"/>
                    <a:pt x="9452" y="3458"/>
                  </a:cubicBezTo>
                  <a:cubicBezTo>
                    <a:pt x="9509" y="3726"/>
                    <a:pt x="9663" y="3966"/>
                    <a:pt x="9883" y="4129"/>
                  </a:cubicBezTo>
                  <a:cubicBezTo>
                    <a:pt x="9998" y="4215"/>
                    <a:pt x="10094" y="4311"/>
                    <a:pt x="10180" y="4426"/>
                  </a:cubicBezTo>
                  <a:cubicBezTo>
                    <a:pt x="10343" y="4637"/>
                    <a:pt x="10439" y="4886"/>
                    <a:pt x="10458" y="5154"/>
                  </a:cubicBezTo>
                  <a:cubicBezTo>
                    <a:pt x="10477" y="5375"/>
                    <a:pt x="10554" y="5586"/>
                    <a:pt x="10679" y="5758"/>
                  </a:cubicBezTo>
                  <a:cubicBezTo>
                    <a:pt x="10870" y="6065"/>
                    <a:pt x="10937" y="6429"/>
                    <a:pt x="10851" y="6774"/>
                  </a:cubicBezTo>
                  <a:cubicBezTo>
                    <a:pt x="10813" y="6985"/>
                    <a:pt x="10717" y="7177"/>
                    <a:pt x="10592" y="7340"/>
                  </a:cubicBezTo>
                  <a:cubicBezTo>
                    <a:pt x="10506" y="7455"/>
                    <a:pt x="10468" y="7589"/>
                    <a:pt x="10487" y="7723"/>
                  </a:cubicBezTo>
                  <a:cubicBezTo>
                    <a:pt x="10516" y="7972"/>
                    <a:pt x="10477" y="8222"/>
                    <a:pt x="10382" y="8452"/>
                  </a:cubicBezTo>
                  <a:cubicBezTo>
                    <a:pt x="10765" y="8346"/>
                    <a:pt x="11072" y="8078"/>
                    <a:pt x="11225" y="7714"/>
                  </a:cubicBezTo>
                  <a:cubicBezTo>
                    <a:pt x="11369" y="7407"/>
                    <a:pt x="11388" y="7071"/>
                    <a:pt x="11292" y="6755"/>
                  </a:cubicBezTo>
                  <a:cubicBezTo>
                    <a:pt x="11503" y="6554"/>
                    <a:pt x="11647" y="6295"/>
                    <a:pt x="11704" y="6017"/>
                  </a:cubicBezTo>
                  <a:cubicBezTo>
                    <a:pt x="11829" y="5490"/>
                    <a:pt x="11637" y="4982"/>
                    <a:pt x="11283" y="4761"/>
                  </a:cubicBezTo>
                  <a:cubicBezTo>
                    <a:pt x="11369" y="4378"/>
                    <a:pt x="11283" y="3985"/>
                    <a:pt x="11043" y="3678"/>
                  </a:cubicBezTo>
                  <a:cubicBezTo>
                    <a:pt x="10861" y="3429"/>
                    <a:pt x="10592" y="3247"/>
                    <a:pt x="10295" y="3170"/>
                  </a:cubicBezTo>
                  <a:cubicBezTo>
                    <a:pt x="10372" y="2844"/>
                    <a:pt x="10305" y="2509"/>
                    <a:pt x="10104" y="2250"/>
                  </a:cubicBezTo>
                  <a:cubicBezTo>
                    <a:pt x="10104" y="2250"/>
                    <a:pt x="9739" y="1819"/>
                    <a:pt x="9500" y="1761"/>
                  </a:cubicBezTo>
                  <a:cubicBezTo>
                    <a:pt x="9286" y="1718"/>
                    <a:pt x="9110" y="1653"/>
                    <a:pt x="8932" y="1653"/>
                  </a:cubicBezTo>
                  <a:cubicBezTo>
                    <a:pt x="8910" y="1653"/>
                    <a:pt x="8889" y="1654"/>
                    <a:pt x="8867" y="1656"/>
                  </a:cubicBezTo>
                  <a:cubicBezTo>
                    <a:pt x="8762" y="1291"/>
                    <a:pt x="8493" y="985"/>
                    <a:pt x="8139" y="841"/>
                  </a:cubicBezTo>
                  <a:cubicBezTo>
                    <a:pt x="7957" y="760"/>
                    <a:pt x="7760" y="715"/>
                    <a:pt x="7562" y="715"/>
                  </a:cubicBezTo>
                  <a:cubicBezTo>
                    <a:pt x="7457" y="715"/>
                    <a:pt x="7351" y="728"/>
                    <a:pt x="7247" y="755"/>
                  </a:cubicBezTo>
                  <a:cubicBezTo>
                    <a:pt x="7084" y="410"/>
                    <a:pt x="6672" y="160"/>
                    <a:pt x="6193" y="122"/>
                  </a:cubicBezTo>
                  <a:cubicBezTo>
                    <a:pt x="6158" y="119"/>
                    <a:pt x="6123" y="118"/>
                    <a:pt x="6088" y="118"/>
                  </a:cubicBezTo>
                  <a:cubicBezTo>
                    <a:pt x="5779" y="118"/>
                    <a:pt x="5476" y="232"/>
                    <a:pt x="5244" y="438"/>
                  </a:cubicBezTo>
                  <a:cubicBezTo>
                    <a:pt x="5054" y="165"/>
                    <a:pt x="4702" y="0"/>
                    <a:pt x="4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3297955" y="1599170"/>
              <a:ext cx="186945" cy="188261"/>
            </a:xfrm>
            <a:custGeom>
              <a:rect b="b" l="l" r="r" t="t"/>
              <a:pathLst>
                <a:path extrusionOk="0" h="5349" w="5311">
                  <a:moveTo>
                    <a:pt x="585" y="0"/>
                  </a:moveTo>
                  <a:cubicBezTo>
                    <a:pt x="585" y="1"/>
                    <a:pt x="0" y="1601"/>
                    <a:pt x="1841" y="2656"/>
                  </a:cubicBezTo>
                  <a:cubicBezTo>
                    <a:pt x="3317" y="3509"/>
                    <a:pt x="3969" y="4170"/>
                    <a:pt x="4065" y="4831"/>
                  </a:cubicBezTo>
                  <a:cubicBezTo>
                    <a:pt x="4107" y="5132"/>
                    <a:pt x="4366" y="5348"/>
                    <a:pt x="4661" y="5348"/>
                  </a:cubicBezTo>
                  <a:cubicBezTo>
                    <a:pt x="4695" y="5348"/>
                    <a:pt x="4730" y="5345"/>
                    <a:pt x="4764" y="5339"/>
                  </a:cubicBezTo>
                  <a:cubicBezTo>
                    <a:pt x="5100" y="5282"/>
                    <a:pt x="5311" y="4946"/>
                    <a:pt x="5234" y="4621"/>
                  </a:cubicBezTo>
                  <a:lnTo>
                    <a:pt x="4659" y="1985"/>
                  </a:lnTo>
                  <a:lnTo>
                    <a:pt x="4132" y="662"/>
                  </a:lnTo>
                  <a:cubicBezTo>
                    <a:pt x="4132" y="662"/>
                    <a:pt x="3539" y="703"/>
                    <a:pt x="2889" y="703"/>
                  </a:cubicBezTo>
                  <a:cubicBezTo>
                    <a:pt x="2171" y="703"/>
                    <a:pt x="1382" y="653"/>
                    <a:pt x="1246" y="441"/>
                  </a:cubicBezTo>
                  <a:cubicBezTo>
                    <a:pt x="1103" y="211"/>
                    <a:pt x="863" y="48"/>
                    <a:pt x="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3422453" y="1622434"/>
              <a:ext cx="62444" cy="164328"/>
            </a:xfrm>
            <a:custGeom>
              <a:rect b="b" l="l" r="r" t="t"/>
              <a:pathLst>
                <a:path extrusionOk="0" h="4669" w="1774">
                  <a:moveTo>
                    <a:pt x="604" y="1"/>
                  </a:moveTo>
                  <a:cubicBezTo>
                    <a:pt x="604" y="1"/>
                    <a:pt x="345" y="20"/>
                    <a:pt x="0" y="30"/>
                  </a:cubicBezTo>
                  <a:lnTo>
                    <a:pt x="499" y="1295"/>
                  </a:lnTo>
                  <a:lnTo>
                    <a:pt x="1074" y="3931"/>
                  </a:lnTo>
                  <a:cubicBezTo>
                    <a:pt x="1131" y="4180"/>
                    <a:pt x="1016" y="4439"/>
                    <a:pt x="786" y="4573"/>
                  </a:cubicBezTo>
                  <a:cubicBezTo>
                    <a:pt x="882" y="4631"/>
                    <a:pt x="997" y="4669"/>
                    <a:pt x="1122" y="4669"/>
                  </a:cubicBezTo>
                  <a:cubicBezTo>
                    <a:pt x="1496" y="4669"/>
                    <a:pt x="1774" y="4324"/>
                    <a:pt x="1697" y="3960"/>
                  </a:cubicBezTo>
                  <a:lnTo>
                    <a:pt x="1122" y="132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3368458" y="1592096"/>
              <a:ext cx="137032" cy="75917"/>
            </a:xfrm>
            <a:custGeom>
              <a:rect b="b" l="l" r="r" t="t"/>
              <a:pathLst>
                <a:path extrusionOk="0" h="2157" w="3893">
                  <a:moveTo>
                    <a:pt x="825" y="0"/>
                  </a:moveTo>
                  <a:cubicBezTo>
                    <a:pt x="346" y="0"/>
                    <a:pt x="1" y="451"/>
                    <a:pt x="116" y="911"/>
                  </a:cubicBezTo>
                  <a:lnTo>
                    <a:pt x="192" y="1313"/>
                  </a:lnTo>
                  <a:cubicBezTo>
                    <a:pt x="317" y="1812"/>
                    <a:pt x="767" y="2157"/>
                    <a:pt x="1285" y="2157"/>
                  </a:cubicBezTo>
                  <a:lnTo>
                    <a:pt x="2608" y="2157"/>
                  </a:lnTo>
                  <a:cubicBezTo>
                    <a:pt x="3116" y="2157"/>
                    <a:pt x="3566" y="1812"/>
                    <a:pt x="3701" y="1313"/>
                  </a:cubicBezTo>
                  <a:lnTo>
                    <a:pt x="3768" y="911"/>
                  </a:lnTo>
                  <a:cubicBezTo>
                    <a:pt x="3892" y="451"/>
                    <a:pt x="3538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3377223" y="1592096"/>
              <a:ext cx="127915" cy="75917"/>
            </a:xfrm>
            <a:custGeom>
              <a:rect b="b" l="l" r="r" t="t"/>
              <a:pathLst>
                <a:path extrusionOk="0" h="2157" w="3634">
                  <a:moveTo>
                    <a:pt x="2934" y="0"/>
                  </a:moveTo>
                  <a:lnTo>
                    <a:pt x="2934" y="0"/>
                  </a:lnTo>
                  <a:cubicBezTo>
                    <a:pt x="2944" y="96"/>
                    <a:pt x="2944" y="192"/>
                    <a:pt x="2915" y="288"/>
                  </a:cubicBezTo>
                  <a:lnTo>
                    <a:pt x="2838" y="690"/>
                  </a:lnTo>
                  <a:cubicBezTo>
                    <a:pt x="2714" y="1189"/>
                    <a:pt x="2263" y="1543"/>
                    <a:pt x="1745" y="1543"/>
                  </a:cubicBezTo>
                  <a:lnTo>
                    <a:pt x="432" y="1543"/>
                  </a:lnTo>
                  <a:cubicBezTo>
                    <a:pt x="279" y="1543"/>
                    <a:pt x="135" y="1515"/>
                    <a:pt x="1" y="1457"/>
                  </a:cubicBezTo>
                  <a:lnTo>
                    <a:pt x="1" y="1457"/>
                  </a:lnTo>
                  <a:cubicBezTo>
                    <a:pt x="173" y="1879"/>
                    <a:pt x="586" y="2157"/>
                    <a:pt x="1046" y="2157"/>
                  </a:cubicBezTo>
                  <a:lnTo>
                    <a:pt x="2359" y="2157"/>
                  </a:lnTo>
                  <a:cubicBezTo>
                    <a:pt x="2877" y="2157"/>
                    <a:pt x="3327" y="1802"/>
                    <a:pt x="3452" y="1304"/>
                  </a:cubicBezTo>
                  <a:lnTo>
                    <a:pt x="3528" y="901"/>
                  </a:lnTo>
                  <a:cubicBezTo>
                    <a:pt x="3634" y="479"/>
                    <a:pt x="3356" y="67"/>
                    <a:pt x="2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3316469" y="1369806"/>
              <a:ext cx="135025" cy="83660"/>
            </a:xfrm>
            <a:custGeom>
              <a:rect b="b" l="l" r="r" t="t"/>
              <a:pathLst>
                <a:path extrusionOk="0" h="2377" w="3836">
                  <a:moveTo>
                    <a:pt x="886" y="1"/>
                  </a:moveTo>
                  <a:cubicBezTo>
                    <a:pt x="656" y="1"/>
                    <a:pt x="423" y="50"/>
                    <a:pt x="203" y="153"/>
                  </a:cubicBezTo>
                  <a:cubicBezTo>
                    <a:pt x="0" y="262"/>
                    <a:pt x="102" y="543"/>
                    <a:pt x="293" y="543"/>
                  </a:cubicBezTo>
                  <a:cubicBezTo>
                    <a:pt x="319" y="543"/>
                    <a:pt x="347" y="538"/>
                    <a:pt x="375" y="527"/>
                  </a:cubicBezTo>
                  <a:cubicBezTo>
                    <a:pt x="539" y="452"/>
                    <a:pt x="710" y="416"/>
                    <a:pt x="879" y="416"/>
                  </a:cubicBezTo>
                  <a:cubicBezTo>
                    <a:pt x="1295" y="416"/>
                    <a:pt x="1694" y="631"/>
                    <a:pt x="1919" y="1006"/>
                  </a:cubicBezTo>
                  <a:cubicBezTo>
                    <a:pt x="1612" y="1351"/>
                    <a:pt x="1535" y="1840"/>
                    <a:pt x="1727" y="2252"/>
                  </a:cubicBezTo>
                  <a:cubicBezTo>
                    <a:pt x="1765" y="2329"/>
                    <a:pt x="1832" y="2377"/>
                    <a:pt x="1919" y="2377"/>
                  </a:cubicBezTo>
                  <a:cubicBezTo>
                    <a:pt x="1947" y="2377"/>
                    <a:pt x="1976" y="2367"/>
                    <a:pt x="2005" y="2357"/>
                  </a:cubicBezTo>
                  <a:cubicBezTo>
                    <a:pt x="2110" y="2309"/>
                    <a:pt x="2149" y="2185"/>
                    <a:pt x="2101" y="2079"/>
                  </a:cubicBezTo>
                  <a:cubicBezTo>
                    <a:pt x="1938" y="1715"/>
                    <a:pt x="2091" y="1293"/>
                    <a:pt x="2455" y="1121"/>
                  </a:cubicBezTo>
                  <a:cubicBezTo>
                    <a:pt x="2551" y="1077"/>
                    <a:pt x="2652" y="1056"/>
                    <a:pt x="2752" y="1056"/>
                  </a:cubicBezTo>
                  <a:cubicBezTo>
                    <a:pt x="3023" y="1056"/>
                    <a:pt x="3285" y="1210"/>
                    <a:pt x="3404" y="1476"/>
                  </a:cubicBezTo>
                  <a:cubicBezTo>
                    <a:pt x="3447" y="1547"/>
                    <a:pt x="3527" y="1586"/>
                    <a:pt x="3608" y="1586"/>
                  </a:cubicBezTo>
                  <a:cubicBezTo>
                    <a:pt x="3636" y="1586"/>
                    <a:pt x="3665" y="1581"/>
                    <a:pt x="3692" y="1571"/>
                  </a:cubicBezTo>
                  <a:cubicBezTo>
                    <a:pt x="3788" y="1514"/>
                    <a:pt x="3836" y="1389"/>
                    <a:pt x="3788" y="1293"/>
                  </a:cubicBezTo>
                  <a:cubicBezTo>
                    <a:pt x="3592" y="875"/>
                    <a:pt x="3183" y="634"/>
                    <a:pt x="2757" y="634"/>
                  </a:cubicBezTo>
                  <a:cubicBezTo>
                    <a:pt x="2598" y="634"/>
                    <a:pt x="2436" y="667"/>
                    <a:pt x="2283" y="737"/>
                  </a:cubicBezTo>
                  <a:cubicBezTo>
                    <a:pt x="2273" y="747"/>
                    <a:pt x="2264" y="747"/>
                    <a:pt x="2264" y="757"/>
                  </a:cubicBezTo>
                  <a:cubicBezTo>
                    <a:pt x="1954" y="272"/>
                    <a:pt x="1428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3148042" y="1434107"/>
              <a:ext cx="113202" cy="65569"/>
            </a:xfrm>
            <a:custGeom>
              <a:rect b="b" l="l" r="r" t="t"/>
              <a:pathLst>
                <a:path extrusionOk="0" h="1863" w="3216">
                  <a:moveTo>
                    <a:pt x="2482" y="1"/>
                  </a:moveTo>
                  <a:cubicBezTo>
                    <a:pt x="2018" y="1"/>
                    <a:pt x="1574" y="257"/>
                    <a:pt x="1345" y="693"/>
                  </a:cubicBezTo>
                  <a:cubicBezTo>
                    <a:pt x="1192" y="647"/>
                    <a:pt x="1036" y="624"/>
                    <a:pt x="880" y="624"/>
                  </a:cubicBezTo>
                  <a:cubicBezTo>
                    <a:pt x="646" y="624"/>
                    <a:pt x="414" y="676"/>
                    <a:pt x="195" y="780"/>
                  </a:cubicBezTo>
                  <a:cubicBezTo>
                    <a:pt x="1" y="889"/>
                    <a:pt x="97" y="1170"/>
                    <a:pt x="293" y="1170"/>
                  </a:cubicBezTo>
                  <a:cubicBezTo>
                    <a:pt x="319" y="1170"/>
                    <a:pt x="347" y="1165"/>
                    <a:pt x="377" y="1153"/>
                  </a:cubicBezTo>
                  <a:cubicBezTo>
                    <a:pt x="537" y="1079"/>
                    <a:pt x="706" y="1043"/>
                    <a:pt x="873" y="1043"/>
                  </a:cubicBezTo>
                  <a:cubicBezTo>
                    <a:pt x="1326" y="1043"/>
                    <a:pt x="1765" y="1304"/>
                    <a:pt x="1968" y="1738"/>
                  </a:cubicBezTo>
                  <a:cubicBezTo>
                    <a:pt x="2007" y="1815"/>
                    <a:pt x="2083" y="1863"/>
                    <a:pt x="2160" y="1863"/>
                  </a:cubicBezTo>
                  <a:cubicBezTo>
                    <a:pt x="2189" y="1863"/>
                    <a:pt x="2218" y="1853"/>
                    <a:pt x="2246" y="1844"/>
                  </a:cubicBezTo>
                  <a:cubicBezTo>
                    <a:pt x="2352" y="1796"/>
                    <a:pt x="2400" y="1671"/>
                    <a:pt x="2352" y="1566"/>
                  </a:cubicBezTo>
                  <a:cubicBezTo>
                    <a:pt x="2218" y="1278"/>
                    <a:pt x="1997" y="1029"/>
                    <a:pt x="1719" y="866"/>
                  </a:cubicBezTo>
                  <a:cubicBezTo>
                    <a:pt x="1825" y="684"/>
                    <a:pt x="1988" y="540"/>
                    <a:pt x="2179" y="473"/>
                  </a:cubicBezTo>
                  <a:cubicBezTo>
                    <a:pt x="2276" y="433"/>
                    <a:pt x="2380" y="414"/>
                    <a:pt x="2483" y="414"/>
                  </a:cubicBezTo>
                  <a:cubicBezTo>
                    <a:pt x="2605" y="414"/>
                    <a:pt x="2727" y="440"/>
                    <a:pt x="2841" y="492"/>
                  </a:cubicBezTo>
                  <a:cubicBezTo>
                    <a:pt x="2869" y="503"/>
                    <a:pt x="2897" y="509"/>
                    <a:pt x="2923" y="509"/>
                  </a:cubicBezTo>
                  <a:cubicBezTo>
                    <a:pt x="3114" y="509"/>
                    <a:pt x="3216" y="228"/>
                    <a:pt x="3013" y="118"/>
                  </a:cubicBezTo>
                  <a:cubicBezTo>
                    <a:pt x="2840" y="38"/>
                    <a:pt x="2660" y="1"/>
                    <a:pt x="2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3371485" y="1504039"/>
              <a:ext cx="68886" cy="30409"/>
            </a:xfrm>
            <a:custGeom>
              <a:rect b="b" l="l" r="r" t="t"/>
              <a:pathLst>
                <a:path extrusionOk="0" h="864" w="1957">
                  <a:moveTo>
                    <a:pt x="847" y="1"/>
                  </a:moveTo>
                  <a:cubicBezTo>
                    <a:pt x="584" y="1"/>
                    <a:pt x="326" y="82"/>
                    <a:pt x="116" y="240"/>
                  </a:cubicBezTo>
                  <a:cubicBezTo>
                    <a:pt x="20" y="307"/>
                    <a:pt x="1" y="432"/>
                    <a:pt x="58" y="528"/>
                  </a:cubicBezTo>
                  <a:cubicBezTo>
                    <a:pt x="99" y="585"/>
                    <a:pt x="164" y="615"/>
                    <a:pt x="230" y="615"/>
                  </a:cubicBezTo>
                  <a:cubicBezTo>
                    <a:pt x="273" y="615"/>
                    <a:pt x="317" y="602"/>
                    <a:pt x="356" y="575"/>
                  </a:cubicBezTo>
                  <a:cubicBezTo>
                    <a:pt x="505" y="471"/>
                    <a:pt x="679" y="420"/>
                    <a:pt x="851" y="420"/>
                  </a:cubicBezTo>
                  <a:cubicBezTo>
                    <a:pt x="1119" y="420"/>
                    <a:pt x="1384" y="543"/>
                    <a:pt x="1554" y="777"/>
                  </a:cubicBezTo>
                  <a:cubicBezTo>
                    <a:pt x="1592" y="834"/>
                    <a:pt x="1650" y="863"/>
                    <a:pt x="1726" y="863"/>
                  </a:cubicBezTo>
                  <a:cubicBezTo>
                    <a:pt x="1765" y="863"/>
                    <a:pt x="1803" y="853"/>
                    <a:pt x="1841" y="825"/>
                  </a:cubicBezTo>
                  <a:cubicBezTo>
                    <a:pt x="1937" y="758"/>
                    <a:pt x="1956" y="623"/>
                    <a:pt x="1889" y="528"/>
                  </a:cubicBezTo>
                  <a:cubicBezTo>
                    <a:pt x="1698" y="259"/>
                    <a:pt x="1400" y="67"/>
                    <a:pt x="1065" y="20"/>
                  </a:cubicBezTo>
                  <a:cubicBezTo>
                    <a:pt x="992" y="7"/>
                    <a:pt x="920" y="1"/>
                    <a:pt x="8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3286093" y="1587732"/>
              <a:ext cx="70927" cy="31289"/>
            </a:xfrm>
            <a:custGeom>
              <a:rect b="b" l="l" r="r" t="t"/>
              <a:pathLst>
                <a:path extrusionOk="0" h="889" w="2015">
                  <a:moveTo>
                    <a:pt x="1151" y="0"/>
                  </a:moveTo>
                  <a:cubicBezTo>
                    <a:pt x="1078" y="0"/>
                    <a:pt x="1005" y="6"/>
                    <a:pt x="932" y="19"/>
                  </a:cubicBezTo>
                  <a:cubicBezTo>
                    <a:pt x="596" y="86"/>
                    <a:pt x="309" y="278"/>
                    <a:pt x="117" y="555"/>
                  </a:cubicBezTo>
                  <a:cubicBezTo>
                    <a:pt x="1" y="720"/>
                    <a:pt x="143" y="888"/>
                    <a:pt x="293" y="888"/>
                  </a:cubicBezTo>
                  <a:cubicBezTo>
                    <a:pt x="353" y="888"/>
                    <a:pt x="415" y="861"/>
                    <a:pt x="462" y="795"/>
                  </a:cubicBezTo>
                  <a:cubicBezTo>
                    <a:pt x="587" y="603"/>
                    <a:pt x="788" y="479"/>
                    <a:pt x="1018" y="440"/>
                  </a:cubicBezTo>
                  <a:cubicBezTo>
                    <a:pt x="1074" y="428"/>
                    <a:pt x="1130" y="422"/>
                    <a:pt x="1186" y="422"/>
                  </a:cubicBezTo>
                  <a:cubicBezTo>
                    <a:pt x="1352" y="422"/>
                    <a:pt x="1517" y="474"/>
                    <a:pt x="1660" y="575"/>
                  </a:cubicBezTo>
                  <a:cubicBezTo>
                    <a:pt x="1696" y="600"/>
                    <a:pt x="1735" y="611"/>
                    <a:pt x="1774" y="611"/>
                  </a:cubicBezTo>
                  <a:cubicBezTo>
                    <a:pt x="1840" y="611"/>
                    <a:pt x="1905" y="577"/>
                    <a:pt x="1948" y="517"/>
                  </a:cubicBezTo>
                  <a:cubicBezTo>
                    <a:pt x="2015" y="421"/>
                    <a:pt x="1986" y="297"/>
                    <a:pt x="1900" y="230"/>
                  </a:cubicBezTo>
                  <a:cubicBezTo>
                    <a:pt x="1675" y="80"/>
                    <a:pt x="1415" y="0"/>
                    <a:pt x="1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3267895" y="1468492"/>
              <a:ext cx="61142" cy="46388"/>
            </a:xfrm>
            <a:custGeom>
              <a:rect b="b" l="l" r="r" t="t"/>
              <a:pathLst>
                <a:path extrusionOk="0" h="1318" w="1737">
                  <a:moveTo>
                    <a:pt x="1509" y="1"/>
                  </a:moveTo>
                  <a:cubicBezTo>
                    <a:pt x="1409" y="1"/>
                    <a:pt x="1322" y="73"/>
                    <a:pt x="1305" y="176"/>
                  </a:cubicBezTo>
                  <a:cubicBezTo>
                    <a:pt x="1236" y="599"/>
                    <a:pt x="872" y="897"/>
                    <a:pt x="458" y="897"/>
                  </a:cubicBezTo>
                  <a:cubicBezTo>
                    <a:pt x="412" y="897"/>
                    <a:pt x="365" y="893"/>
                    <a:pt x="318" y="886"/>
                  </a:cubicBezTo>
                  <a:cubicBezTo>
                    <a:pt x="308" y="885"/>
                    <a:pt x="299" y="884"/>
                    <a:pt x="290" y="884"/>
                  </a:cubicBezTo>
                  <a:cubicBezTo>
                    <a:pt x="54" y="884"/>
                    <a:pt x="1" y="1242"/>
                    <a:pt x="250" y="1298"/>
                  </a:cubicBezTo>
                  <a:cubicBezTo>
                    <a:pt x="318" y="1308"/>
                    <a:pt x="394" y="1317"/>
                    <a:pt x="461" y="1317"/>
                  </a:cubicBezTo>
                  <a:cubicBezTo>
                    <a:pt x="1084" y="1308"/>
                    <a:pt x="1621" y="857"/>
                    <a:pt x="1717" y="244"/>
                  </a:cubicBezTo>
                  <a:cubicBezTo>
                    <a:pt x="1736" y="129"/>
                    <a:pt x="1659" y="23"/>
                    <a:pt x="1544" y="4"/>
                  </a:cubicBezTo>
                  <a:cubicBezTo>
                    <a:pt x="1533" y="2"/>
                    <a:pt x="1521" y="1"/>
                    <a:pt x="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3177821" y="1540782"/>
              <a:ext cx="20627" cy="44241"/>
            </a:xfrm>
            <a:custGeom>
              <a:rect b="b" l="l" r="r" t="t"/>
              <a:pathLst>
                <a:path extrusionOk="0" h="1257" w="586">
                  <a:moveTo>
                    <a:pt x="300" y="1"/>
                  </a:moveTo>
                  <a:cubicBezTo>
                    <a:pt x="218" y="1"/>
                    <a:pt x="136" y="47"/>
                    <a:pt x="106" y="155"/>
                  </a:cubicBezTo>
                  <a:cubicBezTo>
                    <a:pt x="1" y="471"/>
                    <a:pt x="126" y="998"/>
                    <a:pt x="154" y="1094"/>
                  </a:cubicBezTo>
                  <a:cubicBezTo>
                    <a:pt x="173" y="1190"/>
                    <a:pt x="260" y="1257"/>
                    <a:pt x="356" y="1257"/>
                  </a:cubicBezTo>
                  <a:cubicBezTo>
                    <a:pt x="375" y="1257"/>
                    <a:pt x="384" y="1257"/>
                    <a:pt x="404" y="1247"/>
                  </a:cubicBezTo>
                  <a:cubicBezTo>
                    <a:pt x="519" y="1219"/>
                    <a:pt x="586" y="1103"/>
                    <a:pt x="557" y="998"/>
                  </a:cubicBezTo>
                  <a:cubicBezTo>
                    <a:pt x="499" y="787"/>
                    <a:pt x="451" y="433"/>
                    <a:pt x="499" y="279"/>
                  </a:cubicBezTo>
                  <a:cubicBezTo>
                    <a:pt x="564" y="115"/>
                    <a:pt x="431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3241953" y="1310574"/>
              <a:ext cx="27772" cy="34280"/>
            </a:xfrm>
            <a:custGeom>
              <a:rect b="b" l="l" r="r" t="t"/>
              <a:pathLst>
                <a:path extrusionOk="0" h="974" w="789">
                  <a:moveTo>
                    <a:pt x="485" y="1"/>
                  </a:moveTo>
                  <a:cubicBezTo>
                    <a:pt x="438" y="1"/>
                    <a:pt x="389" y="19"/>
                    <a:pt x="345" y="62"/>
                  </a:cubicBezTo>
                  <a:cubicBezTo>
                    <a:pt x="307" y="101"/>
                    <a:pt x="0" y="408"/>
                    <a:pt x="0" y="772"/>
                  </a:cubicBezTo>
                  <a:cubicBezTo>
                    <a:pt x="0" y="887"/>
                    <a:pt x="96" y="973"/>
                    <a:pt x="211" y="973"/>
                  </a:cubicBezTo>
                  <a:cubicBezTo>
                    <a:pt x="216" y="974"/>
                    <a:pt x="222" y="974"/>
                    <a:pt x="227" y="974"/>
                  </a:cubicBezTo>
                  <a:cubicBezTo>
                    <a:pt x="335" y="974"/>
                    <a:pt x="421" y="881"/>
                    <a:pt x="412" y="772"/>
                  </a:cubicBezTo>
                  <a:cubicBezTo>
                    <a:pt x="412" y="618"/>
                    <a:pt x="575" y="417"/>
                    <a:pt x="633" y="360"/>
                  </a:cubicBezTo>
                  <a:cubicBezTo>
                    <a:pt x="788" y="212"/>
                    <a:pt x="646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3214111" y="1335069"/>
              <a:ext cx="68358" cy="25798"/>
            </a:xfrm>
            <a:custGeom>
              <a:rect b="b" l="l" r="r" t="t"/>
              <a:pathLst>
                <a:path extrusionOk="0" h="733" w="1942">
                  <a:moveTo>
                    <a:pt x="1025" y="0"/>
                  </a:moveTo>
                  <a:cubicBezTo>
                    <a:pt x="896" y="0"/>
                    <a:pt x="778" y="24"/>
                    <a:pt x="676" y="57"/>
                  </a:cubicBezTo>
                  <a:cubicBezTo>
                    <a:pt x="484" y="124"/>
                    <a:pt x="302" y="229"/>
                    <a:pt x="149" y="373"/>
                  </a:cubicBezTo>
                  <a:cubicBezTo>
                    <a:pt x="1" y="521"/>
                    <a:pt x="139" y="732"/>
                    <a:pt x="302" y="732"/>
                  </a:cubicBezTo>
                  <a:cubicBezTo>
                    <a:pt x="350" y="732"/>
                    <a:pt x="400" y="714"/>
                    <a:pt x="446" y="670"/>
                  </a:cubicBezTo>
                  <a:cubicBezTo>
                    <a:pt x="459" y="651"/>
                    <a:pt x="699" y="421"/>
                    <a:pt x="1018" y="421"/>
                  </a:cubicBezTo>
                  <a:cubicBezTo>
                    <a:pt x="1184" y="421"/>
                    <a:pt x="1371" y="483"/>
                    <a:pt x="1558" y="670"/>
                  </a:cubicBezTo>
                  <a:cubicBezTo>
                    <a:pt x="1606" y="699"/>
                    <a:pt x="1654" y="728"/>
                    <a:pt x="1711" y="728"/>
                  </a:cubicBezTo>
                  <a:cubicBezTo>
                    <a:pt x="1759" y="728"/>
                    <a:pt x="1817" y="699"/>
                    <a:pt x="1855" y="660"/>
                  </a:cubicBezTo>
                  <a:cubicBezTo>
                    <a:pt x="1941" y="584"/>
                    <a:pt x="1941" y="450"/>
                    <a:pt x="1855" y="373"/>
                  </a:cubicBezTo>
                  <a:cubicBezTo>
                    <a:pt x="1565" y="89"/>
                    <a:pt x="1274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3511331" y="1496120"/>
              <a:ext cx="39036" cy="50118"/>
            </a:xfrm>
            <a:custGeom>
              <a:rect b="b" l="l" r="r" t="t"/>
              <a:pathLst>
                <a:path extrusionOk="0" h="1424" w="1109">
                  <a:moveTo>
                    <a:pt x="313" y="0"/>
                  </a:moveTo>
                  <a:cubicBezTo>
                    <a:pt x="141" y="0"/>
                    <a:pt x="1" y="236"/>
                    <a:pt x="188" y="379"/>
                  </a:cubicBezTo>
                  <a:cubicBezTo>
                    <a:pt x="447" y="590"/>
                    <a:pt x="629" y="896"/>
                    <a:pt x="686" y="1232"/>
                  </a:cubicBezTo>
                  <a:cubicBezTo>
                    <a:pt x="696" y="1337"/>
                    <a:pt x="792" y="1424"/>
                    <a:pt x="897" y="1424"/>
                  </a:cubicBezTo>
                  <a:cubicBezTo>
                    <a:pt x="907" y="1424"/>
                    <a:pt x="907" y="1424"/>
                    <a:pt x="916" y="1414"/>
                  </a:cubicBezTo>
                  <a:cubicBezTo>
                    <a:pt x="1032" y="1404"/>
                    <a:pt x="1108" y="1309"/>
                    <a:pt x="1108" y="1193"/>
                  </a:cubicBezTo>
                  <a:cubicBezTo>
                    <a:pt x="1032" y="753"/>
                    <a:pt x="801" y="350"/>
                    <a:pt x="456" y="62"/>
                  </a:cubicBezTo>
                  <a:cubicBezTo>
                    <a:pt x="410" y="19"/>
                    <a:pt x="360" y="0"/>
                    <a:pt x="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47"/>
          <p:cNvGrpSpPr/>
          <p:nvPr/>
        </p:nvGrpSpPr>
        <p:grpSpPr>
          <a:xfrm>
            <a:off x="6999543" y="1746313"/>
            <a:ext cx="670583" cy="616339"/>
            <a:chOff x="6576899" y="1896209"/>
            <a:chExt cx="559425" cy="500763"/>
          </a:xfrm>
        </p:grpSpPr>
        <p:sp>
          <p:nvSpPr>
            <p:cNvPr id="1506" name="Google Shape;1506;p47"/>
            <p:cNvSpPr/>
            <p:nvPr/>
          </p:nvSpPr>
          <p:spPr>
            <a:xfrm>
              <a:off x="6576899" y="1896209"/>
              <a:ext cx="559425" cy="500763"/>
            </a:xfrm>
            <a:custGeom>
              <a:rect b="b" l="l" r="r" t="t"/>
              <a:pathLst>
                <a:path extrusionOk="0" h="13243" w="14789">
                  <a:moveTo>
                    <a:pt x="4050" y="0"/>
                  </a:moveTo>
                  <a:cubicBezTo>
                    <a:pt x="3523" y="0"/>
                    <a:pt x="2993" y="103"/>
                    <a:pt x="2490" y="314"/>
                  </a:cubicBezTo>
                  <a:cubicBezTo>
                    <a:pt x="978" y="952"/>
                    <a:pt x="0" y="2436"/>
                    <a:pt x="14" y="4073"/>
                  </a:cubicBezTo>
                  <a:cubicBezTo>
                    <a:pt x="14" y="8283"/>
                    <a:pt x="5431" y="12105"/>
                    <a:pt x="6985" y="13118"/>
                  </a:cubicBezTo>
                  <a:cubicBezTo>
                    <a:pt x="7110" y="13201"/>
                    <a:pt x="7254" y="13243"/>
                    <a:pt x="7398" y="13243"/>
                  </a:cubicBezTo>
                  <a:cubicBezTo>
                    <a:pt x="7542" y="13243"/>
                    <a:pt x="7686" y="13201"/>
                    <a:pt x="7810" y="13118"/>
                  </a:cubicBezTo>
                  <a:cubicBezTo>
                    <a:pt x="9364" y="12105"/>
                    <a:pt x="14781" y="8283"/>
                    <a:pt x="14781" y="4073"/>
                  </a:cubicBezTo>
                  <a:cubicBezTo>
                    <a:pt x="14788" y="1833"/>
                    <a:pt x="12971" y="8"/>
                    <a:pt x="10731" y="1"/>
                  </a:cubicBezTo>
                  <a:cubicBezTo>
                    <a:pt x="9662" y="1"/>
                    <a:pt x="8643" y="424"/>
                    <a:pt x="7887" y="1174"/>
                  </a:cubicBezTo>
                  <a:cubicBezTo>
                    <a:pt x="7752" y="1309"/>
                    <a:pt x="7575" y="1376"/>
                    <a:pt x="7397" y="1376"/>
                  </a:cubicBezTo>
                  <a:cubicBezTo>
                    <a:pt x="7219" y="1376"/>
                    <a:pt x="7041" y="1309"/>
                    <a:pt x="6902" y="1174"/>
                  </a:cubicBezTo>
                  <a:cubicBezTo>
                    <a:pt x="6131" y="407"/>
                    <a:pt x="5098" y="0"/>
                    <a:pt x="4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7"/>
            <p:cNvSpPr/>
            <p:nvPr/>
          </p:nvSpPr>
          <p:spPr>
            <a:xfrm>
              <a:off x="6577164" y="1896247"/>
              <a:ext cx="279467" cy="500499"/>
            </a:xfrm>
            <a:custGeom>
              <a:rect b="b" l="l" r="r" t="t"/>
              <a:pathLst>
                <a:path extrusionOk="0" h="13236" w="7388">
                  <a:moveTo>
                    <a:pt x="4058" y="0"/>
                  </a:moveTo>
                  <a:cubicBezTo>
                    <a:pt x="1811" y="7"/>
                    <a:pt x="0" y="1832"/>
                    <a:pt x="7" y="4072"/>
                  </a:cubicBezTo>
                  <a:cubicBezTo>
                    <a:pt x="7" y="8282"/>
                    <a:pt x="5424" y="12104"/>
                    <a:pt x="6978" y="13117"/>
                  </a:cubicBezTo>
                  <a:cubicBezTo>
                    <a:pt x="7088" y="13188"/>
                    <a:pt x="7223" y="13235"/>
                    <a:pt x="7360" y="13235"/>
                  </a:cubicBezTo>
                  <a:cubicBezTo>
                    <a:pt x="7369" y="13235"/>
                    <a:pt x="7378" y="13235"/>
                    <a:pt x="7387" y="13235"/>
                  </a:cubicBezTo>
                  <a:cubicBezTo>
                    <a:pt x="1859" y="5688"/>
                    <a:pt x="3829" y="1457"/>
                    <a:pt x="5702" y="354"/>
                  </a:cubicBezTo>
                  <a:cubicBezTo>
                    <a:pt x="5182" y="118"/>
                    <a:pt x="4620" y="0"/>
                    <a:pt x="40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47"/>
          <p:cNvSpPr txBox="1"/>
          <p:nvPr>
            <p:ph idx="4294967295" type="subTitle"/>
          </p:nvPr>
        </p:nvSpPr>
        <p:spPr>
          <a:xfrm>
            <a:off x="745600" y="3329950"/>
            <a:ext cx="2633700" cy="548700"/>
          </a:xfrm>
          <a:prstGeom prst="rect">
            <a:avLst/>
          </a:prstGeom>
        </p:spPr>
        <p:txBody>
          <a:bodyPr anchorCtr="0" anchor="ctr" bIns="91425" lIns="91425" spcFirstLastPara="1" rIns="11515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2"/>
                </a:solidFill>
              </a:rPr>
              <a:t>Estágio Inicial </a:t>
            </a:r>
            <a:r>
              <a:rPr lang="en" sz="1900">
                <a:solidFill>
                  <a:schemeClr val="dk2"/>
                </a:solidFill>
              </a:rPr>
              <a:t>(</a:t>
            </a:r>
            <a:r>
              <a:rPr i="1" lang="en" sz="1900">
                <a:solidFill>
                  <a:schemeClr val="dk2"/>
                </a:solidFill>
              </a:rPr>
              <a:t>leve</a:t>
            </a:r>
            <a:r>
              <a:rPr lang="en" sz="1900">
                <a:solidFill>
                  <a:schemeClr val="dk2"/>
                </a:solidFill>
              </a:rPr>
              <a:t>)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509" name="Google Shape;1509;p47"/>
          <p:cNvSpPr txBox="1"/>
          <p:nvPr>
            <p:ph idx="4294967295" type="subTitle"/>
          </p:nvPr>
        </p:nvSpPr>
        <p:spPr>
          <a:xfrm>
            <a:off x="3339888" y="3329625"/>
            <a:ext cx="2464500" cy="548700"/>
          </a:xfrm>
          <a:prstGeom prst="rect">
            <a:avLst/>
          </a:prstGeom>
        </p:spPr>
        <p:txBody>
          <a:bodyPr anchorCtr="0" anchor="ctr" bIns="91425" lIns="91425" spcFirstLastPara="1" rIns="11515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2"/>
                </a:solidFill>
              </a:rPr>
              <a:t>Estágio Moderado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1510" name="Google Shape;1510;p47"/>
          <p:cNvSpPr txBox="1"/>
          <p:nvPr>
            <p:ph idx="4294967295" type="subTitle"/>
          </p:nvPr>
        </p:nvSpPr>
        <p:spPr>
          <a:xfrm>
            <a:off x="5696688" y="3326675"/>
            <a:ext cx="3276300" cy="548700"/>
          </a:xfrm>
          <a:prstGeom prst="rect">
            <a:avLst/>
          </a:prstGeom>
        </p:spPr>
        <p:txBody>
          <a:bodyPr anchorCtr="0" anchor="ctr" bIns="91425" lIns="91425" spcFirstLastPara="1" rIns="11515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2"/>
                </a:solidFill>
              </a:rPr>
              <a:t>Estágio </a:t>
            </a:r>
            <a:r>
              <a:rPr b="1" lang="en" sz="1900">
                <a:solidFill>
                  <a:schemeClr val="dk2"/>
                </a:solidFill>
              </a:rPr>
              <a:t>Avançado</a:t>
            </a:r>
            <a:r>
              <a:rPr lang="en" sz="1900">
                <a:solidFill>
                  <a:schemeClr val="dk2"/>
                </a:solidFill>
              </a:rPr>
              <a:t> (</a:t>
            </a:r>
            <a:r>
              <a:rPr i="1" lang="en" sz="1900">
                <a:solidFill>
                  <a:schemeClr val="dk2"/>
                </a:solidFill>
              </a:rPr>
              <a:t>grave</a:t>
            </a:r>
            <a:r>
              <a:rPr lang="en" sz="1900">
                <a:solidFill>
                  <a:schemeClr val="dk2"/>
                </a:solidFill>
              </a:rPr>
              <a:t>)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8"/>
          <p:cNvSpPr/>
          <p:nvPr/>
        </p:nvSpPr>
        <p:spPr>
          <a:xfrm rot="-8245731">
            <a:off x="4762099" y="723115"/>
            <a:ext cx="1540422" cy="1289610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8"/>
          <p:cNvSpPr txBox="1"/>
          <p:nvPr>
            <p:ph idx="2" type="title"/>
          </p:nvPr>
        </p:nvSpPr>
        <p:spPr>
          <a:xfrm>
            <a:off x="4127400" y="2106800"/>
            <a:ext cx="5110800" cy="14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 de </a:t>
            </a:r>
            <a:r>
              <a:rPr lang="en">
                <a:solidFill>
                  <a:schemeClr val="accent4"/>
                </a:solidFill>
              </a:rPr>
              <a:t>Detecção Precoce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17" name="Google Shape;1517;p48"/>
          <p:cNvSpPr txBox="1"/>
          <p:nvPr>
            <p:ph idx="1" type="subTitle"/>
          </p:nvPr>
        </p:nvSpPr>
        <p:spPr>
          <a:xfrm>
            <a:off x="4293575" y="3578900"/>
            <a:ext cx="3622800" cy="10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Programa desenvolvido em Python para auxiliar na detecção precoce do alzheimer.</a:t>
            </a:r>
            <a:endParaRPr/>
          </a:p>
        </p:txBody>
      </p:sp>
      <p:sp>
        <p:nvSpPr>
          <p:cNvPr id="1518" name="Google Shape;1518;p48"/>
          <p:cNvSpPr txBox="1"/>
          <p:nvPr>
            <p:ph type="title"/>
          </p:nvPr>
        </p:nvSpPr>
        <p:spPr>
          <a:xfrm>
            <a:off x="4755012" y="797017"/>
            <a:ext cx="15546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19" name="Google Shape;1519;p48"/>
          <p:cNvSpPr/>
          <p:nvPr/>
        </p:nvSpPr>
        <p:spPr>
          <a:xfrm>
            <a:off x="8247325" y="217325"/>
            <a:ext cx="542578" cy="579705"/>
          </a:xfrm>
          <a:custGeom>
            <a:rect b="b" l="l" r="r" t="t"/>
            <a:pathLst>
              <a:path extrusionOk="0" h="86362" w="80831">
                <a:moveTo>
                  <a:pt x="40355" y="17949"/>
                </a:moveTo>
                <a:cubicBezTo>
                  <a:pt x="45091" y="33470"/>
                  <a:pt x="56673" y="40156"/>
                  <a:pt x="65826" y="43101"/>
                </a:cubicBezTo>
                <a:cubicBezTo>
                  <a:pt x="56673" y="46046"/>
                  <a:pt x="45091" y="52732"/>
                  <a:pt x="40355" y="68253"/>
                </a:cubicBezTo>
                <a:cubicBezTo>
                  <a:pt x="35619" y="52732"/>
                  <a:pt x="24038" y="46046"/>
                  <a:pt x="14885" y="43101"/>
                </a:cubicBezTo>
                <a:cubicBezTo>
                  <a:pt x="23998" y="40156"/>
                  <a:pt x="35619" y="33470"/>
                  <a:pt x="40355" y="17949"/>
                </a:cubicBezTo>
                <a:close/>
                <a:moveTo>
                  <a:pt x="40355" y="0"/>
                </a:moveTo>
                <a:cubicBezTo>
                  <a:pt x="39201" y="0"/>
                  <a:pt x="38206" y="955"/>
                  <a:pt x="38206" y="2109"/>
                </a:cubicBezTo>
                <a:cubicBezTo>
                  <a:pt x="38206" y="39679"/>
                  <a:pt x="5890" y="40992"/>
                  <a:pt x="2308" y="40992"/>
                </a:cubicBezTo>
                <a:cubicBezTo>
                  <a:pt x="1791" y="40992"/>
                  <a:pt x="1314" y="41151"/>
                  <a:pt x="995" y="41470"/>
                </a:cubicBezTo>
                <a:cubicBezTo>
                  <a:pt x="677" y="41629"/>
                  <a:pt x="518" y="41947"/>
                  <a:pt x="319" y="42106"/>
                </a:cubicBezTo>
                <a:cubicBezTo>
                  <a:pt x="0" y="42783"/>
                  <a:pt x="0" y="43579"/>
                  <a:pt x="319" y="44255"/>
                </a:cubicBezTo>
                <a:cubicBezTo>
                  <a:pt x="677" y="44892"/>
                  <a:pt x="1473" y="45370"/>
                  <a:pt x="2308" y="45370"/>
                </a:cubicBezTo>
                <a:lnTo>
                  <a:pt x="2468" y="45370"/>
                </a:lnTo>
                <a:cubicBezTo>
                  <a:pt x="6209" y="45370"/>
                  <a:pt x="38365" y="46683"/>
                  <a:pt x="38365" y="84252"/>
                </a:cubicBezTo>
                <a:cubicBezTo>
                  <a:pt x="38365" y="85406"/>
                  <a:pt x="39360" y="86361"/>
                  <a:pt x="40515" y="86361"/>
                </a:cubicBezTo>
                <a:cubicBezTo>
                  <a:pt x="41669" y="86361"/>
                  <a:pt x="42624" y="85406"/>
                  <a:pt x="42624" y="84252"/>
                </a:cubicBezTo>
                <a:cubicBezTo>
                  <a:pt x="42624" y="46842"/>
                  <a:pt x="74821" y="45370"/>
                  <a:pt x="78562" y="45370"/>
                </a:cubicBezTo>
                <a:cubicBezTo>
                  <a:pt x="79357" y="45370"/>
                  <a:pt x="80034" y="44892"/>
                  <a:pt x="80512" y="44255"/>
                </a:cubicBezTo>
                <a:cubicBezTo>
                  <a:pt x="80830" y="43579"/>
                  <a:pt x="80830" y="42783"/>
                  <a:pt x="80352" y="42106"/>
                </a:cubicBezTo>
                <a:cubicBezTo>
                  <a:pt x="80034" y="41470"/>
                  <a:pt x="79198" y="41151"/>
                  <a:pt x="78562" y="40992"/>
                </a:cubicBezTo>
                <a:cubicBezTo>
                  <a:pt x="74821" y="40992"/>
                  <a:pt x="42465" y="39679"/>
                  <a:pt x="42465" y="2109"/>
                </a:cubicBezTo>
                <a:cubicBezTo>
                  <a:pt x="42465" y="955"/>
                  <a:pt x="41510" y="0"/>
                  <a:pt x="40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0" name="Google Shape;15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5" y="868625"/>
            <a:ext cx="3948425" cy="39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49"/>
          <p:cNvSpPr/>
          <p:nvPr/>
        </p:nvSpPr>
        <p:spPr>
          <a:xfrm rot="-7042662">
            <a:off x="1063146" y="1555486"/>
            <a:ext cx="933738" cy="735814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9"/>
          <p:cNvSpPr txBox="1"/>
          <p:nvPr>
            <p:ph type="title"/>
          </p:nvPr>
        </p:nvSpPr>
        <p:spPr>
          <a:xfrm>
            <a:off x="-366325" y="2254474"/>
            <a:ext cx="37926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Estrutura de Perguntas</a:t>
            </a:r>
            <a:endParaRPr/>
          </a:p>
        </p:txBody>
      </p:sp>
      <p:sp>
        <p:nvSpPr>
          <p:cNvPr id="1527" name="Google Shape;1527;p49"/>
          <p:cNvSpPr txBox="1"/>
          <p:nvPr>
            <p:ph idx="1" type="subTitle"/>
          </p:nvPr>
        </p:nvSpPr>
        <p:spPr>
          <a:xfrm>
            <a:off x="221617" y="2994647"/>
            <a:ext cx="28698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 de “sim” ou “não” baseadas nos </a:t>
            </a:r>
            <a:r>
              <a:rPr b="1" lang="en"/>
              <a:t>sintomas </a:t>
            </a:r>
            <a:r>
              <a:rPr lang="en"/>
              <a:t>e </a:t>
            </a:r>
            <a:r>
              <a:rPr b="1" lang="en"/>
              <a:t>fatores de risco</a:t>
            </a:r>
            <a:r>
              <a:rPr lang="en"/>
              <a:t>.</a:t>
            </a:r>
            <a:endParaRPr/>
          </a:p>
        </p:txBody>
      </p:sp>
      <p:sp>
        <p:nvSpPr>
          <p:cNvPr id="1528" name="Google Shape;1528;p49"/>
          <p:cNvSpPr txBox="1"/>
          <p:nvPr>
            <p:ph idx="15"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accent4"/>
                </a:solidFill>
              </a:rPr>
              <a:t>Lógica </a:t>
            </a:r>
            <a:r>
              <a:rPr lang="en" sz="2700">
                <a:solidFill>
                  <a:schemeClr val="dk1"/>
                </a:solidFill>
              </a:rPr>
              <a:t>do Sistema &amp; </a:t>
            </a:r>
            <a:r>
              <a:rPr lang="en" sz="2700">
                <a:solidFill>
                  <a:schemeClr val="accent4"/>
                </a:solidFill>
              </a:rPr>
              <a:t>Estruturação de Pontos</a:t>
            </a:r>
            <a:endParaRPr sz="2700">
              <a:solidFill>
                <a:schemeClr val="accent4"/>
              </a:solidFill>
            </a:endParaRPr>
          </a:p>
        </p:txBody>
      </p:sp>
      <p:sp>
        <p:nvSpPr>
          <p:cNvPr id="1529" name="Google Shape;1529;p49"/>
          <p:cNvSpPr/>
          <p:nvPr/>
        </p:nvSpPr>
        <p:spPr>
          <a:xfrm rot="-7053298">
            <a:off x="4049350" y="1607603"/>
            <a:ext cx="890542" cy="703971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9"/>
          <p:cNvSpPr txBox="1"/>
          <p:nvPr>
            <p:ph type="title"/>
          </p:nvPr>
        </p:nvSpPr>
        <p:spPr>
          <a:xfrm>
            <a:off x="2675700" y="2274791"/>
            <a:ext cx="3638100" cy="6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Acúmulo de Pontos</a:t>
            </a:r>
            <a:endParaRPr/>
          </a:p>
        </p:txBody>
      </p:sp>
      <p:sp>
        <p:nvSpPr>
          <p:cNvPr id="1531" name="Google Shape;1531;p49"/>
          <p:cNvSpPr txBox="1"/>
          <p:nvPr>
            <p:ph idx="1" type="subTitle"/>
          </p:nvPr>
        </p:nvSpPr>
        <p:spPr>
          <a:xfrm>
            <a:off x="3239675" y="2979452"/>
            <a:ext cx="27528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</a:t>
            </a:r>
            <a:r>
              <a:rPr b="1" lang="en"/>
              <a:t>resposta positiva</a:t>
            </a:r>
            <a:r>
              <a:rPr lang="en"/>
              <a:t> </a:t>
            </a:r>
            <a:r>
              <a:rPr b="1" lang="en"/>
              <a:t>acrescenta</a:t>
            </a:r>
            <a:r>
              <a:rPr b="1" lang="en"/>
              <a:t> pontos</a:t>
            </a:r>
            <a:r>
              <a:rPr lang="en"/>
              <a:t>, variando de acordo com a </a:t>
            </a:r>
            <a:r>
              <a:rPr b="1" lang="en"/>
              <a:t>importância do sintoma/fator de risco</a:t>
            </a:r>
            <a:r>
              <a:rPr lang="en"/>
              <a:t>.</a:t>
            </a:r>
            <a:endParaRPr/>
          </a:p>
        </p:txBody>
      </p:sp>
      <p:sp>
        <p:nvSpPr>
          <p:cNvPr id="1532" name="Google Shape;1532;p49"/>
          <p:cNvSpPr/>
          <p:nvPr/>
        </p:nvSpPr>
        <p:spPr>
          <a:xfrm rot="-7053298">
            <a:off x="7006925" y="1607603"/>
            <a:ext cx="890542" cy="703971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9"/>
          <p:cNvSpPr txBox="1"/>
          <p:nvPr>
            <p:ph type="title"/>
          </p:nvPr>
        </p:nvSpPr>
        <p:spPr>
          <a:xfrm>
            <a:off x="5633275" y="2274791"/>
            <a:ext cx="3638100" cy="6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Classificação Final</a:t>
            </a:r>
            <a:endParaRPr/>
          </a:p>
        </p:txBody>
      </p:sp>
      <p:sp>
        <p:nvSpPr>
          <p:cNvPr id="1534" name="Google Shape;1534;p49"/>
          <p:cNvSpPr txBox="1"/>
          <p:nvPr>
            <p:ph idx="1" type="subTitle"/>
          </p:nvPr>
        </p:nvSpPr>
        <p:spPr>
          <a:xfrm>
            <a:off x="5633150" y="2788425"/>
            <a:ext cx="3638100" cy="240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Pontuação baixa</a:t>
            </a:r>
            <a:r>
              <a:rPr lang="en"/>
              <a:t>: Risco baixo, sugerindo apenas monitoramento.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Pontuação moderada</a:t>
            </a:r>
            <a:r>
              <a:rPr lang="en"/>
              <a:t>: Risco moderado, recomendando acompanhamento médico.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Pontuação alta</a:t>
            </a:r>
            <a:r>
              <a:rPr lang="en"/>
              <a:t>: Risco elevado, indicando sintomas de Alzheimer e sugerindo avaliação médica urgente.</a:t>
            </a:r>
            <a:endParaRPr/>
          </a:p>
        </p:txBody>
      </p:sp>
      <p:grpSp>
        <p:nvGrpSpPr>
          <p:cNvPr id="1535" name="Google Shape;1535;p49"/>
          <p:cNvGrpSpPr/>
          <p:nvPr/>
        </p:nvGrpSpPr>
        <p:grpSpPr>
          <a:xfrm>
            <a:off x="1253244" y="1673413"/>
            <a:ext cx="553476" cy="499961"/>
            <a:chOff x="1821465" y="1981993"/>
            <a:chExt cx="372410" cy="372410"/>
          </a:xfrm>
        </p:grpSpPr>
        <p:sp>
          <p:nvSpPr>
            <p:cNvPr id="1536" name="Google Shape;1536;p49"/>
            <p:cNvSpPr/>
            <p:nvPr/>
          </p:nvSpPr>
          <p:spPr>
            <a:xfrm>
              <a:off x="1821858" y="1981993"/>
              <a:ext cx="282336" cy="186205"/>
            </a:xfrm>
            <a:custGeom>
              <a:rect b="b" l="l" r="r" t="t"/>
              <a:pathLst>
                <a:path extrusionOk="0" h="7103" w="10770">
                  <a:moveTo>
                    <a:pt x="910" y="1"/>
                  </a:moveTo>
                  <a:cubicBezTo>
                    <a:pt x="405" y="1"/>
                    <a:pt x="0" y="405"/>
                    <a:pt x="0" y="925"/>
                  </a:cubicBezTo>
                  <a:lnTo>
                    <a:pt x="0" y="6872"/>
                  </a:lnTo>
                  <a:cubicBezTo>
                    <a:pt x="0" y="7002"/>
                    <a:pt x="101" y="7103"/>
                    <a:pt x="231" y="7103"/>
                  </a:cubicBezTo>
                  <a:lnTo>
                    <a:pt x="2527" y="7103"/>
                  </a:lnTo>
                  <a:cubicBezTo>
                    <a:pt x="2772" y="7103"/>
                    <a:pt x="2989" y="6901"/>
                    <a:pt x="2989" y="6641"/>
                  </a:cubicBezTo>
                  <a:lnTo>
                    <a:pt x="2989" y="6179"/>
                  </a:lnTo>
                  <a:cubicBezTo>
                    <a:pt x="2989" y="5991"/>
                    <a:pt x="2902" y="5804"/>
                    <a:pt x="2758" y="5674"/>
                  </a:cubicBezTo>
                  <a:cubicBezTo>
                    <a:pt x="1848" y="4909"/>
                    <a:pt x="2382" y="3436"/>
                    <a:pt x="3566" y="3436"/>
                  </a:cubicBezTo>
                  <a:cubicBezTo>
                    <a:pt x="4750" y="3436"/>
                    <a:pt x="5284" y="4909"/>
                    <a:pt x="4360" y="5674"/>
                  </a:cubicBezTo>
                  <a:cubicBezTo>
                    <a:pt x="4216" y="5804"/>
                    <a:pt x="4129" y="5991"/>
                    <a:pt x="4129" y="6179"/>
                  </a:cubicBezTo>
                  <a:lnTo>
                    <a:pt x="4129" y="6655"/>
                  </a:lnTo>
                  <a:cubicBezTo>
                    <a:pt x="4129" y="6901"/>
                    <a:pt x="4331" y="7103"/>
                    <a:pt x="4591" y="7103"/>
                  </a:cubicBezTo>
                  <a:lnTo>
                    <a:pt x="7088" y="7103"/>
                  </a:lnTo>
                  <a:lnTo>
                    <a:pt x="7088" y="4577"/>
                  </a:lnTo>
                  <a:cubicBezTo>
                    <a:pt x="7088" y="4331"/>
                    <a:pt x="7290" y="4129"/>
                    <a:pt x="7550" y="4129"/>
                  </a:cubicBezTo>
                  <a:lnTo>
                    <a:pt x="8012" y="4129"/>
                  </a:lnTo>
                  <a:cubicBezTo>
                    <a:pt x="8214" y="4129"/>
                    <a:pt x="8402" y="4216"/>
                    <a:pt x="8532" y="4360"/>
                  </a:cubicBezTo>
                  <a:cubicBezTo>
                    <a:pt x="8795" y="4680"/>
                    <a:pt x="9150" y="4823"/>
                    <a:pt x="9499" y="4823"/>
                  </a:cubicBezTo>
                  <a:cubicBezTo>
                    <a:pt x="10143" y="4823"/>
                    <a:pt x="10769" y="4334"/>
                    <a:pt x="10769" y="3566"/>
                  </a:cubicBezTo>
                  <a:cubicBezTo>
                    <a:pt x="10769" y="2788"/>
                    <a:pt x="10142" y="2296"/>
                    <a:pt x="9496" y="2296"/>
                  </a:cubicBezTo>
                  <a:cubicBezTo>
                    <a:pt x="9148" y="2296"/>
                    <a:pt x="8795" y="2439"/>
                    <a:pt x="8532" y="2758"/>
                  </a:cubicBezTo>
                  <a:cubicBezTo>
                    <a:pt x="8402" y="2902"/>
                    <a:pt x="8214" y="2989"/>
                    <a:pt x="8012" y="2989"/>
                  </a:cubicBezTo>
                  <a:lnTo>
                    <a:pt x="7550" y="2989"/>
                  </a:lnTo>
                  <a:cubicBezTo>
                    <a:pt x="7305" y="2989"/>
                    <a:pt x="7088" y="2772"/>
                    <a:pt x="7088" y="2527"/>
                  </a:cubicBezTo>
                  <a:lnTo>
                    <a:pt x="7088" y="232"/>
                  </a:lnTo>
                  <a:cubicBezTo>
                    <a:pt x="7103" y="116"/>
                    <a:pt x="7002" y="1"/>
                    <a:pt x="6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2007670" y="1981993"/>
              <a:ext cx="186205" cy="282336"/>
            </a:xfrm>
            <a:custGeom>
              <a:rect b="b" l="l" r="r" t="t"/>
              <a:pathLst>
                <a:path extrusionOk="0" h="10770" w="7103">
                  <a:moveTo>
                    <a:pt x="246" y="1"/>
                  </a:moveTo>
                  <a:cubicBezTo>
                    <a:pt x="116" y="1"/>
                    <a:pt x="15" y="102"/>
                    <a:pt x="15" y="232"/>
                  </a:cubicBezTo>
                  <a:lnTo>
                    <a:pt x="15" y="2512"/>
                  </a:lnTo>
                  <a:cubicBezTo>
                    <a:pt x="15" y="2772"/>
                    <a:pt x="217" y="2974"/>
                    <a:pt x="462" y="2974"/>
                  </a:cubicBezTo>
                  <a:lnTo>
                    <a:pt x="924" y="2974"/>
                  </a:lnTo>
                  <a:cubicBezTo>
                    <a:pt x="1126" y="2974"/>
                    <a:pt x="1314" y="2902"/>
                    <a:pt x="1444" y="2743"/>
                  </a:cubicBezTo>
                  <a:cubicBezTo>
                    <a:pt x="1705" y="2427"/>
                    <a:pt x="2056" y="2285"/>
                    <a:pt x="2402" y="2285"/>
                  </a:cubicBezTo>
                  <a:cubicBezTo>
                    <a:pt x="3050" y="2285"/>
                    <a:pt x="3681" y="2780"/>
                    <a:pt x="3681" y="3552"/>
                  </a:cubicBezTo>
                  <a:cubicBezTo>
                    <a:pt x="3681" y="4323"/>
                    <a:pt x="3050" y="4819"/>
                    <a:pt x="2402" y="4819"/>
                  </a:cubicBezTo>
                  <a:cubicBezTo>
                    <a:pt x="2056" y="4819"/>
                    <a:pt x="1705" y="4677"/>
                    <a:pt x="1444" y="4360"/>
                  </a:cubicBezTo>
                  <a:cubicBezTo>
                    <a:pt x="1314" y="4201"/>
                    <a:pt x="1126" y="4115"/>
                    <a:pt x="924" y="4115"/>
                  </a:cubicBezTo>
                  <a:lnTo>
                    <a:pt x="448" y="4115"/>
                  </a:lnTo>
                  <a:cubicBezTo>
                    <a:pt x="202" y="4115"/>
                    <a:pt x="0" y="4317"/>
                    <a:pt x="0" y="4577"/>
                  </a:cubicBezTo>
                  <a:lnTo>
                    <a:pt x="0" y="7103"/>
                  </a:lnTo>
                  <a:lnTo>
                    <a:pt x="2526" y="7103"/>
                  </a:lnTo>
                  <a:cubicBezTo>
                    <a:pt x="2772" y="7103"/>
                    <a:pt x="2974" y="7305"/>
                    <a:pt x="2974" y="7565"/>
                  </a:cubicBezTo>
                  <a:lnTo>
                    <a:pt x="2974" y="8012"/>
                  </a:lnTo>
                  <a:cubicBezTo>
                    <a:pt x="2988" y="8214"/>
                    <a:pt x="2902" y="8402"/>
                    <a:pt x="2743" y="8532"/>
                  </a:cubicBezTo>
                  <a:cubicBezTo>
                    <a:pt x="1833" y="9283"/>
                    <a:pt x="2368" y="10769"/>
                    <a:pt x="3551" y="10769"/>
                  </a:cubicBezTo>
                  <a:cubicBezTo>
                    <a:pt x="4735" y="10769"/>
                    <a:pt x="5269" y="9283"/>
                    <a:pt x="4360" y="8532"/>
                  </a:cubicBezTo>
                  <a:cubicBezTo>
                    <a:pt x="4201" y="8402"/>
                    <a:pt x="4114" y="8214"/>
                    <a:pt x="4129" y="8012"/>
                  </a:cubicBezTo>
                  <a:lnTo>
                    <a:pt x="4129" y="7550"/>
                  </a:lnTo>
                  <a:cubicBezTo>
                    <a:pt x="4129" y="7305"/>
                    <a:pt x="4331" y="7103"/>
                    <a:pt x="4576" y="7103"/>
                  </a:cubicBezTo>
                  <a:lnTo>
                    <a:pt x="6886" y="7103"/>
                  </a:lnTo>
                  <a:cubicBezTo>
                    <a:pt x="7001" y="7103"/>
                    <a:pt x="7102" y="7002"/>
                    <a:pt x="7102" y="6872"/>
                  </a:cubicBezTo>
                  <a:lnTo>
                    <a:pt x="7102" y="925"/>
                  </a:lnTo>
                  <a:cubicBezTo>
                    <a:pt x="7102" y="419"/>
                    <a:pt x="6698" y="1"/>
                    <a:pt x="6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1911540" y="2167805"/>
              <a:ext cx="282336" cy="186598"/>
            </a:xfrm>
            <a:custGeom>
              <a:rect b="b" l="l" r="r" t="t"/>
              <a:pathLst>
                <a:path extrusionOk="0" h="7118" w="10770">
                  <a:moveTo>
                    <a:pt x="3682" y="0"/>
                  </a:moveTo>
                  <a:lnTo>
                    <a:pt x="3682" y="2527"/>
                  </a:lnTo>
                  <a:cubicBezTo>
                    <a:pt x="3682" y="2786"/>
                    <a:pt x="3480" y="2989"/>
                    <a:pt x="3220" y="2989"/>
                  </a:cubicBezTo>
                  <a:lnTo>
                    <a:pt x="2758" y="2989"/>
                  </a:lnTo>
                  <a:cubicBezTo>
                    <a:pt x="2556" y="2989"/>
                    <a:pt x="2368" y="2902"/>
                    <a:pt x="2238" y="2743"/>
                  </a:cubicBezTo>
                  <a:cubicBezTo>
                    <a:pt x="1977" y="2426"/>
                    <a:pt x="1626" y="2285"/>
                    <a:pt x="1279" y="2285"/>
                  </a:cubicBezTo>
                  <a:cubicBezTo>
                    <a:pt x="632" y="2285"/>
                    <a:pt x="1" y="2780"/>
                    <a:pt x="1" y="3552"/>
                  </a:cubicBezTo>
                  <a:cubicBezTo>
                    <a:pt x="1" y="4323"/>
                    <a:pt x="632" y="4818"/>
                    <a:pt x="1279" y="4818"/>
                  </a:cubicBezTo>
                  <a:cubicBezTo>
                    <a:pt x="1626" y="4818"/>
                    <a:pt x="1977" y="4677"/>
                    <a:pt x="2238" y="4360"/>
                  </a:cubicBezTo>
                  <a:cubicBezTo>
                    <a:pt x="2368" y="4201"/>
                    <a:pt x="2556" y="4129"/>
                    <a:pt x="2758" y="4129"/>
                  </a:cubicBezTo>
                  <a:lnTo>
                    <a:pt x="3220" y="4129"/>
                  </a:lnTo>
                  <a:cubicBezTo>
                    <a:pt x="3465" y="4129"/>
                    <a:pt x="3667" y="4331"/>
                    <a:pt x="3667" y="4591"/>
                  </a:cubicBezTo>
                  <a:lnTo>
                    <a:pt x="3667" y="6872"/>
                  </a:lnTo>
                  <a:cubicBezTo>
                    <a:pt x="3667" y="7002"/>
                    <a:pt x="3768" y="7117"/>
                    <a:pt x="3913" y="7117"/>
                  </a:cubicBezTo>
                  <a:lnTo>
                    <a:pt x="9860" y="7117"/>
                  </a:lnTo>
                  <a:cubicBezTo>
                    <a:pt x="10365" y="7117"/>
                    <a:pt x="10769" y="6698"/>
                    <a:pt x="10769" y="6193"/>
                  </a:cubicBezTo>
                  <a:lnTo>
                    <a:pt x="10769" y="246"/>
                  </a:lnTo>
                  <a:cubicBezTo>
                    <a:pt x="10769" y="116"/>
                    <a:pt x="10668" y="15"/>
                    <a:pt x="10553" y="15"/>
                  </a:cubicBezTo>
                  <a:lnTo>
                    <a:pt x="8272" y="15"/>
                  </a:lnTo>
                  <a:cubicBezTo>
                    <a:pt x="8012" y="15"/>
                    <a:pt x="7810" y="217"/>
                    <a:pt x="7810" y="477"/>
                  </a:cubicBezTo>
                  <a:lnTo>
                    <a:pt x="7810" y="924"/>
                  </a:lnTo>
                  <a:cubicBezTo>
                    <a:pt x="7796" y="1126"/>
                    <a:pt x="7882" y="1314"/>
                    <a:pt x="8041" y="1444"/>
                  </a:cubicBezTo>
                  <a:cubicBezTo>
                    <a:pt x="8951" y="2195"/>
                    <a:pt x="8416" y="3681"/>
                    <a:pt x="7233" y="3681"/>
                  </a:cubicBezTo>
                  <a:cubicBezTo>
                    <a:pt x="6049" y="3681"/>
                    <a:pt x="5515" y="2195"/>
                    <a:pt x="6424" y="1444"/>
                  </a:cubicBezTo>
                  <a:cubicBezTo>
                    <a:pt x="6583" y="1314"/>
                    <a:pt x="6670" y="1126"/>
                    <a:pt x="6670" y="924"/>
                  </a:cubicBezTo>
                  <a:lnTo>
                    <a:pt x="6670" y="462"/>
                  </a:lnTo>
                  <a:cubicBezTo>
                    <a:pt x="6670" y="203"/>
                    <a:pt x="6453" y="0"/>
                    <a:pt x="6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1821465" y="2072067"/>
              <a:ext cx="186598" cy="281942"/>
            </a:xfrm>
            <a:custGeom>
              <a:rect b="b" l="l" r="r" t="t"/>
              <a:pathLst>
                <a:path extrusionOk="0" h="10755" w="7118">
                  <a:moveTo>
                    <a:pt x="3566" y="0"/>
                  </a:moveTo>
                  <a:cubicBezTo>
                    <a:pt x="2383" y="0"/>
                    <a:pt x="1849" y="1473"/>
                    <a:pt x="2758" y="2238"/>
                  </a:cubicBezTo>
                  <a:cubicBezTo>
                    <a:pt x="2917" y="2368"/>
                    <a:pt x="2989" y="2555"/>
                    <a:pt x="2989" y="2743"/>
                  </a:cubicBezTo>
                  <a:lnTo>
                    <a:pt x="2989" y="3205"/>
                  </a:lnTo>
                  <a:cubicBezTo>
                    <a:pt x="2989" y="3465"/>
                    <a:pt x="2787" y="3667"/>
                    <a:pt x="2527" y="3667"/>
                  </a:cubicBezTo>
                  <a:lnTo>
                    <a:pt x="246" y="3667"/>
                  </a:lnTo>
                  <a:cubicBezTo>
                    <a:pt x="238" y="3666"/>
                    <a:pt x="230" y="3665"/>
                    <a:pt x="222" y="3665"/>
                  </a:cubicBezTo>
                  <a:cubicBezTo>
                    <a:pt x="102" y="3665"/>
                    <a:pt x="1" y="3762"/>
                    <a:pt x="1" y="3883"/>
                  </a:cubicBezTo>
                  <a:lnTo>
                    <a:pt x="1" y="9845"/>
                  </a:lnTo>
                  <a:cubicBezTo>
                    <a:pt x="1" y="10350"/>
                    <a:pt x="405" y="10755"/>
                    <a:pt x="925" y="10755"/>
                  </a:cubicBezTo>
                  <a:lnTo>
                    <a:pt x="6872" y="10755"/>
                  </a:lnTo>
                  <a:cubicBezTo>
                    <a:pt x="7002" y="10755"/>
                    <a:pt x="7103" y="10654"/>
                    <a:pt x="7103" y="10524"/>
                  </a:cubicBezTo>
                  <a:lnTo>
                    <a:pt x="7103" y="8257"/>
                  </a:lnTo>
                  <a:cubicBezTo>
                    <a:pt x="7103" y="7997"/>
                    <a:pt x="6901" y="7795"/>
                    <a:pt x="6641" y="7795"/>
                  </a:cubicBezTo>
                  <a:lnTo>
                    <a:pt x="6194" y="7795"/>
                  </a:lnTo>
                  <a:cubicBezTo>
                    <a:pt x="5992" y="7795"/>
                    <a:pt x="5804" y="7882"/>
                    <a:pt x="5674" y="8026"/>
                  </a:cubicBezTo>
                  <a:cubicBezTo>
                    <a:pt x="5408" y="8343"/>
                    <a:pt x="5055" y="8485"/>
                    <a:pt x="4709" y="8485"/>
                  </a:cubicBezTo>
                  <a:cubicBezTo>
                    <a:pt x="4062" y="8485"/>
                    <a:pt x="3437" y="7989"/>
                    <a:pt x="3437" y="7218"/>
                  </a:cubicBezTo>
                  <a:cubicBezTo>
                    <a:pt x="3437" y="6450"/>
                    <a:pt x="4057" y="5955"/>
                    <a:pt x="4701" y="5955"/>
                  </a:cubicBezTo>
                  <a:cubicBezTo>
                    <a:pt x="5050" y="5955"/>
                    <a:pt x="5406" y="6100"/>
                    <a:pt x="5674" y="6424"/>
                  </a:cubicBezTo>
                  <a:cubicBezTo>
                    <a:pt x="5804" y="6568"/>
                    <a:pt x="5992" y="6655"/>
                    <a:pt x="6194" y="6655"/>
                  </a:cubicBezTo>
                  <a:lnTo>
                    <a:pt x="6656" y="6655"/>
                  </a:lnTo>
                  <a:cubicBezTo>
                    <a:pt x="6916" y="6655"/>
                    <a:pt x="7118" y="6453"/>
                    <a:pt x="7118" y="6193"/>
                  </a:cubicBezTo>
                  <a:lnTo>
                    <a:pt x="7118" y="3667"/>
                  </a:lnTo>
                  <a:lnTo>
                    <a:pt x="4591" y="3667"/>
                  </a:lnTo>
                  <a:cubicBezTo>
                    <a:pt x="4346" y="3667"/>
                    <a:pt x="4129" y="3465"/>
                    <a:pt x="4129" y="3219"/>
                  </a:cubicBezTo>
                  <a:lnTo>
                    <a:pt x="4129" y="2743"/>
                  </a:lnTo>
                  <a:cubicBezTo>
                    <a:pt x="4129" y="2555"/>
                    <a:pt x="4216" y="2368"/>
                    <a:pt x="4375" y="2238"/>
                  </a:cubicBezTo>
                  <a:cubicBezTo>
                    <a:pt x="5284" y="1473"/>
                    <a:pt x="4750" y="0"/>
                    <a:pt x="3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1821858" y="2167805"/>
              <a:ext cx="42023" cy="186205"/>
            </a:xfrm>
            <a:custGeom>
              <a:rect b="b" l="l" r="r" t="t"/>
              <a:pathLst>
                <a:path extrusionOk="0" h="7103" w="1603">
                  <a:moveTo>
                    <a:pt x="231" y="0"/>
                  </a:moveTo>
                  <a:cubicBezTo>
                    <a:pt x="101" y="0"/>
                    <a:pt x="0" y="101"/>
                    <a:pt x="0" y="231"/>
                  </a:cubicBezTo>
                  <a:lnTo>
                    <a:pt x="0" y="6193"/>
                  </a:lnTo>
                  <a:cubicBezTo>
                    <a:pt x="0" y="6698"/>
                    <a:pt x="405" y="7103"/>
                    <a:pt x="910" y="7103"/>
                  </a:cubicBezTo>
                  <a:lnTo>
                    <a:pt x="1603" y="7103"/>
                  </a:lnTo>
                  <a:cubicBezTo>
                    <a:pt x="1097" y="7103"/>
                    <a:pt x="693" y="6698"/>
                    <a:pt x="693" y="6193"/>
                  </a:cubicBezTo>
                  <a:lnTo>
                    <a:pt x="693" y="231"/>
                  </a:lnTo>
                  <a:cubicBezTo>
                    <a:pt x="693" y="101"/>
                    <a:pt x="794" y="0"/>
                    <a:pt x="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1869989" y="2072303"/>
              <a:ext cx="51041" cy="95894"/>
            </a:xfrm>
            <a:custGeom>
              <a:rect b="b" l="l" r="r" t="t"/>
              <a:pathLst>
                <a:path extrusionOk="0" h="3658" w="1947">
                  <a:moveTo>
                    <a:pt x="1714" y="0"/>
                  </a:moveTo>
                  <a:cubicBezTo>
                    <a:pt x="590" y="0"/>
                    <a:pt x="1" y="1444"/>
                    <a:pt x="907" y="2229"/>
                  </a:cubicBezTo>
                  <a:cubicBezTo>
                    <a:pt x="1066" y="2359"/>
                    <a:pt x="1138" y="2546"/>
                    <a:pt x="1138" y="2748"/>
                  </a:cubicBezTo>
                  <a:lnTo>
                    <a:pt x="1138" y="3196"/>
                  </a:lnTo>
                  <a:cubicBezTo>
                    <a:pt x="1138" y="3456"/>
                    <a:pt x="936" y="3658"/>
                    <a:pt x="676" y="3658"/>
                  </a:cubicBezTo>
                  <a:lnTo>
                    <a:pt x="1138" y="3658"/>
                  </a:lnTo>
                  <a:cubicBezTo>
                    <a:pt x="1398" y="3658"/>
                    <a:pt x="1600" y="3456"/>
                    <a:pt x="1600" y="3196"/>
                  </a:cubicBezTo>
                  <a:lnTo>
                    <a:pt x="1600" y="2734"/>
                  </a:lnTo>
                  <a:cubicBezTo>
                    <a:pt x="1600" y="2546"/>
                    <a:pt x="1513" y="2359"/>
                    <a:pt x="1369" y="2229"/>
                  </a:cubicBezTo>
                  <a:cubicBezTo>
                    <a:pt x="561" y="1536"/>
                    <a:pt x="893" y="222"/>
                    <a:pt x="1946" y="20"/>
                  </a:cubicBezTo>
                  <a:cubicBezTo>
                    <a:pt x="1867" y="7"/>
                    <a:pt x="1789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1821858" y="1981993"/>
              <a:ext cx="42023" cy="186205"/>
            </a:xfrm>
            <a:custGeom>
              <a:rect b="b" l="l" r="r" t="t"/>
              <a:pathLst>
                <a:path extrusionOk="0" h="7103" w="1603">
                  <a:moveTo>
                    <a:pt x="910" y="1"/>
                  </a:moveTo>
                  <a:cubicBezTo>
                    <a:pt x="405" y="1"/>
                    <a:pt x="0" y="405"/>
                    <a:pt x="0" y="925"/>
                  </a:cubicBezTo>
                  <a:lnTo>
                    <a:pt x="0" y="6872"/>
                  </a:lnTo>
                  <a:cubicBezTo>
                    <a:pt x="0" y="7002"/>
                    <a:pt x="101" y="7103"/>
                    <a:pt x="231" y="7103"/>
                  </a:cubicBezTo>
                  <a:lnTo>
                    <a:pt x="910" y="7103"/>
                  </a:lnTo>
                  <a:cubicBezTo>
                    <a:pt x="794" y="7103"/>
                    <a:pt x="693" y="7002"/>
                    <a:pt x="693" y="6872"/>
                  </a:cubicBezTo>
                  <a:lnTo>
                    <a:pt x="693" y="925"/>
                  </a:lnTo>
                  <a:cubicBezTo>
                    <a:pt x="693" y="405"/>
                    <a:pt x="109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2076904" y="2041658"/>
              <a:ext cx="45064" cy="66560"/>
            </a:xfrm>
            <a:custGeom>
              <a:rect b="b" l="l" r="r" t="t"/>
              <a:pathLst>
                <a:path extrusionOk="0" h="2539" w="1719">
                  <a:moveTo>
                    <a:pt x="347" y="0"/>
                  </a:moveTo>
                  <a:cubicBezTo>
                    <a:pt x="233" y="0"/>
                    <a:pt x="116" y="16"/>
                    <a:pt x="1" y="49"/>
                  </a:cubicBezTo>
                  <a:cubicBezTo>
                    <a:pt x="1343" y="323"/>
                    <a:pt x="1343" y="2228"/>
                    <a:pt x="15" y="2517"/>
                  </a:cubicBezTo>
                  <a:cubicBezTo>
                    <a:pt x="87" y="2532"/>
                    <a:pt x="163" y="2539"/>
                    <a:pt x="241" y="2539"/>
                  </a:cubicBezTo>
                  <a:cubicBezTo>
                    <a:pt x="318" y="2539"/>
                    <a:pt x="398" y="2532"/>
                    <a:pt x="477" y="2517"/>
                  </a:cubicBezTo>
                  <a:cubicBezTo>
                    <a:pt x="1213" y="2445"/>
                    <a:pt x="1719" y="1752"/>
                    <a:pt x="1589" y="1016"/>
                  </a:cubicBezTo>
                  <a:cubicBezTo>
                    <a:pt x="1468" y="412"/>
                    <a:pt x="933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2008037" y="1981993"/>
              <a:ext cx="23882" cy="78357"/>
            </a:xfrm>
            <a:custGeom>
              <a:rect b="b" l="l" r="r" t="t"/>
              <a:pathLst>
                <a:path extrusionOk="0" h="2989" w="911">
                  <a:moveTo>
                    <a:pt x="232" y="1"/>
                  </a:moveTo>
                  <a:cubicBezTo>
                    <a:pt x="102" y="1"/>
                    <a:pt x="1" y="102"/>
                    <a:pt x="1" y="232"/>
                  </a:cubicBezTo>
                  <a:lnTo>
                    <a:pt x="1" y="2527"/>
                  </a:lnTo>
                  <a:cubicBezTo>
                    <a:pt x="1" y="2772"/>
                    <a:pt x="203" y="2974"/>
                    <a:pt x="448" y="2989"/>
                  </a:cubicBezTo>
                  <a:lnTo>
                    <a:pt x="910" y="2989"/>
                  </a:lnTo>
                  <a:cubicBezTo>
                    <a:pt x="665" y="2974"/>
                    <a:pt x="448" y="2772"/>
                    <a:pt x="448" y="2527"/>
                  </a:cubicBezTo>
                  <a:lnTo>
                    <a:pt x="448" y="232"/>
                  </a:lnTo>
                  <a:cubicBezTo>
                    <a:pt x="448" y="102"/>
                    <a:pt x="549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2008037" y="2090234"/>
              <a:ext cx="23882" cy="77963"/>
            </a:xfrm>
            <a:custGeom>
              <a:rect b="b" l="l" r="r" t="t"/>
              <a:pathLst>
                <a:path extrusionOk="0" h="2974" w="911">
                  <a:moveTo>
                    <a:pt x="448" y="0"/>
                  </a:moveTo>
                  <a:cubicBezTo>
                    <a:pt x="203" y="0"/>
                    <a:pt x="1" y="202"/>
                    <a:pt x="1" y="448"/>
                  </a:cubicBezTo>
                  <a:lnTo>
                    <a:pt x="1" y="2974"/>
                  </a:lnTo>
                  <a:lnTo>
                    <a:pt x="448" y="2974"/>
                  </a:lnTo>
                  <a:lnTo>
                    <a:pt x="448" y="448"/>
                  </a:lnTo>
                  <a:cubicBezTo>
                    <a:pt x="448" y="202"/>
                    <a:pt x="665" y="0"/>
                    <a:pt x="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2058737" y="2168172"/>
              <a:ext cx="48105" cy="95973"/>
            </a:xfrm>
            <a:custGeom>
              <a:rect b="b" l="l" r="r" t="t"/>
              <a:pathLst>
                <a:path extrusionOk="0" h="3661" w="1835">
                  <a:moveTo>
                    <a:pt x="578" y="1"/>
                  </a:moveTo>
                  <a:cubicBezTo>
                    <a:pt x="824" y="1"/>
                    <a:pt x="1026" y="203"/>
                    <a:pt x="1026" y="463"/>
                  </a:cubicBezTo>
                  <a:lnTo>
                    <a:pt x="1026" y="925"/>
                  </a:lnTo>
                  <a:cubicBezTo>
                    <a:pt x="1026" y="1127"/>
                    <a:pt x="939" y="1314"/>
                    <a:pt x="795" y="1444"/>
                  </a:cubicBezTo>
                  <a:cubicBezTo>
                    <a:pt x="1" y="2108"/>
                    <a:pt x="319" y="3408"/>
                    <a:pt x="1329" y="3639"/>
                  </a:cubicBezTo>
                  <a:cubicBezTo>
                    <a:pt x="1416" y="3653"/>
                    <a:pt x="1499" y="3660"/>
                    <a:pt x="1582" y="3660"/>
                  </a:cubicBezTo>
                  <a:cubicBezTo>
                    <a:pt x="1665" y="3660"/>
                    <a:pt x="1748" y="3653"/>
                    <a:pt x="1834" y="3639"/>
                  </a:cubicBezTo>
                  <a:lnTo>
                    <a:pt x="1791" y="3624"/>
                  </a:lnTo>
                  <a:cubicBezTo>
                    <a:pt x="780" y="3393"/>
                    <a:pt x="463" y="2108"/>
                    <a:pt x="1257" y="1430"/>
                  </a:cubicBezTo>
                  <a:cubicBezTo>
                    <a:pt x="1401" y="1314"/>
                    <a:pt x="1488" y="1112"/>
                    <a:pt x="1488" y="925"/>
                  </a:cubicBezTo>
                  <a:lnTo>
                    <a:pt x="1488" y="463"/>
                  </a:lnTo>
                  <a:cubicBezTo>
                    <a:pt x="1488" y="203"/>
                    <a:pt x="1286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995926" y="2167805"/>
              <a:ext cx="23882" cy="78357"/>
            </a:xfrm>
            <a:custGeom>
              <a:rect b="b" l="l" r="r" t="t"/>
              <a:pathLst>
                <a:path extrusionOk="0" h="2989" w="911">
                  <a:moveTo>
                    <a:pt x="448" y="0"/>
                  </a:moveTo>
                  <a:lnTo>
                    <a:pt x="448" y="2527"/>
                  </a:lnTo>
                  <a:cubicBezTo>
                    <a:pt x="448" y="2786"/>
                    <a:pt x="246" y="2989"/>
                    <a:pt x="1" y="2989"/>
                  </a:cubicBezTo>
                  <a:lnTo>
                    <a:pt x="463" y="2989"/>
                  </a:lnTo>
                  <a:cubicBezTo>
                    <a:pt x="708" y="2989"/>
                    <a:pt x="910" y="2786"/>
                    <a:pt x="910" y="2527"/>
                  </a:cubicBezTo>
                  <a:lnTo>
                    <a:pt x="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1905484" y="2228152"/>
              <a:ext cx="45431" cy="66586"/>
            </a:xfrm>
            <a:custGeom>
              <a:rect b="b" l="l" r="r" t="t"/>
              <a:pathLst>
                <a:path extrusionOk="0" h="2540" w="1733">
                  <a:moveTo>
                    <a:pt x="1487" y="1"/>
                  </a:moveTo>
                  <a:cubicBezTo>
                    <a:pt x="1412" y="1"/>
                    <a:pt x="1336" y="8"/>
                    <a:pt x="1256" y="23"/>
                  </a:cubicBezTo>
                  <a:cubicBezTo>
                    <a:pt x="520" y="95"/>
                    <a:pt x="1" y="788"/>
                    <a:pt x="145" y="1509"/>
                  </a:cubicBezTo>
                  <a:cubicBezTo>
                    <a:pt x="254" y="2126"/>
                    <a:pt x="787" y="2540"/>
                    <a:pt x="1382" y="2540"/>
                  </a:cubicBezTo>
                  <a:cubicBezTo>
                    <a:pt x="1497" y="2540"/>
                    <a:pt x="1615" y="2524"/>
                    <a:pt x="1733" y="2491"/>
                  </a:cubicBezTo>
                  <a:cubicBezTo>
                    <a:pt x="1026" y="2361"/>
                    <a:pt x="578" y="1683"/>
                    <a:pt x="737" y="990"/>
                  </a:cubicBezTo>
                  <a:cubicBezTo>
                    <a:pt x="838" y="499"/>
                    <a:pt x="1228" y="109"/>
                    <a:pt x="1718" y="23"/>
                  </a:cubicBezTo>
                  <a:cubicBezTo>
                    <a:pt x="1639" y="8"/>
                    <a:pt x="1563" y="1"/>
                    <a:pt x="1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1995926" y="2276020"/>
              <a:ext cx="29938" cy="77990"/>
            </a:xfrm>
            <a:custGeom>
              <a:rect b="b" l="l" r="r" t="t"/>
              <a:pathLst>
                <a:path extrusionOk="0" h="2975" w="1142">
                  <a:moveTo>
                    <a:pt x="1" y="1"/>
                  </a:moveTo>
                  <a:cubicBezTo>
                    <a:pt x="246" y="1"/>
                    <a:pt x="448" y="203"/>
                    <a:pt x="448" y="463"/>
                  </a:cubicBezTo>
                  <a:lnTo>
                    <a:pt x="448" y="2744"/>
                  </a:lnTo>
                  <a:cubicBezTo>
                    <a:pt x="448" y="2874"/>
                    <a:pt x="549" y="2975"/>
                    <a:pt x="679" y="2975"/>
                  </a:cubicBezTo>
                  <a:lnTo>
                    <a:pt x="1141" y="2975"/>
                  </a:lnTo>
                  <a:cubicBezTo>
                    <a:pt x="1011" y="2975"/>
                    <a:pt x="910" y="2874"/>
                    <a:pt x="910" y="2744"/>
                  </a:cubicBezTo>
                  <a:lnTo>
                    <a:pt x="910" y="463"/>
                  </a:lnTo>
                  <a:cubicBezTo>
                    <a:pt x="910" y="203"/>
                    <a:pt x="708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49"/>
          <p:cNvGrpSpPr/>
          <p:nvPr/>
        </p:nvGrpSpPr>
        <p:grpSpPr>
          <a:xfrm>
            <a:off x="7092418" y="1658719"/>
            <a:ext cx="719829" cy="601363"/>
            <a:chOff x="2635237" y="2431780"/>
            <a:chExt cx="359232" cy="323018"/>
          </a:xfrm>
        </p:grpSpPr>
        <p:sp>
          <p:nvSpPr>
            <p:cNvPr id="1551" name="Google Shape;1551;p49"/>
            <p:cNvSpPr/>
            <p:nvPr/>
          </p:nvSpPr>
          <p:spPr>
            <a:xfrm>
              <a:off x="2769121" y="2696328"/>
              <a:ext cx="44253" cy="40482"/>
            </a:xfrm>
            <a:custGeom>
              <a:rect b="b" l="l" r="r" t="t"/>
              <a:pathLst>
                <a:path extrusionOk="0" h="1546" w="1690">
                  <a:moveTo>
                    <a:pt x="344" y="0"/>
                  </a:moveTo>
                  <a:lnTo>
                    <a:pt x="1" y="1546"/>
                  </a:lnTo>
                  <a:lnTo>
                    <a:pt x="1689" y="1546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2738903" y="2733039"/>
              <a:ext cx="104688" cy="21760"/>
            </a:xfrm>
            <a:custGeom>
              <a:rect b="b" l="l" r="r" t="t"/>
              <a:pathLst>
                <a:path extrusionOk="0" h="831" w="3998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611"/>
                  </a:lnTo>
                  <a:cubicBezTo>
                    <a:pt x="0" y="725"/>
                    <a:pt x="96" y="830"/>
                    <a:pt x="220" y="830"/>
                  </a:cubicBezTo>
                  <a:lnTo>
                    <a:pt x="3778" y="830"/>
                  </a:lnTo>
                  <a:cubicBezTo>
                    <a:pt x="3902" y="830"/>
                    <a:pt x="3997" y="725"/>
                    <a:pt x="3997" y="611"/>
                  </a:cubicBezTo>
                  <a:lnTo>
                    <a:pt x="3997" y="220"/>
                  </a:lnTo>
                  <a:cubicBezTo>
                    <a:pt x="3997" y="96"/>
                    <a:pt x="3902" y="0"/>
                    <a:pt x="3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2635237" y="2498212"/>
              <a:ext cx="312020" cy="203876"/>
            </a:xfrm>
            <a:custGeom>
              <a:rect b="b" l="l" r="r" t="t"/>
              <a:pathLst>
                <a:path extrusionOk="0" h="7786" w="11916">
                  <a:moveTo>
                    <a:pt x="22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7566"/>
                  </a:lnTo>
                  <a:cubicBezTo>
                    <a:pt x="0" y="7681"/>
                    <a:pt x="105" y="7785"/>
                    <a:pt x="229" y="7785"/>
                  </a:cubicBezTo>
                  <a:lnTo>
                    <a:pt x="11687" y="7785"/>
                  </a:lnTo>
                  <a:cubicBezTo>
                    <a:pt x="11811" y="7785"/>
                    <a:pt x="11916" y="7681"/>
                    <a:pt x="11916" y="7566"/>
                  </a:cubicBezTo>
                  <a:lnTo>
                    <a:pt x="11916" y="220"/>
                  </a:lnTo>
                  <a:cubicBezTo>
                    <a:pt x="11916" y="96"/>
                    <a:pt x="11811" y="1"/>
                    <a:pt x="11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2845555" y="2498212"/>
              <a:ext cx="101703" cy="84211"/>
            </a:xfrm>
            <a:custGeom>
              <a:rect b="b" l="l" r="r" t="t"/>
              <a:pathLst>
                <a:path extrusionOk="0" h="3216" w="3884">
                  <a:moveTo>
                    <a:pt x="20" y="1"/>
                  </a:moveTo>
                  <a:lnTo>
                    <a:pt x="20" y="68"/>
                  </a:lnTo>
                  <a:cubicBezTo>
                    <a:pt x="1" y="1794"/>
                    <a:pt x="1394" y="3206"/>
                    <a:pt x="3120" y="3216"/>
                  </a:cubicBezTo>
                  <a:cubicBezTo>
                    <a:pt x="3378" y="3216"/>
                    <a:pt x="3626" y="3178"/>
                    <a:pt x="3884" y="3120"/>
                  </a:cubicBezTo>
                  <a:lnTo>
                    <a:pt x="3884" y="220"/>
                  </a:lnTo>
                  <a:cubicBezTo>
                    <a:pt x="3874" y="96"/>
                    <a:pt x="3779" y="1"/>
                    <a:pt x="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2635472" y="2687582"/>
              <a:ext cx="311523" cy="14506"/>
            </a:xfrm>
            <a:custGeom>
              <a:rect b="b" l="l" r="r" t="t"/>
              <a:pathLst>
                <a:path extrusionOk="0" h="554" w="11897">
                  <a:moveTo>
                    <a:pt x="1" y="0"/>
                  </a:moveTo>
                  <a:lnTo>
                    <a:pt x="1" y="334"/>
                  </a:lnTo>
                  <a:cubicBezTo>
                    <a:pt x="1" y="449"/>
                    <a:pt x="96" y="553"/>
                    <a:pt x="220" y="553"/>
                  </a:cubicBezTo>
                  <a:lnTo>
                    <a:pt x="11678" y="553"/>
                  </a:lnTo>
                  <a:cubicBezTo>
                    <a:pt x="11802" y="553"/>
                    <a:pt x="11897" y="449"/>
                    <a:pt x="11897" y="334"/>
                  </a:cubicBezTo>
                  <a:lnTo>
                    <a:pt x="118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2655216" y="2517196"/>
              <a:ext cx="272062" cy="151166"/>
            </a:xfrm>
            <a:custGeom>
              <a:rect b="b" l="l" r="r" t="t"/>
              <a:pathLst>
                <a:path extrusionOk="0" h="5773" w="10390">
                  <a:moveTo>
                    <a:pt x="220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0" y="5773"/>
                  </a:cubicBezTo>
                  <a:lnTo>
                    <a:pt x="10389" y="5773"/>
                  </a:lnTo>
                  <a:lnTo>
                    <a:pt x="10389" y="220"/>
                  </a:lnTo>
                  <a:cubicBezTo>
                    <a:pt x="10389" y="106"/>
                    <a:pt x="10284" y="1"/>
                    <a:pt x="10170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9"/>
            <p:cNvSpPr/>
            <p:nvPr/>
          </p:nvSpPr>
          <p:spPr>
            <a:xfrm>
              <a:off x="2847807" y="2517196"/>
              <a:ext cx="79471" cy="65227"/>
            </a:xfrm>
            <a:custGeom>
              <a:rect b="b" l="l" r="r" t="t"/>
              <a:pathLst>
                <a:path extrusionOk="0" h="2491" w="3035">
                  <a:moveTo>
                    <a:pt x="1" y="1"/>
                  </a:moveTo>
                  <a:cubicBezTo>
                    <a:pt x="296" y="1441"/>
                    <a:pt x="1565" y="2481"/>
                    <a:pt x="3034" y="2491"/>
                  </a:cubicBezTo>
                  <a:lnTo>
                    <a:pt x="3034" y="220"/>
                  </a:lnTo>
                  <a:cubicBezTo>
                    <a:pt x="3034" y="106"/>
                    <a:pt x="2929" y="1"/>
                    <a:pt x="2815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9"/>
            <p:cNvSpPr/>
            <p:nvPr/>
          </p:nvSpPr>
          <p:spPr>
            <a:xfrm>
              <a:off x="2655216" y="2517196"/>
              <a:ext cx="272062" cy="151166"/>
            </a:xfrm>
            <a:custGeom>
              <a:rect b="b" l="l" r="r" t="t"/>
              <a:pathLst>
                <a:path extrusionOk="0" h="5773" w="10390">
                  <a:moveTo>
                    <a:pt x="229" y="1"/>
                  </a:moveTo>
                  <a:cubicBezTo>
                    <a:pt x="105" y="1"/>
                    <a:pt x="0" y="106"/>
                    <a:pt x="0" y="220"/>
                  </a:cubicBezTo>
                  <a:lnTo>
                    <a:pt x="0" y="5553"/>
                  </a:lnTo>
                  <a:cubicBezTo>
                    <a:pt x="0" y="5677"/>
                    <a:pt x="105" y="5773"/>
                    <a:pt x="229" y="5773"/>
                  </a:cubicBezTo>
                  <a:lnTo>
                    <a:pt x="10170" y="5773"/>
                  </a:lnTo>
                  <a:cubicBezTo>
                    <a:pt x="10284" y="5773"/>
                    <a:pt x="10389" y="5677"/>
                    <a:pt x="10389" y="5553"/>
                  </a:cubicBezTo>
                  <a:lnTo>
                    <a:pt x="10389" y="5191"/>
                  </a:lnTo>
                  <a:lnTo>
                    <a:pt x="611" y="5191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2770378" y="2678836"/>
              <a:ext cx="41739" cy="10762"/>
            </a:xfrm>
            <a:custGeom>
              <a:rect b="b" l="l" r="r" t="t"/>
              <a:pathLst>
                <a:path extrusionOk="0" h="411" w="1594">
                  <a:moveTo>
                    <a:pt x="248" y="0"/>
                  </a:moveTo>
                  <a:cubicBezTo>
                    <a:pt x="0" y="19"/>
                    <a:pt x="0" y="391"/>
                    <a:pt x="248" y="410"/>
                  </a:cubicBezTo>
                  <a:lnTo>
                    <a:pt x="1336" y="410"/>
                  </a:lnTo>
                  <a:cubicBezTo>
                    <a:pt x="1593" y="391"/>
                    <a:pt x="1593" y="19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2733404" y="2584910"/>
              <a:ext cx="25504" cy="26002"/>
            </a:xfrm>
            <a:custGeom>
              <a:rect b="b" l="l" r="r" t="t"/>
              <a:pathLst>
                <a:path extrusionOk="0" h="993" w="974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2778364" y="2584910"/>
              <a:ext cx="25766" cy="26002"/>
            </a:xfrm>
            <a:custGeom>
              <a:rect b="b" l="l" r="r" t="t"/>
              <a:pathLst>
                <a:path extrusionOk="0" h="993" w="984">
                  <a:moveTo>
                    <a:pt x="229" y="0"/>
                  </a:moveTo>
                  <a:cubicBezTo>
                    <a:pt x="105" y="0"/>
                    <a:pt x="1" y="105"/>
                    <a:pt x="1" y="220"/>
                  </a:cubicBezTo>
                  <a:lnTo>
                    <a:pt x="1" y="773"/>
                  </a:lnTo>
                  <a:cubicBezTo>
                    <a:pt x="1" y="897"/>
                    <a:pt x="105" y="992"/>
                    <a:pt x="229" y="992"/>
                  </a:cubicBezTo>
                  <a:lnTo>
                    <a:pt x="764" y="992"/>
                  </a:lnTo>
                  <a:cubicBezTo>
                    <a:pt x="878" y="992"/>
                    <a:pt x="983" y="897"/>
                    <a:pt x="983" y="773"/>
                  </a:cubicBezTo>
                  <a:lnTo>
                    <a:pt x="983" y="220"/>
                  </a:lnTo>
                  <a:cubicBezTo>
                    <a:pt x="983" y="105"/>
                    <a:pt x="878" y="0"/>
                    <a:pt x="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9"/>
            <p:cNvSpPr/>
            <p:nvPr/>
          </p:nvSpPr>
          <p:spPr>
            <a:xfrm>
              <a:off x="2823585" y="2584910"/>
              <a:ext cx="25504" cy="26002"/>
            </a:xfrm>
            <a:custGeom>
              <a:rect b="b" l="l" r="r" t="t"/>
              <a:pathLst>
                <a:path extrusionOk="0" h="993" w="974">
                  <a:moveTo>
                    <a:pt x="220" y="0"/>
                  </a:moveTo>
                  <a:cubicBezTo>
                    <a:pt x="96" y="0"/>
                    <a:pt x="0" y="105"/>
                    <a:pt x="0" y="220"/>
                  </a:cubicBezTo>
                  <a:lnTo>
                    <a:pt x="0" y="773"/>
                  </a:lnTo>
                  <a:cubicBezTo>
                    <a:pt x="0" y="897"/>
                    <a:pt x="96" y="992"/>
                    <a:pt x="220" y="992"/>
                  </a:cubicBezTo>
                  <a:lnTo>
                    <a:pt x="754" y="992"/>
                  </a:lnTo>
                  <a:cubicBezTo>
                    <a:pt x="878" y="992"/>
                    <a:pt x="973" y="897"/>
                    <a:pt x="973" y="773"/>
                  </a:cubicBezTo>
                  <a:lnTo>
                    <a:pt x="973" y="220"/>
                  </a:lnTo>
                  <a:cubicBezTo>
                    <a:pt x="973" y="105"/>
                    <a:pt x="87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9"/>
            <p:cNvSpPr/>
            <p:nvPr/>
          </p:nvSpPr>
          <p:spPr>
            <a:xfrm>
              <a:off x="2859799" y="2431780"/>
              <a:ext cx="134669" cy="136424"/>
            </a:xfrm>
            <a:custGeom>
              <a:rect b="b" l="l" r="r" t="t"/>
              <a:pathLst>
                <a:path extrusionOk="0" h="5210" w="5143">
                  <a:moveTo>
                    <a:pt x="2576" y="0"/>
                  </a:moveTo>
                  <a:cubicBezTo>
                    <a:pt x="1155" y="0"/>
                    <a:pt x="1" y="1164"/>
                    <a:pt x="1" y="2605"/>
                  </a:cubicBezTo>
                  <a:cubicBezTo>
                    <a:pt x="1" y="4045"/>
                    <a:pt x="1155" y="5209"/>
                    <a:pt x="2576" y="5209"/>
                  </a:cubicBezTo>
                  <a:cubicBezTo>
                    <a:pt x="3988" y="5209"/>
                    <a:pt x="5143" y="4045"/>
                    <a:pt x="5143" y="2605"/>
                  </a:cubicBezTo>
                  <a:cubicBezTo>
                    <a:pt x="5143" y="1164"/>
                    <a:pt x="3988" y="0"/>
                    <a:pt x="2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9"/>
            <p:cNvSpPr/>
            <p:nvPr/>
          </p:nvSpPr>
          <p:spPr>
            <a:xfrm>
              <a:off x="2904026" y="2482920"/>
              <a:ext cx="39984" cy="34302"/>
            </a:xfrm>
            <a:custGeom>
              <a:rect b="b" l="l" r="r" t="t"/>
              <a:pathLst>
                <a:path extrusionOk="0" h="1310" w="1527">
                  <a:moveTo>
                    <a:pt x="887" y="413"/>
                  </a:moveTo>
                  <a:cubicBezTo>
                    <a:pt x="1011" y="423"/>
                    <a:pt x="1116" y="528"/>
                    <a:pt x="1116" y="652"/>
                  </a:cubicBezTo>
                  <a:cubicBezTo>
                    <a:pt x="1116" y="800"/>
                    <a:pt x="999" y="896"/>
                    <a:pt x="876" y="896"/>
                  </a:cubicBezTo>
                  <a:cubicBezTo>
                    <a:pt x="817" y="896"/>
                    <a:pt x="756" y="873"/>
                    <a:pt x="706" y="823"/>
                  </a:cubicBezTo>
                  <a:cubicBezTo>
                    <a:pt x="553" y="671"/>
                    <a:pt x="668" y="413"/>
                    <a:pt x="887" y="413"/>
                  </a:cubicBezTo>
                  <a:close/>
                  <a:moveTo>
                    <a:pt x="869" y="1"/>
                  </a:moveTo>
                  <a:cubicBezTo>
                    <a:pt x="708" y="1"/>
                    <a:pt x="544" y="60"/>
                    <a:pt x="410" y="194"/>
                  </a:cubicBezTo>
                  <a:cubicBezTo>
                    <a:pt x="0" y="614"/>
                    <a:pt x="305" y="1310"/>
                    <a:pt x="887" y="1310"/>
                  </a:cubicBezTo>
                  <a:cubicBezTo>
                    <a:pt x="1240" y="1300"/>
                    <a:pt x="1527" y="1014"/>
                    <a:pt x="1527" y="652"/>
                  </a:cubicBezTo>
                  <a:cubicBezTo>
                    <a:pt x="1527" y="259"/>
                    <a:pt x="1205" y="1"/>
                    <a:pt x="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2880433" y="2455190"/>
              <a:ext cx="93638" cy="89841"/>
            </a:xfrm>
            <a:custGeom>
              <a:rect b="b" l="l" r="r" t="t"/>
              <a:pathLst>
                <a:path extrusionOk="0" h="3431" w="3576">
                  <a:moveTo>
                    <a:pt x="1785" y="845"/>
                  </a:moveTo>
                  <a:cubicBezTo>
                    <a:pt x="1936" y="845"/>
                    <a:pt x="2089" y="885"/>
                    <a:pt x="2227" y="967"/>
                  </a:cubicBezTo>
                  <a:cubicBezTo>
                    <a:pt x="2418" y="1091"/>
                    <a:pt x="2561" y="1281"/>
                    <a:pt x="2609" y="1510"/>
                  </a:cubicBezTo>
                  <a:cubicBezTo>
                    <a:pt x="2666" y="1730"/>
                    <a:pt x="2628" y="1959"/>
                    <a:pt x="2513" y="2159"/>
                  </a:cubicBezTo>
                  <a:cubicBezTo>
                    <a:pt x="2447" y="2283"/>
                    <a:pt x="2342" y="2378"/>
                    <a:pt x="2227" y="2455"/>
                  </a:cubicBezTo>
                  <a:cubicBezTo>
                    <a:pt x="2089" y="2536"/>
                    <a:pt x="1936" y="2576"/>
                    <a:pt x="1785" y="2576"/>
                  </a:cubicBezTo>
                  <a:cubicBezTo>
                    <a:pt x="1633" y="2576"/>
                    <a:pt x="1483" y="2536"/>
                    <a:pt x="1349" y="2455"/>
                  </a:cubicBezTo>
                  <a:cubicBezTo>
                    <a:pt x="1149" y="2331"/>
                    <a:pt x="1016" y="2140"/>
                    <a:pt x="958" y="1921"/>
                  </a:cubicBezTo>
                  <a:cubicBezTo>
                    <a:pt x="930" y="1787"/>
                    <a:pt x="930" y="1644"/>
                    <a:pt x="958" y="1510"/>
                  </a:cubicBezTo>
                  <a:cubicBezTo>
                    <a:pt x="1016" y="1281"/>
                    <a:pt x="1149" y="1091"/>
                    <a:pt x="1349" y="967"/>
                  </a:cubicBezTo>
                  <a:cubicBezTo>
                    <a:pt x="1483" y="885"/>
                    <a:pt x="1633" y="845"/>
                    <a:pt x="1785" y="845"/>
                  </a:cubicBezTo>
                  <a:close/>
                  <a:moveTo>
                    <a:pt x="1784" y="1"/>
                  </a:moveTo>
                  <a:cubicBezTo>
                    <a:pt x="1686" y="1"/>
                    <a:pt x="1588" y="65"/>
                    <a:pt x="1578" y="194"/>
                  </a:cubicBezTo>
                  <a:lnTo>
                    <a:pt x="1578" y="451"/>
                  </a:lnTo>
                  <a:cubicBezTo>
                    <a:pt x="1388" y="480"/>
                    <a:pt x="1206" y="556"/>
                    <a:pt x="1054" y="671"/>
                  </a:cubicBezTo>
                  <a:lnTo>
                    <a:pt x="872" y="499"/>
                  </a:lnTo>
                  <a:cubicBezTo>
                    <a:pt x="830" y="463"/>
                    <a:pt x="785" y="448"/>
                    <a:pt x="741" y="448"/>
                  </a:cubicBezTo>
                  <a:cubicBezTo>
                    <a:pt x="588" y="448"/>
                    <a:pt x="458" y="637"/>
                    <a:pt x="577" y="785"/>
                  </a:cubicBezTo>
                  <a:lnTo>
                    <a:pt x="758" y="967"/>
                  </a:lnTo>
                  <a:cubicBezTo>
                    <a:pt x="644" y="1129"/>
                    <a:pt x="567" y="1320"/>
                    <a:pt x="539" y="1510"/>
                  </a:cubicBezTo>
                  <a:lnTo>
                    <a:pt x="291" y="1510"/>
                  </a:lnTo>
                  <a:cubicBezTo>
                    <a:pt x="285" y="1510"/>
                    <a:pt x="279" y="1510"/>
                    <a:pt x="273" y="1510"/>
                  </a:cubicBezTo>
                  <a:cubicBezTo>
                    <a:pt x="4" y="1510"/>
                    <a:pt x="1" y="1922"/>
                    <a:pt x="264" y="1922"/>
                  </a:cubicBezTo>
                  <a:cubicBezTo>
                    <a:pt x="273" y="1922"/>
                    <a:pt x="282" y="1921"/>
                    <a:pt x="291" y="1921"/>
                  </a:cubicBezTo>
                  <a:lnTo>
                    <a:pt x="539" y="1921"/>
                  </a:lnTo>
                  <a:cubicBezTo>
                    <a:pt x="567" y="2121"/>
                    <a:pt x="644" y="2302"/>
                    <a:pt x="758" y="2464"/>
                  </a:cubicBezTo>
                  <a:lnTo>
                    <a:pt x="586" y="2646"/>
                  </a:lnTo>
                  <a:cubicBezTo>
                    <a:pt x="407" y="2796"/>
                    <a:pt x="551" y="3016"/>
                    <a:pt x="714" y="3016"/>
                  </a:cubicBezTo>
                  <a:cubicBezTo>
                    <a:pt x="768" y="3016"/>
                    <a:pt x="825" y="2991"/>
                    <a:pt x="872" y="2932"/>
                  </a:cubicBezTo>
                  <a:lnTo>
                    <a:pt x="1054" y="2760"/>
                  </a:lnTo>
                  <a:cubicBezTo>
                    <a:pt x="1206" y="2875"/>
                    <a:pt x="1388" y="2951"/>
                    <a:pt x="1578" y="2979"/>
                  </a:cubicBezTo>
                  <a:lnTo>
                    <a:pt x="1578" y="3237"/>
                  </a:lnTo>
                  <a:cubicBezTo>
                    <a:pt x="1588" y="3366"/>
                    <a:pt x="1686" y="3430"/>
                    <a:pt x="1785" y="3430"/>
                  </a:cubicBezTo>
                  <a:cubicBezTo>
                    <a:pt x="1884" y="3430"/>
                    <a:pt x="1984" y="3366"/>
                    <a:pt x="1998" y="3237"/>
                  </a:cubicBezTo>
                  <a:lnTo>
                    <a:pt x="1998" y="2979"/>
                  </a:lnTo>
                  <a:cubicBezTo>
                    <a:pt x="2189" y="2951"/>
                    <a:pt x="2361" y="2875"/>
                    <a:pt x="2523" y="2760"/>
                  </a:cubicBezTo>
                  <a:lnTo>
                    <a:pt x="2695" y="2932"/>
                  </a:lnTo>
                  <a:cubicBezTo>
                    <a:pt x="2742" y="2991"/>
                    <a:pt x="2799" y="3016"/>
                    <a:pt x="2854" y="3016"/>
                  </a:cubicBezTo>
                  <a:cubicBezTo>
                    <a:pt x="3017" y="3016"/>
                    <a:pt x="3162" y="2796"/>
                    <a:pt x="2990" y="2646"/>
                  </a:cubicBezTo>
                  <a:lnTo>
                    <a:pt x="2809" y="2464"/>
                  </a:lnTo>
                  <a:cubicBezTo>
                    <a:pt x="2924" y="2302"/>
                    <a:pt x="3000" y="2121"/>
                    <a:pt x="3038" y="1921"/>
                  </a:cubicBezTo>
                  <a:lnTo>
                    <a:pt x="3286" y="1921"/>
                  </a:lnTo>
                  <a:cubicBezTo>
                    <a:pt x="3295" y="1921"/>
                    <a:pt x="3304" y="1922"/>
                    <a:pt x="3312" y="1922"/>
                  </a:cubicBezTo>
                  <a:cubicBezTo>
                    <a:pt x="3576" y="1922"/>
                    <a:pt x="3573" y="1510"/>
                    <a:pt x="3304" y="1510"/>
                  </a:cubicBezTo>
                  <a:cubicBezTo>
                    <a:pt x="3298" y="1510"/>
                    <a:pt x="3292" y="1510"/>
                    <a:pt x="3286" y="1510"/>
                  </a:cubicBezTo>
                  <a:lnTo>
                    <a:pt x="3038" y="1510"/>
                  </a:lnTo>
                  <a:cubicBezTo>
                    <a:pt x="3000" y="1310"/>
                    <a:pt x="2924" y="1129"/>
                    <a:pt x="2809" y="967"/>
                  </a:cubicBezTo>
                  <a:lnTo>
                    <a:pt x="2990" y="785"/>
                  </a:lnTo>
                  <a:cubicBezTo>
                    <a:pt x="3115" y="631"/>
                    <a:pt x="2986" y="443"/>
                    <a:pt x="2832" y="443"/>
                  </a:cubicBezTo>
                  <a:cubicBezTo>
                    <a:pt x="2786" y="443"/>
                    <a:pt x="2739" y="460"/>
                    <a:pt x="2695" y="499"/>
                  </a:cubicBezTo>
                  <a:lnTo>
                    <a:pt x="2523" y="671"/>
                  </a:lnTo>
                  <a:cubicBezTo>
                    <a:pt x="2361" y="556"/>
                    <a:pt x="2179" y="480"/>
                    <a:pt x="1989" y="451"/>
                  </a:cubicBezTo>
                  <a:lnTo>
                    <a:pt x="1989" y="194"/>
                  </a:lnTo>
                  <a:cubicBezTo>
                    <a:pt x="1979" y="65"/>
                    <a:pt x="1881" y="1"/>
                    <a:pt x="1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49"/>
          <p:cNvGrpSpPr/>
          <p:nvPr/>
        </p:nvGrpSpPr>
        <p:grpSpPr>
          <a:xfrm>
            <a:off x="4194297" y="1639305"/>
            <a:ext cx="510574" cy="640192"/>
            <a:chOff x="1341612" y="3340055"/>
            <a:chExt cx="259399" cy="370524"/>
          </a:xfrm>
        </p:grpSpPr>
        <p:sp>
          <p:nvSpPr>
            <p:cNvPr id="1567" name="Google Shape;1567;p49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0"/>
          <p:cNvSpPr/>
          <p:nvPr/>
        </p:nvSpPr>
        <p:spPr>
          <a:xfrm rot="10480186">
            <a:off x="563178" y="1148822"/>
            <a:ext cx="4490928" cy="3415274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50"/>
          <p:cNvSpPr txBox="1"/>
          <p:nvPr>
            <p:ph type="title"/>
          </p:nvPr>
        </p:nvSpPr>
        <p:spPr>
          <a:xfrm>
            <a:off x="779525" y="180875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Demonstração do </a:t>
            </a:r>
            <a:r>
              <a:rPr lang="en">
                <a:solidFill>
                  <a:schemeClr val="accent4"/>
                </a:solidFill>
              </a:rPr>
              <a:t>Programa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91" name="Google Shape;1591;p50"/>
          <p:cNvSpPr txBox="1"/>
          <p:nvPr>
            <p:ph idx="1" type="body"/>
          </p:nvPr>
        </p:nvSpPr>
        <p:spPr>
          <a:xfrm>
            <a:off x="1862975" y="4547103"/>
            <a:ext cx="53343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Vídeo do programa desenvolvido em </a:t>
            </a:r>
            <a:r>
              <a:rPr b="1" lang="en"/>
              <a:t>Python </a:t>
            </a:r>
            <a:r>
              <a:rPr lang="en"/>
              <a:t>para </a:t>
            </a:r>
            <a:r>
              <a:rPr b="1" lang="en"/>
              <a:t>auxiliar </a:t>
            </a:r>
            <a:r>
              <a:rPr lang="en"/>
              <a:t>na </a:t>
            </a:r>
            <a:r>
              <a:rPr b="1" lang="en"/>
              <a:t>detecção precoce do Alzheimer</a:t>
            </a:r>
            <a:r>
              <a:rPr lang="en"/>
              <a:t>.</a:t>
            </a:r>
            <a:endParaRPr/>
          </a:p>
        </p:txBody>
      </p:sp>
      <p:grpSp>
        <p:nvGrpSpPr>
          <p:cNvPr id="1592" name="Google Shape;1592;p50"/>
          <p:cNvGrpSpPr/>
          <p:nvPr/>
        </p:nvGrpSpPr>
        <p:grpSpPr>
          <a:xfrm>
            <a:off x="1776788" y="950900"/>
            <a:ext cx="5686357" cy="3374865"/>
            <a:chOff x="2514859" y="1192896"/>
            <a:chExt cx="4114288" cy="2604464"/>
          </a:xfrm>
        </p:grpSpPr>
        <p:sp>
          <p:nvSpPr>
            <p:cNvPr id="1593" name="Google Shape;1593;p50"/>
            <p:cNvSpPr/>
            <p:nvPr/>
          </p:nvSpPr>
          <p:spPr>
            <a:xfrm>
              <a:off x="2514859" y="1192896"/>
              <a:ext cx="4114288" cy="2604464"/>
            </a:xfrm>
            <a:custGeom>
              <a:rect b="b" l="l" r="r" t="t"/>
              <a:pathLst>
                <a:path extrusionOk="0" h="10221" w="15606">
                  <a:moveTo>
                    <a:pt x="549" y="0"/>
                  </a:moveTo>
                  <a:cubicBezTo>
                    <a:pt x="246" y="0"/>
                    <a:pt x="0" y="231"/>
                    <a:pt x="0" y="534"/>
                  </a:cubicBezTo>
                  <a:lnTo>
                    <a:pt x="0" y="9672"/>
                  </a:lnTo>
                  <a:cubicBezTo>
                    <a:pt x="0" y="9975"/>
                    <a:pt x="246" y="10221"/>
                    <a:pt x="549" y="10221"/>
                  </a:cubicBezTo>
                  <a:lnTo>
                    <a:pt x="15071" y="10221"/>
                  </a:lnTo>
                  <a:cubicBezTo>
                    <a:pt x="15360" y="10221"/>
                    <a:pt x="15605" y="9975"/>
                    <a:pt x="15605" y="9686"/>
                  </a:cubicBezTo>
                  <a:lnTo>
                    <a:pt x="15605" y="534"/>
                  </a:lnTo>
                  <a:cubicBezTo>
                    <a:pt x="15605" y="231"/>
                    <a:pt x="15374" y="0"/>
                    <a:pt x="15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2941160" y="1398785"/>
              <a:ext cx="3261692" cy="2192683"/>
            </a:xfrm>
            <a:custGeom>
              <a:rect b="b" l="l" r="r" t="t"/>
              <a:pathLst>
                <a:path extrusionOk="0" h="8605" w="12372">
                  <a:moveTo>
                    <a:pt x="274" y="1"/>
                  </a:moveTo>
                  <a:cubicBezTo>
                    <a:pt x="130" y="1"/>
                    <a:pt x="0" y="116"/>
                    <a:pt x="0" y="261"/>
                  </a:cubicBezTo>
                  <a:lnTo>
                    <a:pt x="0" y="8330"/>
                  </a:lnTo>
                  <a:cubicBezTo>
                    <a:pt x="0" y="8489"/>
                    <a:pt x="130" y="8604"/>
                    <a:pt x="274" y="8604"/>
                  </a:cubicBezTo>
                  <a:lnTo>
                    <a:pt x="12111" y="8604"/>
                  </a:lnTo>
                  <a:cubicBezTo>
                    <a:pt x="12256" y="8604"/>
                    <a:pt x="12371" y="8489"/>
                    <a:pt x="12371" y="8330"/>
                  </a:cubicBezTo>
                  <a:lnTo>
                    <a:pt x="12371" y="261"/>
                  </a:lnTo>
                  <a:cubicBezTo>
                    <a:pt x="12371" y="116"/>
                    <a:pt x="12256" y="1"/>
                    <a:pt x="1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0"/>
            <p:cNvSpPr/>
            <p:nvPr/>
          </p:nvSpPr>
          <p:spPr>
            <a:xfrm>
              <a:off x="2659332" y="2356117"/>
              <a:ext cx="141045" cy="275200"/>
            </a:xfrm>
            <a:custGeom>
              <a:rect b="b" l="l" r="r" t="t"/>
              <a:pathLst>
                <a:path extrusionOk="0" h="1080" w="535">
                  <a:moveTo>
                    <a:pt x="268" y="0"/>
                  </a:moveTo>
                  <a:cubicBezTo>
                    <a:pt x="134" y="0"/>
                    <a:pt x="1" y="91"/>
                    <a:pt x="1" y="271"/>
                  </a:cubicBezTo>
                  <a:lnTo>
                    <a:pt x="1" y="805"/>
                  </a:lnTo>
                  <a:cubicBezTo>
                    <a:pt x="1" y="964"/>
                    <a:pt x="116" y="1080"/>
                    <a:pt x="261" y="1080"/>
                  </a:cubicBezTo>
                  <a:cubicBezTo>
                    <a:pt x="420" y="1080"/>
                    <a:pt x="535" y="964"/>
                    <a:pt x="535" y="805"/>
                  </a:cubicBezTo>
                  <a:lnTo>
                    <a:pt x="535" y="271"/>
                  </a:lnTo>
                  <a:cubicBezTo>
                    <a:pt x="535" y="91"/>
                    <a:pt x="401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0"/>
            <p:cNvSpPr/>
            <p:nvPr/>
          </p:nvSpPr>
          <p:spPr>
            <a:xfrm>
              <a:off x="6347088" y="2286298"/>
              <a:ext cx="141045" cy="414839"/>
            </a:xfrm>
            <a:custGeom>
              <a:rect b="b" l="l" r="r" t="t"/>
              <a:pathLst>
                <a:path extrusionOk="0" h="1628" w="535">
                  <a:moveTo>
                    <a:pt x="268" y="0"/>
                  </a:moveTo>
                  <a:cubicBezTo>
                    <a:pt x="134" y="0"/>
                    <a:pt x="1" y="90"/>
                    <a:pt x="1" y="271"/>
                  </a:cubicBezTo>
                  <a:lnTo>
                    <a:pt x="1" y="1354"/>
                  </a:lnTo>
                  <a:cubicBezTo>
                    <a:pt x="1" y="1498"/>
                    <a:pt x="116" y="1628"/>
                    <a:pt x="261" y="1628"/>
                  </a:cubicBezTo>
                  <a:cubicBezTo>
                    <a:pt x="419" y="1628"/>
                    <a:pt x="535" y="1498"/>
                    <a:pt x="535" y="1354"/>
                  </a:cubicBezTo>
                  <a:lnTo>
                    <a:pt x="535" y="271"/>
                  </a:lnTo>
                  <a:cubicBezTo>
                    <a:pt x="535" y="90"/>
                    <a:pt x="401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6320460" y="1395218"/>
              <a:ext cx="190608" cy="139893"/>
            </a:xfrm>
            <a:custGeom>
              <a:rect b="b" l="l" r="r" t="t"/>
              <a:pathLst>
                <a:path extrusionOk="0" h="549" w="723">
                  <a:moveTo>
                    <a:pt x="362" y="0"/>
                  </a:moveTo>
                  <a:cubicBezTo>
                    <a:pt x="1" y="0"/>
                    <a:pt x="1" y="549"/>
                    <a:pt x="362" y="549"/>
                  </a:cubicBezTo>
                  <a:cubicBezTo>
                    <a:pt x="723" y="549"/>
                    <a:pt x="723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2659332" y="2013903"/>
              <a:ext cx="141045" cy="205381"/>
            </a:xfrm>
            <a:custGeom>
              <a:rect b="b" l="l" r="r" t="t"/>
              <a:pathLst>
                <a:path extrusionOk="0" h="806" w="535">
                  <a:moveTo>
                    <a:pt x="268" y="1"/>
                  </a:moveTo>
                  <a:cubicBezTo>
                    <a:pt x="134" y="1"/>
                    <a:pt x="1" y="91"/>
                    <a:pt x="1" y="272"/>
                  </a:cubicBezTo>
                  <a:lnTo>
                    <a:pt x="1" y="546"/>
                  </a:lnTo>
                  <a:cubicBezTo>
                    <a:pt x="1" y="690"/>
                    <a:pt x="116" y="806"/>
                    <a:pt x="261" y="806"/>
                  </a:cubicBezTo>
                  <a:cubicBezTo>
                    <a:pt x="420" y="806"/>
                    <a:pt x="535" y="690"/>
                    <a:pt x="535" y="546"/>
                  </a:cubicBezTo>
                  <a:lnTo>
                    <a:pt x="535" y="272"/>
                  </a:lnTo>
                  <a:cubicBezTo>
                    <a:pt x="535" y="91"/>
                    <a:pt x="401" y="1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2659332" y="2768149"/>
              <a:ext cx="141045" cy="205126"/>
            </a:xfrm>
            <a:custGeom>
              <a:rect b="b" l="l" r="r" t="t"/>
              <a:pathLst>
                <a:path extrusionOk="0" h="805" w="535">
                  <a:moveTo>
                    <a:pt x="268" y="0"/>
                  </a:moveTo>
                  <a:cubicBezTo>
                    <a:pt x="134" y="0"/>
                    <a:pt x="1" y="90"/>
                    <a:pt x="1" y="271"/>
                  </a:cubicBezTo>
                  <a:lnTo>
                    <a:pt x="1" y="545"/>
                  </a:lnTo>
                  <a:cubicBezTo>
                    <a:pt x="1" y="690"/>
                    <a:pt x="116" y="805"/>
                    <a:pt x="261" y="805"/>
                  </a:cubicBezTo>
                  <a:cubicBezTo>
                    <a:pt x="420" y="805"/>
                    <a:pt x="535" y="690"/>
                    <a:pt x="535" y="545"/>
                  </a:cubicBezTo>
                  <a:lnTo>
                    <a:pt x="535" y="271"/>
                  </a:lnTo>
                  <a:cubicBezTo>
                    <a:pt x="535" y="90"/>
                    <a:pt x="401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00" name="Google Shape;1600;p50" title="vídeo seminário pyth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325" y="1205800"/>
            <a:ext cx="4516750" cy="28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1"/>
          <p:cNvSpPr txBox="1"/>
          <p:nvPr>
            <p:ph idx="4294967295" type="ctrTitle"/>
          </p:nvPr>
        </p:nvSpPr>
        <p:spPr>
          <a:xfrm>
            <a:off x="3646400" y="1527300"/>
            <a:ext cx="5003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/>
              <a:t>Obrigado pela </a:t>
            </a:r>
            <a:r>
              <a:rPr b="1" lang="en" sz="5400">
                <a:solidFill>
                  <a:schemeClr val="accent4"/>
                </a:solidFill>
              </a:rPr>
              <a:t>atenção</a:t>
            </a:r>
            <a:r>
              <a:rPr b="1" lang="en" sz="5400">
                <a:solidFill>
                  <a:schemeClr val="dk1"/>
                </a:solidFill>
              </a:rPr>
              <a:t>!</a:t>
            </a:r>
            <a:endParaRPr b="1" sz="5400">
              <a:solidFill>
                <a:schemeClr val="dk1"/>
              </a:solidFill>
            </a:endParaRPr>
          </a:p>
        </p:txBody>
      </p:sp>
      <p:pic>
        <p:nvPicPr>
          <p:cNvPr id="1606" name="Google Shape;160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7100"/>
            <a:ext cx="3646400" cy="36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7" name="Google Shape;1607;p51"/>
          <p:cNvSpPr/>
          <p:nvPr/>
        </p:nvSpPr>
        <p:spPr>
          <a:xfrm>
            <a:off x="6632275" y="420775"/>
            <a:ext cx="3762128" cy="921274"/>
          </a:xfrm>
          <a:custGeom>
            <a:rect b="b" l="l" r="r" t="t"/>
            <a:pathLst>
              <a:path extrusionOk="0" h="7654" w="31256">
                <a:moveTo>
                  <a:pt x="18962" y="1"/>
                </a:moveTo>
                <a:cubicBezTo>
                  <a:pt x="18014" y="1"/>
                  <a:pt x="17024" y="376"/>
                  <a:pt x="16145" y="815"/>
                </a:cubicBezTo>
                <a:cubicBezTo>
                  <a:pt x="14911" y="1449"/>
                  <a:pt x="13643" y="2250"/>
                  <a:pt x="12276" y="2317"/>
                </a:cubicBezTo>
                <a:cubicBezTo>
                  <a:pt x="12151" y="2327"/>
                  <a:pt x="12026" y="2331"/>
                  <a:pt x="11900" y="2331"/>
                </a:cubicBezTo>
                <a:cubicBezTo>
                  <a:pt x="11285" y="2331"/>
                  <a:pt x="10647" y="2230"/>
                  <a:pt x="10031" y="2230"/>
                </a:cubicBezTo>
                <a:cubicBezTo>
                  <a:pt x="9546" y="2230"/>
                  <a:pt x="9074" y="2293"/>
                  <a:pt x="8640" y="2517"/>
                </a:cubicBezTo>
                <a:cubicBezTo>
                  <a:pt x="7839" y="2984"/>
                  <a:pt x="7439" y="3918"/>
                  <a:pt x="6672" y="4451"/>
                </a:cubicBezTo>
                <a:cubicBezTo>
                  <a:pt x="5938" y="4985"/>
                  <a:pt x="5004" y="5085"/>
                  <a:pt x="4136" y="5152"/>
                </a:cubicBezTo>
                <a:cubicBezTo>
                  <a:pt x="4063" y="5149"/>
                  <a:pt x="3989" y="5148"/>
                  <a:pt x="3915" y="5148"/>
                </a:cubicBezTo>
                <a:cubicBezTo>
                  <a:pt x="3112" y="5148"/>
                  <a:pt x="2265" y="5311"/>
                  <a:pt x="1501" y="5586"/>
                </a:cubicBezTo>
                <a:cubicBezTo>
                  <a:pt x="734" y="5952"/>
                  <a:pt x="0" y="6820"/>
                  <a:pt x="234" y="7654"/>
                </a:cubicBezTo>
                <a:lnTo>
                  <a:pt x="30989" y="7320"/>
                </a:lnTo>
                <a:cubicBezTo>
                  <a:pt x="31256" y="5619"/>
                  <a:pt x="28821" y="4185"/>
                  <a:pt x="26986" y="4084"/>
                </a:cubicBezTo>
                <a:cubicBezTo>
                  <a:pt x="26119" y="3984"/>
                  <a:pt x="25251" y="4151"/>
                  <a:pt x="24418" y="3851"/>
                </a:cubicBezTo>
                <a:cubicBezTo>
                  <a:pt x="22650" y="3251"/>
                  <a:pt x="21949" y="949"/>
                  <a:pt x="20181" y="248"/>
                </a:cubicBezTo>
                <a:cubicBezTo>
                  <a:pt x="19792" y="74"/>
                  <a:pt x="19381" y="1"/>
                  <a:pt x="189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51"/>
          <p:cNvSpPr/>
          <p:nvPr/>
        </p:nvSpPr>
        <p:spPr>
          <a:xfrm>
            <a:off x="4531615" y="4222850"/>
            <a:ext cx="2367251" cy="579695"/>
          </a:xfrm>
          <a:custGeom>
            <a:rect b="b" l="l" r="r" t="t"/>
            <a:pathLst>
              <a:path extrusionOk="0" h="7654" w="31256">
                <a:moveTo>
                  <a:pt x="18962" y="1"/>
                </a:moveTo>
                <a:cubicBezTo>
                  <a:pt x="18014" y="1"/>
                  <a:pt x="17024" y="376"/>
                  <a:pt x="16145" y="815"/>
                </a:cubicBezTo>
                <a:cubicBezTo>
                  <a:pt x="14911" y="1449"/>
                  <a:pt x="13643" y="2250"/>
                  <a:pt x="12276" y="2317"/>
                </a:cubicBezTo>
                <a:cubicBezTo>
                  <a:pt x="12151" y="2327"/>
                  <a:pt x="12026" y="2331"/>
                  <a:pt x="11900" y="2331"/>
                </a:cubicBezTo>
                <a:cubicBezTo>
                  <a:pt x="11285" y="2331"/>
                  <a:pt x="10647" y="2230"/>
                  <a:pt x="10031" y="2230"/>
                </a:cubicBezTo>
                <a:cubicBezTo>
                  <a:pt x="9546" y="2230"/>
                  <a:pt x="9074" y="2293"/>
                  <a:pt x="8640" y="2517"/>
                </a:cubicBezTo>
                <a:cubicBezTo>
                  <a:pt x="7839" y="2984"/>
                  <a:pt x="7439" y="3918"/>
                  <a:pt x="6672" y="4451"/>
                </a:cubicBezTo>
                <a:cubicBezTo>
                  <a:pt x="5938" y="4985"/>
                  <a:pt x="5004" y="5085"/>
                  <a:pt x="4136" y="5152"/>
                </a:cubicBezTo>
                <a:cubicBezTo>
                  <a:pt x="4063" y="5149"/>
                  <a:pt x="3989" y="5148"/>
                  <a:pt x="3915" y="5148"/>
                </a:cubicBezTo>
                <a:cubicBezTo>
                  <a:pt x="3112" y="5148"/>
                  <a:pt x="2265" y="5311"/>
                  <a:pt x="1501" y="5586"/>
                </a:cubicBezTo>
                <a:cubicBezTo>
                  <a:pt x="734" y="5952"/>
                  <a:pt x="0" y="6820"/>
                  <a:pt x="234" y="7654"/>
                </a:cubicBezTo>
                <a:lnTo>
                  <a:pt x="30989" y="7320"/>
                </a:lnTo>
                <a:cubicBezTo>
                  <a:pt x="31256" y="5619"/>
                  <a:pt x="28821" y="4185"/>
                  <a:pt x="26986" y="4084"/>
                </a:cubicBezTo>
                <a:cubicBezTo>
                  <a:pt x="26119" y="3984"/>
                  <a:pt x="25251" y="4151"/>
                  <a:pt x="24418" y="3851"/>
                </a:cubicBezTo>
                <a:cubicBezTo>
                  <a:pt x="22650" y="3251"/>
                  <a:pt x="21949" y="949"/>
                  <a:pt x="20181" y="248"/>
                </a:cubicBezTo>
                <a:cubicBezTo>
                  <a:pt x="19792" y="74"/>
                  <a:pt x="19381" y="1"/>
                  <a:pt x="1896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2"/>
          <p:cNvSpPr txBox="1"/>
          <p:nvPr>
            <p:ph idx="1" type="subTitle"/>
          </p:nvPr>
        </p:nvSpPr>
        <p:spPr>
          <a:xfrm>
            <a:off x="1553225" y="984025"/>
            <a:ext cx="3727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sobre a doença</a:t>
            </a:r>
            <a:endParaRPr/>
          </a:p>
        </p:txBody>
      </p:sp>
      <p:sp>
        <p:nvSpPr>
          <p:cNvPr id="1614" name="Google Shape;1614;p52"/>
          <p:cNvSpPr txBox="1"/>
          <p:nvPr>
            <p:ph idx="3" type="subTitle"/>
          </p:nvPr>
        </p:nvSpPr>
        <p:spPr>
          <a:xfrm>
            <a:off x="1625900" y="1416325"/>
            <a:ext cx="51285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Organização Mundial da Saúde (OMS)</a:t>
            </a:r>
            <a:endParaRPr sz="1600">
              <a:solidFill>
                <a:schemeClr val="accent1"/>
              </a:solidFill>
            </a:endParaRPr>
          </a:p>
          <a:p>
            <a:pPr indent="-330200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Associação Brasileira de Alzheimer (ABRAz)</a:t>
            </a:r>
            <a:endParaRPr sz="1600">
              <a:solidFill>
                <a:schemeClr val="accent1"/>
              </a:solidFill>
            </a:endParaRPr>
          </a:p>
          <a:p>
            <a:pPr indent="-330200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National Institute on Aging</a:t>
            </a:r>
            <a:endParaRPr sz="1600">
              <a:solidFill>
                <a:schemeClr val="accent1"/>
              </a:solidFill>
            </a:endParaRPr>
          </a:p>
          <a:p>
            <a:pPr indent="-330200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Mayo Clinic</a:t>
            </a:r>
            <a:endParaRPr sz="1600">
              <a:solidFill>
                <a:schemeClr val="accent1"/>
              </a:solidFill>
            </a:endParaRPr>
          </a:p>
          <a:p>
            <a:pPr indent="-330200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Alzheimer's Association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615" name="Google Shape;1615;p52"/>
          <p:cNvSpPr txBox="1"/>
          <p:nvPr>
            <p:ph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616" name="Google Shape;1616;p52"/>
          <p:cNvSpPr txBox="1"/>
          <p:nvPr>
            <p:ph idx="1" type="subTitle"/>
          </p:nvPr>
        </p:nvSpPr>
        <p:spPr>
          <a:xfrm>
            <a:off x="1589563" y="2881175"/>
            <a:ext cx="3727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Personagens &amp; Ilustrações</a:t>
            </a:r>
            <a:endParaRPr/>
          </a:p>
        </p:txBody>
      </p:sp>
      <p:sp>
        <p:nvSpPr>
          <p:cNvPr id="1617" name="Google Shape;1617;p52"/>
          <p:cNvSpPr txBox="1"/>
          <p:nvPr>
            <p:ph idx="3" type="subTitle"/>
          </p:nvPr>
        </p:nvSpPr>
        <p:spPr>
          <a:xfrm>
            <a:off x="1662250" y="3313475"/>
            <a:ext cx="512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Storyset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618" name="Google Shape;1618;p52"/>
          <p:cNvSpPr txBox="1"/>
          <p:nvPr>
            <p:ph idx="1" type="subTitle"/>
          </p:nvPr>
        </p:nvSpPr>
        <p:spPr>
          <a:xfrm>
            <a:off x="1553213" y="3647925"/>
            <a:ext cx="3727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Codigo do Programa</a:t>
            </a:r>
            <a:endParaRPr/>
          </a:p>
        </p:txBody>
      </p:sp>
      <p:sp>
        <p:nvSpPr>
          <p:cNvPr id="1619" name="Google Shape;1619;p52"/>
          <p:cNvSpPr txBox="1"/>
          <p:nvPr>
            <p:ph idx="3" type="subTitle"/>
          </p:nvPr>
        </p:nvSpPr>
        <p:spPr>
          <a:xfrm>
            <a:off x="1625900" y="4080225"/>
            <a:ext cx="512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6576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9"/>
              </a:rPr>
              <a:t>Git</a:t>
            </a:r>
            <a:r>
              <a:rPr lang="en" sz="1600" u="sng">
                <a:solidFill>
                  <a:schemeClr val="hlink"/>
                </a:solidFill>
                <a:hlinkClick r:id="rId10"/>
              </a:rPr>
              <a:t> do programa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/>
          <p:nvPr/>
        </p:nvSpPr>
        <p:spPr>
          <a:xfrm rot="-2112239">
            <a:off x="3849338" y="1470684"/>
            <a:ext cx="1321195" cy="968210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8"/>
          <p:cNvSpPr/>
          <p:nvPr/>
        </p:nvSpPr>
        <p:spPr>
          <a:xfrm rot="1061884">
            <a:off x="1232039" y="1296300"/>
            <a:ext cx="1284949" cy="1112401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8"/>
          <p:cNvSpPr txBox="1"/>
          <p:nvPr>
            <p:ph idx="1" type="subTitle"/>
          </p:nvPr>
        </p:nvSpPr>
        <p:spPr>
          <a:xfrm>
            <a:off x="731518" y="1629316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DAAN HUIJSKES</a:t>
            </a:r>
            <a:endParaRPr/>
          </a:p>
        </p:txBody>
      </p:sp>
      <p:sp>
        <p:nvSpPr>
          <p:cNvPr id="553" name="Google Shape;553;p38"/>
          <p:cNvSpPr txBox="1"/>
          <p:nvPr>
            <p:ph type="title"/>
          </p:nvPr>
        </p:nvSpPr>
        <p:spPr>
          <a:xfrm>
            <a:off x="73152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Nossos </a:t>
            </a:r>
            <a:r>
              <a:rPr lang="en">
                <a:solidFill>
                  <a:schemeClr val="accent4"/>
                </a:solidFill>
              </a:rPr>
              <a:t>membros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4" name="Google Shape;554;p38"/>
          <p:cNvSpPr txBox="1"/>
          <p:nvPr>
            <p:ph idx="2" type="subTitle"/>
          </p:nvPr>
        </p:nvSpPr>
        <p:spPr>
          <a:xfrm>
            <a:off x="2812263" y="1629275"/>
            <a:ext cx="3822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MARCOS NASCIMENTO</a:t>
            </a:r>
            <a:endParaRPr/>
          </a:p>
        </p:txBody>
      </p:sp>
      <p:sp>
        <p:nvSpPr>
          <p:cNvPr id="555" name="Google Shape;555;p38"/>
          <p:cNvSpPr/>
          <p:nvPr/>
        </p:nvSpPr>
        <p:spPr>
          <a:xfrm rot="4513310">
            <a:off x="6823252" y="1470679"/>
            <a:ext cx="1321410" cy="968216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8"/>
          <p:cNvSpPr txBox="1"/>
          <p:nvPr>
            <p:ph idx="2" type="subTitle"/>
          </p:nvPr>
        </p:nvSpPr>
        <p:spPr>
          <a:xfrm>
            <a:off x="5572801" y="1629300"/>
            <a:ext cx="3822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PAIVA</a:t>
            </a:r>
            <a:endParaRPr/>
          </a:p>
        </p:txBody>
      </p:sp>
      <p:sp>
        <p:nvSpPr>
          <p:cNvPr id="557" name="Google Shape;557;p38"/>
          <p:cNvSpPr/>
          <p:nvPr/>
        </p:nvSpPr>
        <p:spPr>
          <a:xfrm rot="-6749957">
            <a:off x="2446900" y="3335974"/>
            <a:ext cx="1321216" cy="968314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 rot="8099199">
            <a:off x="5486517" y="3250337"/>
            <a:ext cx="1321331" cy="968272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9" name="Google Shape;559;p38"/>
          <p:cNvPicPr preferRelativeResize="0"/>
          <p:nvPr/>
        </p:nvPicPr>
        <p:blipFill rotWithShape="1">
          <a:blip r:embed="rId3">
            <a:alphaModFix/>
          </a:blip>
          <a:srcRect b="47467" l="38761" r="30393" t="35075"/>
          <a:stretch/>
        </p:blipFill>
        <p:spPr>
          <a:xfrm>
            <a:off x="3798025" y="4544075"/>
            <a:ext cx="18508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8"/>
          <p:cNvSpPr txBox="1"/>
          <p:nvPr>
            <p:ph idx="1" type="subTitle"/>
          </p:nvPr>
        </p:nvSpPr>
        <p:spPr>
          <a:xfrm>
            <a:off x="2032518" y="3460116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IRINEU</a:t>
            </a:r>
            <a:endParaRPr/>
          </a:p>
        </p:txBody>
      </p:sp>
      <p:sp>
        <p:nvSpPr>
          <p:cNvPr id="561" name="Google Shape;561;p38"/>
          <p:cNvSpPr txBox="1"/>
          <p:nvPr>
            <p:ph idx="1" type="subTitle"/>
          </p:nvPr>
        </p:nvSpPr>
        <p:spPr>
          <a:xfrm>
            <a:off x="5004181" y="3460116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ALLAN SILVA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"/>
          <p:cNvSpPr/>
          <p:nvPr/>
        </p:nvSpPr>
        <p:spPr>
          <a:xfrm rot="-10183372">
            <a:off x="3482404" y="940812"/>
            <a:ext cx="1047146" cy="858316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9"/>
          <p:cNvSpPr/>
          <p:nvPr/>
        </p:nvSpPr>
        <p:spPr>
          <a:xfrm flipH="1" rot="225992">
            <a:off x="6061245" y="888522"/>
            <a:ext cx="1047414" cy="856966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9"/>
          <p:cNvSpPr/>
          <p:nvPr/>
        </p:nvSpPr>
        <p:spPr>
          <a:xfrm rot="509442">
            <a:off x="801375" y="925661"/>
            <a:ext cx="1047047" cy="857546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9"/>
          <p:cNvSpPr txBox="1"/>
          <p:nvPr>
            <p:ph type="title"/>
          </p:nvPr>
        </p:nvSpPr>
        <p:spPr>
          <a:xfrm>
            <a:off x="796659" y="1877542"/>
            <a:ext cx="22548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570" name="Google Shape;570;p39"/>
          <p:cNvSpPr txBox="1"/>
          <p:nvPr>
            <p:ph idx="2" type="title"/>
          </p:nvPr>
        </p:nvSpPr>
        <p:spPr>
          <a:xfrm>
            <a:off x="848290" y="1078363"/>
            <a:ext cx="8664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1" name="Google Shape;571;p39"/>
          <p:cNvSpPr txBox="1"/>
          <p:nvPr>
            <p:ph idx="1" type="subTitle"/>
          </p:nvPr>
        </p:nvSpPr>
        <p:spPr>
          <a:xfrm>
            <a:off x="688500" y="2364900"/>
            <a:ext cx="22548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que é Alzheimer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Objetivo do Sistema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Importância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 txBox="1"/>
          <p:nvPr>
            <p:ph idx="3" type="title"/>
          </p:nvPr>
        </p:nvSpPr>
        <p:spPr>
          <a:xfrm>
            <a:off x="3051450" y="1877425"/>
            <a:ext cx="30411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Conhecimento</a:t>
            </a:r>
            <a:endParaRPr/>
          </a:p>
        </p:txBody>
      </p:sp>
      <p:sp>
        <p:nvSpPr>
          <p:cNvPr id="573" name="Google Shape;573;p39"/>
          <p:cNvSpPr txBox="1"/>
          <p:nvPr>
            <p:ph idx="4" type="title"/>
          </p:nvPr>
        </p:nvSpPr>
        <p:spPr>
          <a:xfrm>
            <a:off x="3497327" y="1078363"/>
            <a:ext cx="8664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4" name="Google Shape;574;p39"/>
          <p:cNvSpPr txBox="1"/>
          <p:nvPr>
            <p:ph idx="5" type="subTitle"/>
          </p:nvPr>
        </p:nvSpPr>
        <p:spPr>
          <a:xfrm>
            <a:off x="2982425" y="2172475"/>
            <a:ext cx="28833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Sintomas Cognitivos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Sintomas Comportamentais e Psicológicos</a:t>
            </a:r>
            <a:endParaRPr/>
          </a:p>
        </p:txBody>
      </p:sp>
      <p:sp>
        <p:nvSpPr>
          <p:cNvPr id="575" name="Google Shape;575;p39"/>
          <p:cNvSpPr txBox="1"/>
          <p:nvPr>
            <p:ph idx="6" type="title"/>
          </p:nvPr>
        </p:nvSpPr>
        <p:spPr>
          <a:xfrm>
            <a:off x="6146349" y="1877550"/>
            <a:ext cx="25095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Riscos &amp; Estágios</a:t>
            </a:r>
            <a:endParaRPr/>
          </a:p>
        </p:txBody>
      </p:sp>
      <p:sp>
        <p:nvSpPr>
          <p:cNvPr id="576" name="Google Shape;576;p39"/>
          <p:cNvSpPr txBox="1"/>
          <p:nvPr>
            <p:ph idx="7" type="title"/>
          </p:nvPr>
        </p:nvSpPr>
        <p:spPr>
          <a:xfrm>
            <a:off x="6146364" y="1076772"/>
            <a:ext cx="866400" cy="5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7" name="Google Shape;577;p39"/>
          <p:cNvSpPr txBox="1"/>
          <p:nvPr>
            <p:ph idx="8" type="subTitle"/>
          </p:nvPr>
        </p:nvSpPr>
        <p:spPr>
          <a:xfrm>
            <a:off x="6018999" y="2338050"/>
            <a:ext cx="2509500" cy="4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Fatores de Risco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Estágios do Alzheimer</a:t>
            </a:r>
            <a:endParaRPr/>
          </a:p>
        </p:txBody>
      </p:sp>
      <p:sp>
        <p:nvSpPr>
          <p:cNvPr id="578" name="Google Shape;578;p39"/>
          <p:cNvSpPr txBox="1"/>
          <p:nvPr>
            <p:ph idx="9" type="title"/>
          </p:nvPr>
        </p:nvSpPr>
        <p:spPr>
          <a:xfrm>
            <a:off x="3350950" y="194625"/>
            <a:ext cx="1716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Sumário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79" name="Google Shape;579;p39"/>
          <p:cNvSpPr/>
          <p:nvPr/>
        </p:nvSpPr>
        <p:spPr>
          <a:xfrm rot="7249244">
            <a:off x="2350930" y="2980655"/>
            <a:ext cx="1047150" cy="857651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9"/>
          <p:cNvSpPr txBox="1"/>
          <p:nvPr>
            <p:ph type="title"/>
          </p:nvPr>
        </p:nvSpPr>
        <p:spPr>
          <a:xfrm>
            <a:off x="2346384" y="3932542"/>
            <a:ext cx="22548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</a:t>
            </a:r>
            <a:endParaRPr/>
          </a:p>
        </p:txBody>
      </p:sp>
      <p:sp>
        <p:nvSpPr>
          <p:cNvPr id="581" name="Google Shape;581;p39"/>
          <p:cNvSpPr txBox="1"/>
          <p:nvPr>
            <p:ph idx="2" type="title"/>
          </p:nvPr>
        </p:nvSpPr>
        <p:spPr>
          <a:xfrm>
            <a:off x="2398015" y="3133363"/>
            <a:ext cx="8664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2" name="Google Shape;582;p39"/>
          <p:cNvSpPr txBox="1"/>
          <p:nvPr>
            <p:ph idx="1" type="subTitle"/>
          </p:nvPr>
        </p:nvSpPr>
        <p:spPr>
          <a:xfrm>
            <a:off x="2238225" y="4419900"/>
            <a:ext cx="22548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Lógica do programa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Demonstração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9"/>
          <p:cNvSpPr/>
          <p:nvPr/>
        </p:nvSpPr>
        <p:spPr>
          <a:xfrm rot="9966842">
            <a:off x="5224576" y="2980767"/>
            <a:ext cx="1047009" cy="857470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9"/>
          <p:cNvSpPr txBox="1"/>
          <p:nvPr>
            <p:ph type="title"/>
          </p:nvPr>
        </p:nvSpPr>
        <p:spPr>
          <a:xfrm>
            <a:off x="5219859" y="3932542"/>
            <a:ext cx="22548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585" name="Google Shape;585;p39"/>
          <p:cNvSpPr txBox="1"/>
          <p:nvPr>
            <p:ph idx="2" type="title"/>
          </p:nvPr>
        </p:nvSpPr>
        <p:spPr>
          <a:xfrm>
            <a:off x="5271490" y="3133363"/>
            <a:ext cx="8664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6" name="Google Shape;586;p39"/>
          <p:cNvSpPr txBox="1"/>
          <p:nvPr>
            <p:ph idx="1" type="subTitle"/>
          </p:nvPr>
        </p:nvSpPr>
        <p:spPr>
          <a:xfrm>
            <a:off x="5111700" y="4419900"/>
            <a:ext cx="32412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Conclusão e Resultados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Perguntas e Encerramento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0"/>
          <p:cNvSpPr/>
          <p:nvPr/>
        </p:nvSpPr>
        <p:spPr>
          <a:xfrm rot="520928">
            <a:off x="657586" y="675133"/>
            <a:ext cx="1540526" cy="1289697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0"/>
          <p:cNvSpPr txBox="1"/>
          <p:nvPr>
            <p:ph idx="2" type="title"/>
          </p:nvPr>
        </p:nvSpPr>
        <p:spPr>
          <a:xfrm>
            <a:off x="730827" y="793039"/>
            <a:ext cx="1555800" cy="11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93" name="Google Shape;593;p40"/>
          <p:cNvGrpSpPr/>
          <p:nvPr/>
        </p:nvGrpSpPr>
        <p:grpSpPr>
          <a:xfrm>
            <a:off x="4269700" y="587825"/>
            <a:ext cx="4128340" cy="4075377"/>
            <a:chOff x="4269700" y="587825"/>
            <a:chExt cx="4128340" cy="4075377"/>
          </a:xfrm>
        </p:grpSpPr>
        <p:sp>
          <p:nvSpPr>
            <p:cNvPr id="594" name="Google Shape;594;p40"/>
            <p:cNvSpPr/>
            <p:nvPr/>
          </p:nvSpPr>
          <p:spPr>
            <a:xfrm>
              <a:off x="4269700" y="1648507"/>
              <a:ext cx="897503" cy="221428"/>
            </a:xfrm>
            <a:custGeom>
              <a:rect b="b" l="l" r="r" t="t"/>
              <a:pathLst>
                <a:path extrusionOk="0" h="10197" w="41331">
                  <a:moveTo>
                    <a:pt x="25043" y="0"/>
                  </a:moveTo>
                  <a:cubicBezTo>
                    <a:pt x="23783" y="0"/>
                    <a:pt x="22479" y="481"/>
                    <a:pt x="21349" y="1057"/>
                  </a:cubicBezTo>
                  <a:cubicBezTo>
                    <a:pt x="19748" y="1891"/>
                    <a:pt x="18014" y="2925"/>
                    <a:pt x="16179" y="3058"/>
                  </a:cubicBezTo>
                  <a:cubicBezTo>
                    <a:pt x="16049" y="3066"/>
                    <a:pt x="15917" y="3070"/>
                    <a:pt x="15785" y="3070"/>
                  </a:cubicBezTo>
                  <a:cubicBezTo>
                    <a:pt x="14966" y="3070"/>
                    <a:pt x="14116" y="2935"/>
                    <a:pt x="13303" y="2935"/>
                  </a:cubicBezTo>
                  <a:cubicBezTo>
                    <a:pt x="12634" y="2935"/>
                    <a:pt x="11990" y="3026"/>
                    <a:pt x="11409" y="3358"/>
                  </a:cubicBezTo>
                  <a:cubicBezTo>
                    <a:pt x="10341" y="3926"/>
                    <a:pt x="9774" y="5160"/>
                    <a:pt x="8807" y="5894"/>
                  </a:cubicBezTo>
                  <a:cubicBezTo>
                    <a:pt x="7840" y="6661"/>
                    <a:pt x="6605" y="6728"/>
                    <a:pt x="5438" y="6828"/>
                  </a:cubicBezTo>
                  <a:cubicBezTo>
                    <a:pt x="4270" y="6894"/>
                    <a:pt x="3003" y="6894"/>
                    <a:pt x="1969" y="7395"/>
                  </a:cubicBezTo>
                  <a:cubicBezTo>
                    <a:pt x="935" y="7895"/>
                    <a:pt x="1" y="9029"/>
                    <a:pt x="234" y="10197"/>
                  </a:cubicBezTo>
                  <a:lnTo>
                    <a:pt x="40997" y="9763"/>
                  </a:lnTo>
                  <a:cubicBezTo>
                    <a:pt x="41330" y="7528"/>
                    <a:pt x="38128" y="5660"/>
                    <a:pt x="35726" y="5427"/>
                  </a:cubicBezTo>
                  <a:cubicBezTo>
                    <a:pt x="35459" y="5411"/>
                    <a:pt x="35191" y="5408"/>
                    <a:pt x="34925" y="5408"/>
                  </a:cubicBezTo>
                  <a:cubicBezTo>
                    <a:pt x="34749" y="5408"/>
                    <a:pt x="34574" y="5410"/>
                    <a:pt x="34400" y="5410"/>
                  </a:cubicBezTo>
                  <a:cubicBezTo>
                    <a:pt x="33682" y="5410"/>
                    <a:pt x="32973" y="5387"/>
                    <a:pt x="32290" y="5160"/>
                  </a:cubicBezTo>
                  <a:cubicBezTo>
                    <a:pt x="29922" y="4326"/>
                    <a:pt x="28988" y="1257"/>
                    <a:pt x="26686" y="323"/>
                  </a:cubicBezTo>
                  <a:cubicBezTo>
                    <a:pt x="26161" y="96"/>
                    <a:pt x="25606" y="0"/>
                    <a:pt x="25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4931820" y="610606"/>
              <a:ext cx="678724" cy="166207"/>
            </a:xfrm>
            <a:custGeom>
              <a:rect b="b" l="l" r="r" t="t"/>
              <a:pathLst>
                <a:path extrusionOk="0" h="7654" w="31256">
                  <a:moveTo>
                    <a:pt x="18962" y="1"/>
                  </a:moveTo>
                  <a:cubicBezTo>
                    <a:pt x="18014" y="1"/>
                    <a:pt x="17024" y="376"/>
                    <a:pt x="16145" y="815"/>
                  </a:cubicBezTo>
                  <a:cubicBezTo>
                    <a:pt x="14911" y="1449"/>
                    <a:pt x="13643" y="2250"/>
                    <a:pt x="12276" y="2317"/>
                  </a:cubicBezTo>
                  <a:cubicBezTo>
                    <a:pt x="12151" y="2327"/>
                    <a:pt x="12026" y="2331"/>
                    <a:pt x="11900" y="2331"/>
                  </a:cubicBezTo>
                  <a:cubicBezTo>
                    <a:pt x="11285" y="2331"/>
                    <a:pt x="10647" y="2230"/>
                    <a:pt x="10031" y="2230"/>
                  </a:cubicBezTo>
                  <a:cubicBezTo>
                    <a:pt x="9546" y="2230"/>
                    <a:pt x="9074" y="2293"/>
                    <a:pt x="8640" y="2517"/>
                  </a:cubicBezTo>
                  <a:cubicBezTo>
                    <a:pt x="7839" y="2984"/>
                    <a:pt x="7439" y="3918"/>
                    <a:pt x="6672" y="4451"/>
                  </a:cubicBezTo>
                  <a:cubicBezTo>
                    <a:pt x="5938" y="4985"/>
                    <a:pt x="5004" y="5085"/>
                    <a:pt x="4136" y="5152"/>
                  </a:cubicBezTo>
                  <a:cubicBezTo>
                    <a:pt x="4063" y="5149"/>
                    <a:pt x="3989" y="5148"/>
                    <a:pt x="3915" y="5148"/>
                  </a:cubicBezTo>
                  <a:cubicBezTo>
                    <a:pt x="3112" y="5148"/>
                    <a:pt x="2265" y="5311"/>
                    <a:pt x="1501" y="5586"/>
                  </a:cubicBezTo>
                  <a:cubicBezTo>
                    <a:pt x="734" y="5952"/>
                    <a:pt x="0" y="6820"/>
                    <a:pt x="234" y="7654"/>
                  </a:cubicBezTo>
                  <a:lnTo>
                    <a:pt x="30989" y="7320"/>
                  </a:lnTo>
                  <a:cubicBezTo>
                    <a:pt x="31256" y="5619"/>
                    <a:pt x="28821" y="4185"/>
                    <a:pt x="26986" y="4084"/>
                  </a:cubicBezTo>
                  <a:cubicBezTo>
                    <a:pt x="26119" y="3984"/>
                    <a:pt x="25251" y="4151"/>
                    <a:pt x="24418" y="3851"/>
                  </a:cubicBezTo>
                  <a:cubicBezTo>
                    <a:pt x="22650" y="3251"/>
                    <a:pt x="21949" y="949"/>
                    <a:pt x="20181" y="248"/>
                  </a:cubicBezTo>
                  <a:cubicBezTo>
                    <a:pt x="19792" y="74"/>
                    <a:pt x="19381" y="1"/>
                    <a:pt x="189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069124" y="791527"/>
              <a:ext cx="1048161" cy="257648"/>
            </a:xfrm>
            <a:custGeom>
              <a:rect b="b" l="l" r="r" t="t"/>
              <a:pathLst>
                <a:path extrusionOk="0" h="11865" w="48269">
                  <a:moveTo>
                    <a:pt x="29287" y="1"/>
                  </a:moveTo>
                  <a:cubicBezTo>
                    <a:pt x="27791" y="1"/>
                    <a:pt x="26240" y="580"/>
                    <a:pt x="24885" y="1257"/>
                  </a:cubicBezTo>
                  <a:cubicBezTo>
                    <a:pt x="22984" y="2191"/>
                    <a:pt x="21016" y="3459"/>
                    <a:pt x="18848" y="3592"/>
                  </a:cubicBezTo>
                  <a:cubicBezTo>
                    <a:pt x="18717" y="3599"/>
                    <a:pt x="18585" y="3602"/>
                    <a:pt x="18453" y="3602"/>
                  </a:cubicBezTo>
                  <a:cubicBezTo>
                    <a:pt x="17470" y="3602"/>
                    <a:pt x="16440" y="3434"/>
                    <a:pt x="15462" y="3434"/>
                  </a:cubicBezTo>
                  <a:cubicBezTo>
                    <a:pt x="14683" y="3434"/>
                    <a:pt x="13937" y="3541"/>
                    <a:pt x="13277" y="3926"/>
                  </a:cubicBezTo>
                  <a:cubicBezTo>
                    <a:pt x="12009" y="4626"/>
                    <a:pt x="11409" y="5994"/>
                    <a:pt x="10275" y="6861"/>
                  </a:cubicBezTo>
                  <a:cubicBezTo>
                    <a:pt x="9141" y="7762"/>
                    <a:pt x="7740" y="7862"/>
                    <a:pt x="6339" y="7962"/>
                  </a:cubicBezTo>
                  <a:cubicBezTo>
                    <a:pt x="4971" y="8029"/>
                    <a:pt x="3570" y="8029"/>
                    <a:pt x="2302" y="8629"/>
                  </a:cubicBezTo>
                  <a:cubicBezTo>
                    <a:pt x="1068" y="9196"/>
                    <a:pt x="1" y="10531"/>
                    <a:pt x="268" y="11865"/>
                  </a:cubicBezTo>
                  <a:lnTo>
                    <a:pt x="47868" y="11365"/>
                  </a:lnTo>
                  <a:cubicBezTo>
                    <a:pt x="48269" y="8696"/>
                    <a:pt x="44499" y="6528"/>
                    <a:pt x="41697" y="6328"/>
                  </a:cubicBezTo>
                  <a:cubicBezTo>
                    <a:pt x="40363" y="6261"/>
                    <a:pt x="38995" y="6428"/>
                    <a:pt x="37694" y="5994"/>
                  </a:cubicBezTo>
                  <a:cubicBezTo>
                    <a:pt x="34959" y="5027"/>
                    <a:pt x="33858" y="1491"/>
                    <a:pt x="31156" y="357"/>
                  </a:cubicBezTo>
                  <a:cubicBezTo>
                    <a:pt x="30557" y="107"/>
                    <a:pt x="29927" y="1"/>
                    <a:pt x="29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7226733" y="587825"/>
              <a:ext cx="1171307" cy="2563825"/>
            </a:xfrm>
            <a:custGeom>
              <a:rect b="b" l="l" r="r" t="t"/>
              <a:pathLst>
                <a:path extrusionOk="0" h="118067" w="53940">
                  <a:moveTo>
                    <a:pt x="27428" y="0"/>
                  </a:moveTo>
                  <a:cubicBezTo>
                    <a:pt x="27115" y="0"/>
                    <a:pt x="26801" y="10"/>
                    <a:pt x="26486" y="30"/>
                  </a:cubicBezTo>
                  <a:cubicBezTo>
                    <a:pt x="18414" y="564"/>
                    <a:pt x="12176" y="7402"/>
                    <a:pt x="10208" y="14674"/>
                  </a:cubicBezTo>
                  <a:cubicBezTo>
                    <a:pt x="8240" y="21912"/>
                    <a:pt x="9574" y="29584"/>
                    <a:pt x="10875" y="37023"/>
                  </a:cubicBezTo>
                  <a:cubicBezTo>
                    <a:pt x="12176" y="44428"/>
                    <a:pt x="13477" y="52100"/>
                    <a:pt x="11342" y="59372"/>
                  </a:cubicBezTo>
                  <a:cubicBezTo>
                    <a:pt x="9474" y="65744"/>
                    <a:pt x="5138" y="71247"/>
                    <a:pt x="2869" y="77552"/>
                  </a:cubicBezTo>
                  <a:cubicBezTo>
                    <a:pt x="1" y="85691"/>
                    <a:pt x="801" y="94698"/>
                    <a:pt x="5037" y="102203"/>
                  </a:cubicBezTo>
                  <a:cubicBezTo>
                    <a:pt x="9307" y="109642"/>
                    <a:pt x="16913" y="115412"/>
                    <a:pt x="25686" y="117714"/>
                  </a:cubicBezTo>
                  <a:cubicBezTo>
                    <a:pt x="26782" y="117953"/>
                    <a:pt x="27904" y="118066"/>
                    <a:pt x="29033" y="118066"/>
                  </a:cubicBezTo>
                  <a:cubicBezTo>
                    <a:pt x="34667" y="118066"/>
                    <a:pt x="40475" y="115250"/>
                    <a:pt x="44199" y="111276"/>
                  </a:cubicBezTo>
                  <a:cubicBezTo>
                    <a:pt x="49403" y="105772"/>
                    <a:pt x="52438" y="101102"/>
                    <a:pt x="52938" y="93764"/>
                  </a:cubicBezTo>
                  <a:cubicBezTo>
                    <a:pt x="53939" y="79720"/>
                    <a:pt x="45500" y="66444"/>
                    <a:pt x="44599" y="52367"/>
                  </a:cubicBezTo>
                  <a:cubicBezTo>
                    <a:pt x="44199" y="45396"/>
                    <a:pt x="45600" y="38491"/>
                    <a:pt x="46334" y="31552"/>
                  </a:cubicBezTo>
                  <a:cubicBezTo>
                    <a:pt x="47034" y="24647"/>
                    <a:pt x="47034" y="17376"/>
                    <a:pt x="43899" y="11038"/>
                  </a:cubicBezTo>
                  <a:cubicBezTo>
                    <a:pt x="40896" y="4968"/>
                    <a:pt x="34498" y="0"/>
                    <a:pt x="27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838861" y="1633783"/>
              <a:ext cx="6536" cy="3024900"/>
            </a:xfrm>
            <a:custGeom>
              <a:rect b="b" l="l" r="r" t="t"/>
              <a:pathLst>
                <a:path extrusionOk="0" h="139300" w="301">
                  <a:moveTo>
                    <a:pt x="134" y="0"/>
                  </a:moveTo>
                  <a:cubicBezTo>
                    <a:pt x="67" y="0"/>
                    <a:pt x="0" y="31223"/>
                    <a:pt x="0" y="69650"/>
                  </a:cubicBezTo>
                  <a:cubicBezTo>
                    <a:pt x="0" y="108111"/>
                    <a:pt x="34" y="139300"/>
                    <a:pt x="134" y="139300"/>
                  </a:cubicBezTo>
                  <a:cubicBezTo>
                    <a:pt x="200" y="139300"/>
                    <a:pt x="301" y="108111"/>
                    <a:pt x="301" y="69617"/>
                  </a:cubicBezTo>
                  <a:cubicBezTo>
                    <a:pt x="301" y="31123"/>
                    <a:pt x="167" y="0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655572" y="2436428"/>
              <a:ext cx="177498" cy="179648"/>
            </a:xfrm>
            <a:custGeom>
              <a:rect b="b" l="l" r="r" t="t"/>
              <a:pathLst>
                <a:path extrusionOk="0" h="8273" w="8174">
                  <a:moveTo>
                    <a:pt x="1" y="0"/>
                  </a:moveTo>
                  <a:lnTo>
                    <a:pt x="1" y="0"/>
                  </a:lnTo>
                  <a:cubicBezTo>
                    <a:pt x="335" y="467"/>
                    <a:pt x="701" y="901"/>
                    <a:pt x="1135" y="1268"/>
                  </a:cubicBezTo>
                  <a:cubicBezTo>
                    <a:pt x="1836" y="2001"/>
                    <a:pt x="2836" y="3069"/>
                    <a:pt x="3970" y="4236"/>
                  </a:cubicBezTo>
                  <a:cubicBezTo>
                    <a:pt x="5105" y="5404"/>
                    <a:pt x="6139" y="6438"/>
                    <a:pt x="6906" y="7138"/>
                  </a:cubicBezTo>
                  <a:cubicBezTo>
                    <a:pt x="7306" y="7572"/>
                    <a:pt x="7740" y="7939"/>
                    <a:pt x="8173" y="8273"/>
                  </a:cubicBezTo>
                  <a:cubicBezTo>
                    <a:pt x="7807" y="7806"/>
                    <a:pt x="7440" y="7405"/>
                    <a:pt x="7073" y="7005"/>
                  </a:cubicBezTo>
                  <a:cubicBezTo>
                    <a:pt x="6305" y="6271"/>
                    <a:pt x="5338" y="5237"/>
                    <a:pt x="4237" y="4070"/>
                  </a:cubicBezTo>
                  <a:cubicBezTo>
                    <a:pt x="3103" y="2902"/>
                    <a:pt x="2069" y="1835"/>
                    <a:pt x="1302" y="1134"/>
                  </a:cubicBezTo>
                  <a:cubicBezTo>
                    <a:pt x="902" y="734"/>
                    <a:pt x="468" y="3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847548" y="1820676"/>
              <a:ext cx="147792" cy="161560"/>
            </a:xfrm>
            <a:custGeom>
              <a:rect b="b" l="l" r="r" t="t"/>
              <a:pathLst>
                <a:path extrusionOk="0" h="7440" w="6806">
                  <a:moveTo>
                    <a:pt x="6805" y="0"/>
                  </a:moveTo>
                  <a:lnTo>
                    <a:pt x="6639" y="34"/>
                  </a:lnTo>
                  <a:cubicBezTo>
                    <a:pt x="5271" y="301"/>
                    <a:pt x="4003" y="1001"/>
                    <a:pt x="3069" y="2035"/>
                  </a:cubicBezTo>
                  <a:cubicBezTo>
                    <a:pt x="2336" y="2836"/>
                    <a:pt x="1668" y="3703"/>
                    <a:pt x="1168" y="4670"/>
                  </a:cubicBezTo>
                  <a:cubicBezTo>
                    <a:pt x="835" y="5304"/>
                    <a:pt x="501" y="5971"/>
                    <a:pt x="267" y="6639"/>
                  </a:cubicBezTo>
                  <a:cubicBezTo>
                    <a:pt x="134" y="6872"/>
                    <a:pt x="67" y="7139"/>
                    <a:pt x="1" y="7372"/>
                  </a:cubicBezTo>
                  <a:cubicBezTo>
                    <a:pt x="167" y="7172"/>
                    <a:pt x="301" y="6939"/>
                    <a:pt x="401" y="6672"/>
                  </a:cubicBezTo>
                  <a:cubicBezTo>
                    <a:pt x="601" y="6238"/>
                    <a:pt x="935" y="5571"/>
                    <a:pt x="1402" y="4771"/>
                  </a:cubicBezTo>
                  <a:cubicBezTo>
                    <a:pt x="1935" y="3837"/>
                    <a:pt x="2569" y="3003"/>
                    <a:pt x="3303" y="2235"/>
                  </a:cubicBezTo>
                  <a:cubicBezTo>
                    <a:pt x="4197" y="1309"/>
                    <a:pt x="5305" y="658"/>
                    <a:pt x="6569" y="370"/>
                  </a:cubicBezTo>
                  <a:lnTo>
                    <a:pt x="6569" y="370"/>
                  </a:lnTo>
                  <a:cubicBezTo>
                    <a:pt x="6463" y="1658"/>
                    <a:pt x="5998" y="2912"/>
                    <a:pt x="5304" y="3970"/>
                  </a:cubicBezTo>
                  <a:cubicBezTo>
                    <a:pt x="4737" y="4871"/>
                    <a:pt x="3937" y="5671"/>
                    <a:pt x="3003" y="6272"/>
                  </a:cubicBezTo>
                  <a:cubicBezTo>
                    <a:pt x="2135" y="6805"/>
                    <a:pt x="1168" y="7172"/>
                    <a:pt x="167" y="7439"/>
                  </a:cubicBezTo>
                  <a:lnTo>
                    <a:pt x="334" y="7439"/>
                  </a:lnTo>
                  <a:lnTo>
                    <a:pt x="968" y="7306"/>
                  </a:lnTo>
                  <a:cubicBezTo>
                    <a:pt x="1735" y="7106"/>
                    <a:pt x="2436" y="6805"/>
                    <a:pt x="3103" y="6372"/>
                  </a:cubicBezTo>
                  <a:cubicBezTo>
                    <a:pt x="5238" y="5037"/>
                    <a:pt x="6605" y="2802"/>
                    <a:pt x="6805" y="301"/>
                  </a:cubicBezTo>
                  <a:lnTo>
                    <a:pt x="6805" y="167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50458" y="1880722"/>
              <a:ext cx="91290" cy="101518"/>
            </a:xfrm>
            <a:custGeom>
              <a:rect b="b" l="l" r="r" t="t"/>
              <a:pathLst>
                <a:path extrusionOk="0" h="4675" w="4204">
                  <a:moveTo>
                    <a:pt x="4164" y="1"/>
                  </a:moveTo>
                  <a:cubicBezTo>
                    <a:pt x="4073" y="1"/>
                    <a:pt x="3100" y="979"/>
                    <a:pt x="2001" y="2239"/>
                  </a:cubicBezTo>
                  <a:cubicBezTo>
                    <a:pt x="867" y="3540"/>
                    <a:pt x="0" y="4641"/>
                    <a:pt x="33" y="4674"/>
                  </a:cubicBezTo>
                  <a:cubicBezTo>
                    <a:pt x="35" y="4675"/>
                    <a:pt x="36" y="4675"/>
                    <a:pt x="37" y="4675"/>
                  </a:cubicBezTo>
                  <a:cubicBezTo>
                    <a:pt x="133" y="4675"/>
                    <a:pt x="1119" y="3686"/>
                    <a:pt x="2202" y="2406"/>
                  </a:cubicBezTo>
                  <a:cubicBezTo>
                    <a:pt x="3336" y="1105"/>
                    <a:pt x="4203" y="37"/>
                    <a:pt x="4170" y="4"/>
                  </a:cubicBezTo>
                  <a:cubicBezTo>
                    <a:pt x="4169" y="2"/>
                    <a:pt x="4167" y="1"/>
                    <a:pt x="4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6781215" y="3746134"/>
              <a:ext cx="300644" cy="917068"/>
            </a:xfrm>
            <a:custGeom>
              <a:rect b="b" l="l" r="r" t="t"/>
              <a:pathLst>
                <a:path extrusionOk="0" h="42232" w="13845">
                  <a:moveTo>
                    <a:pt x="9708" y="1"/>
                  </a:moveTo>
                  <a:lnTo>
                    <a:pt x="1" y="42231"/>
                  </a:lnTo>
                  <a:lnTo>
                    <a:pt x="4070" y="42231"/>
                  </a:lnTo>
                  <a:lnTo>
                    <a:pt x="13844" y="401"/>
                  </a:lnTo>
                  <a:lnTo>
                    <a:pt x="97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376687" y="3746134"/>
              <a:ext cx="296996" cy="917068"/>
            </a:xfrm>
            <a:custGeom>
              <a:rect b="b" l="l" r="r" t="t"/>
              <a:pathLst>
                <a:path extrusionOk="0" h="42232" w="13677">
                  <a:moveTo>
                    <a:pt x="0" y="1"/>
                  </a:moveTo>
                  <a:lnTo>
                    <a:pt x="9774" y="42231"/>
                  </a:lnTo>
                  <a:lnTo>
                    <a:pt x="13677" y="42231"/>
                  </a:lnTo>
                  <a:lnTo>
                    <a:pt x="4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849318" y="3057957"/>
              <a:ext cx="257171" cy="630929"/>
            </a:xfrm>
            <a:custGeom>
              <a:rect b="b" l="l" r="r" t="t"/>
              <a:pathLst>
                <a:path extrusionOk="0" h="29055" w="11843">
                  <a:moveTo>
                    <a:pt x="0" y="1"/>
                  </a:moveTo>
                  <a:lnTo>
                    <a:pt x="5538" y="29055"/>
                  </a:lnTo>
                  <a:lnTo>
                    <a:pt x="11842" y="29055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4583376" y="3746134"/>
              <a:ext cx="267312" cy="917068"/>
            </a:xfrm>
            <a:custGeom>
              <a:rect b="b" l="l" r="r" t="t"/>
              <a:pathLst>
                <a:path extrusionOk="0" h="42232" w="12310">
                  <a:moveTo>
                    <a:pt x="7939" y="1"/>
                  </a:moveTo>
                  <a:lnTo>
                    <a:pt x="0" y="42231"/>
                  </a:lnTo>
                  <a:lnTo>
                    <a:pt x="4037" y="42231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5117976" y="3746134"/>
              <a:ext cx="283250" cy="911987"/>
            </a:xfrm>
            <a:custGeom>
              <a:rect b="b" l="l" r="r" t="t"/>
              <a:pathLst>
                <a:path extrusionOk="0" h="41998" w="13044">
                  <a:moveTo>
                    <a:pt x="1" y="1"/>
                  </a:moveTo>
                  <a:lnTo>
                    <a:pt x="9041" y="41998"/>
                  </a:lnTo>
                  <a:lnTo>
                    <a:pt x="13044" y="41998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4613063" y="3057957"/>
              <a:ext cx="256454" cy="630929"/>
            </a:xfrm>
            <a:custGeom>
              <a:rect b="b" l="l" r="r" t="t"/>
              <a:pathLst>
                <a:path extrusionOk="0" h="29055" w="11810">
                  <a:moveTo>
                    <a:pt x="1" y="1"/>
                  </a:moveTo>
                  <a:lnTo>
                    <a:pt x="5505" y="29055"/>
                  </a:lnTo>
                  <a:lnTo>
                    <a:pt x="11809" y="29055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4342864" y="3000734"/>
              <a:ext cx="2767772" cy="115198"/>
            </a:xfrm>
            <a:custGeom>
              <a:rect b="b" l="l" r="r" t="t"/>
              <a:pathLst>
                <a:path extrusionOk="0" h="5305" w="127459">
                  <a:moveTo>
                    <a:pt x="1" y="0"/>
                  </a:moveTo>
                  <a:lnTo>
                    <a:pt x="1102" y="5304"/>
                  </a:lnTo>
                  <a:lnTo>
                    <a:pt x="127458" y="5304"/>
                  </a:lnTo>
                  <a:lnTo>
                    <a:pt x="1259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4395027" y="3223850"/>
              <a:ext cx="2753267" cy="114460"/>
            </a:xfrm>
            <a:custGeom>
              <a:rect b="b" l="l" r="r" t="t"/>
              <a:pathLst>
                <a:path extrusionOk="0" h="5271" w="126791">
                  <a:moveTo>
                    <a:pt x="0" y="0"/>
                  </a:moveTo>
                  <a:lnTo>
                    <a:pt x="1335" y="5271"/>
                  </a:lnTo>
                  <a:lnTo>
                    <a:pt x="126791" y="5271"/>
                  </a:lnTo>
                  <a:lnTo>
                    <a:pt x="1256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4449362" y="3454198"/>
              <a:ext cx="2742409" cy="114481"/>
            </a:xfrm>
            <a:custGeom>
              <a:rect b="b" l="l" r="r" t="t"/>
              <a:pathLst>
                <a:path extrusionOk="0" h="5272" w="126291">
                  <a:moveTo>
                    <a:pt x="0" y="1"/>
                  </a:moveTo>
                  <a:lnTo>
                    <a:pt x="1268" y="5271"/>
                  </a:lnTo>
                  <a:lnTo>
                    <a:pt x="126290" y="5271"/>
                  </a:lnTo>
                  <a:lnTo>
                    <a:pt x="125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4656540" y="3688911"/>
              <a:ext cx="2929288" cy="115198"/>
            </a:xfrm>
            <a:custGeom>
              <a:rect b="b" l="l" r="r" t="t"/>
              <a:pathLst>
                <a:path extrusionOk="0" h="5305" w="134897">
                  <a:moveTo>
                    <a:pt x="0" y="1"/>
                  </a:moveTo>
                  <a:lnTo>
                    <a:pt x="0" y="5304"/>
                  </a:lnTo>
                  <a:lnTo>
                    <a:pt x="134897" y="5304"/>
                  </a:lnTo>
                  <a:lnTo>
                    <a:pt x="1348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4279125" y="4655994"/>
              <a:ext cx="3962206" cy="5820"/>
            </a:xfrm>
            <a:custGeom>
              <a:rect b="b" l="l" r="r" t="t"/>
              <a:pathLst>
                <a:path extrusionOk="0" h="268" w="182464">
                  <a:moveTo>
                    <a:pt x="91232" y="1"/>
                  </a:moveTo>
                  <a:cubicBezTo>
                    <a:pt x="40829" y="1"/>
                    <a:pt x="0" y="34"/>
                    <a:pt x="0" y="134"/>
                  </a:cubicBezTo>
                  <a:cubicBezTo>
                    <a:pt x="0" y="201"/>
                    <a:pt x="40863" y="267"/>
                    <a:pt x="91232" y="267"/>
                  </a:cubicBezTo>
                  <a:cubicBezTo>
                    <a:pt x="141601" y="267"/>
                    <a:pt x="182464" y="167"/>
                    <a:pt x="182464" y="134"/>
                  </a:cubicBezTo>
                  <a:cubicBezTo>
                    <a:pt x="182464" y="101"/>
                    <a:pt x="141635" y="1"/>
                    <a:pt x="9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4677540" y="920241"/>
              <a:ext cx="633839" cy="633470"/>
            </a:xfrm>
            <a:custGeom>
              <a:rect b="b" l="l" r="r" t="t"/>
              <a:pathLst>
                <a:path extrusionOk="0" h="29172" w="29189">
                  <a:moveTo>
                    <a:pt x="14378" y="100"/>
                  </a:moveTo>
                  <a:cubicBezTo>
                    <a:pt x="14428" y="134"/>
                    <a:pt x="14469" y="151"/>
                    <a:pt x="14511" y="151"/>
                  </a:cubicBezTo>
                  <a:cubicBezTo>
                    <a:pt x="14553" y="151"/>
                    <a:pt x="14594" y="134"/>
                    <a:pt x="14645" y="100"/>
                  </a:cubicBezTo>
                  <a:close/>
                  <a:moveTo>
                    <a:pt x="14711" y="0"/>
                  </a:moveTo>
                  <a:cubicBezTo>
                    <a:pt x="14711" y="100"/>
                    <a:pt x="14678" y="100"/>
                    <a:pt x="14645" y="100"/>
                  </a:cubicBezTo>
                  <a:lnTo>
                    <a:pt x="14811" y="100"/>
                  </a:lnTo>
                  <a:lnTo>
                    <a:pt x="15278" y="167"/>
                  </a:lnTo>
                  <a:lnTo>
                    <a:pt x="16012" y="201"/>
                  </a:lnTo>
                  <a:cubicBezTo>
                    <a:pt x="16312" y="201"/>
                    <a:pt x="16646" y="267"/>
                    <a:pt x="17013" y="367"/>
                  </a:cubicBezTo>
                  <a:cubicBezTo>
                    <a:pt x="22650" y="1368"/>
                    <a:pt x="27153" y="5538"/>
                    <a:pt x="28521" y="11075"/>
                  </a:cubicBezTo>
                  <a:cubicBezTo>
                    <a:pt x="28554" y="11342"/>
                    <a:pt x="28655" y="11542"/>
                    <a:pt x="28688" y="11776"/>
                  </a:cubicBezTo>
                  <a:lnTo>
                    <a:pt x="28821" y="12543"/>
                  </a:lnTo>
                  <a:cubicBezTo>
                    <a:pt x="28888" y="13043"/>
                    <a:pt x="28955" y="13543"/>
                    <a:pt x="28955" y="14044"/>
                  </a:cubicBezTo>
                  <a:cubicBezTo>
                    <a:pt x="28988" y="15078"/>
                    <a:pt x="28955" y="16112"/>
                    <a:pt x="28721" y="17179"/>
                  </a:cubicBezTo>
                  <a:cubicBezTo>
                    <a:pt x="28321" y="19381"/>
                    <a:pt x="27387" y="21416"/>
                    <a:pt x="26053" y="23217"/>
                  </a:cubicBezTo>
                  <a:lnTo>
                    <a:pt x="26019" y="23250"/>
                  </a:lnTo>
                  <a:lnTo>
                    <a:pt x="26019" y="23350"/>
                  </a:lnTo>
                  <a:cubicBezTo>
                    <a:pt x="26463" y="24999"/>
                    <a:pt x="26937" y="26708"/>
                    <a:pt x="27413" y="28477"/>
                  </a:cubicBezTo>
                  <a:lnTo>
                    <a:pt x="27413" y="28477"/>
                  </a:lnTo>
                  <a:lnTo>
                    <a:pt x="22650" y="26553"/>
                  </a:lnTo>
                  <a:lnTo>
                    <a:pt x="22550" y="26486"/>
                  </a:lnTo>
                  <a:lnTo>
                    <a:pt x="22483" y="26553"/>
                  </a:lnTo>
                  <a:cubicBezTo>
                    <a:pt x="20315" y="27954"/>
                    <a:pt x="17780" y="28788"/>
                    <a:pt x="15178" y="28888"/>
                  </a:cubicBezTo>
                  <a:cubicBezTo>
                    <a:pt x="14778" y="28888"/>
                    <a:pt x="14378" y="28888"/>
                    <a:pt x="13977" y="28821"/>
                  </a:cubicBezTo>
                  <a:cubicBezTo>
                    <a:pt x="13544" y="28821"/>
                    <a:pt x="13177" y="28788"/>
                    <a:pt x="12777" y="28754"/>
                  </a:cubicBezTo>
                  <a:cubicBezTo>
                    <a:pt x="11175" y="28554"/>
                    <a:pt x="9641" y="28087"/>
                    <a:pt x="8273" y="27320"/>
                  </a:cubicBezTo>
                  <a:cubicBezTo>
                    <a:pt x="6872" y="26653"/>
                    <a:pt x="5638" y="25752"/>
                    <a:pt x="4537" y="24651"/>
                  </a:cubicBezTo>
                  <a:cubicBezTo>
                    <a:pt x="3503" y="23617"/>
                    <a:pt x="2636" y="22416"/>
                    <a:pt x="1969" y="21116"/>
                  </a:cubicBezTo>
                  <a:cubicBezTo>
                    <a:pt x="1335" y="19881"/>
                    <a:pt x="868" y="18547"/>
                    <a:pt x="601" y="17146"/>
                  </a:cubicBezTo>
                  <a:cubicBezTo>
                    <a:pt x="534" y="16812"/>
                    <a:pt x="501" y="16479"/>
                    <a:pt x="434" y="16145"/>
                  </a:cubicBezTo>
                  <a:cubicBezTo>
                    <a:pt x="334" y="15812"/>
                    <a:pt x="334" y="15545"/>
                    <a:pt x="334" y="15211"/>
                  </a:cubicBezTo>
                  <a:cubicBezTo>
                    <a:pt x="301" y="14544"/>
                    <a:pt x="334" y="13910"/>
                    <a:pt x="368" y="13243"/>
                  </a:cubicBezTo>
                  <a:cubicBezTo>
                    <a:pt x="768" y="8873"/>
                    <a:pt x="3170" y="4904"/>
                    <a:pt x="6839" y="2502"/>
                  </a:cubicBezTo>
                  <a:cubicBezTo>
                    <a:pt x="8107" y="1668"/>
                    <a:pt x="9441" y="1068"/>
                    <a:pt x="10875" y="668"/>
                  </a:cubicBezTo>
                  <a:lnTo>
                    <a:pt x="11709" y="434"/>
                  </a:lnTo>
                  <a:lnTo>
                    <a:pt x="12476" y="334"/>
                  </a:lnTo>
                  <a:lnTo>
                    <a:pt x="13110" y="201"/>
                  </a:lnTo>
                  <a:cubicBezTo>
                    <a:pt x="13310" y="201"/>
                    <a:pt x="13477" y="167"/>
                    <a:pt x="13644" y="167"/>
                  </a:cubicBezTo>
                  <a:lnTo>
                    <a:pt x="14378" y="100"/>
                  </a:lnTo>
                  <a:lnTo>
                    <a:pt x="13644" y="100"/>
                  </a:lnTo>
                  <a:cubicBezTo>
                    <a:pt x="13477" y="100"/>
                    <a:pt x="13310" y="100"/>
                    <a:pt x="13110" y="167"/>
                  </a:cubicBezTo>
                  <a:lnTo>
                    <a:pt x="12443" y="234"/>
                  </a:lnTo>
                  <a:lnTo>
                    <a:pt x="11676" y="367"/>
                  </a:lnTo>
                  <a:lnTo>
                    <a:pt x="10842" y="567"/>
                  </a:lnTo>
                  <a:cubicBezTo>
                    <a:pt x="9374" y="934"/>
                    <a:pt x="8006" y="1535"/>
                    <a:pt x="6772" y="2369"/>
                  </a:cubicBezTo>
                  <a:cubicBezTo>
                    <a:pt x="2970" y="4737"/>
                    <a:pt x="501" y="8773"/>
                    <a:pt x="101" y="13243"/>
                  </a:cubicBezTo>
                  <a:cubicBezTo>
                    <a:pt x="34" y="13910"/>
                    <a:pt x="1" y="14578"/>
                    <a:pt x="34" y="15245"/>
                  </a:cubicBezTo>
                  <a:cubicBezTo>
                    <a:pt x="101" y="15578"/>
                    <a:pt x="34" y="15912"/>
                    <a:pt x="134" y="16245"/>
                  </a:cubicBezTo>
                  <a:cubicBezTo>
                    <a:pt x="201" y="16579"/>
                    <a:pt x="201" y="16913"/>
                    <a:pt x="301" y="17246"/>
                  </a:cubicBezTo>
                  <a:cubicBezTo>
                    <a:pt x="534" y="18680"/>
                    <a:pt x="1001" y="20015"/>
                    <a:pt x="1669" y="21282"/>
                  </a:cubicBezTo>
                  <a:cubicBezTo>
                    <a:pt x="2369" y="22617"/>
                    <a:pt x="3270" y="23851"/>
                    <a:pt x="4304" y="24918"/>
                  </a:cubicBezTo>
                  <a:cubicBezTo>
                    <a:pt x="5438" y="26019"/>
                    <a:pt x="6672" y="26920"/>
                    <a:pt x="8107" y="27620"/>
                  </a:cubicBezTo>
                  <a:cubicBezTo>
                    <a:pt x="9541" y="28387"/>
                    <a:pt x="11109" y="28854"/>
                    <a:pt x="12710" y="29055"/>
                  </a:cubicBezTo>
                  <a:cubicBezTo>
                    <a:pt x="13143" y="29121"/>
                    <a:pt x="13544" y="29121"/>
                    <a:pt x="13977" y="29121"/>
                  </a:cubicBezTo>
                  <a:cubicBezTo>
                    <a:pt x="14178" y="29155"/>
                    <a:pt x="14386" y="29171"/>
                    <a:pt x="14594" y="29171"/>
                  </a:cubicBezTo>
                  <a:cubicBezTo>
                    <a:pt x="14803" y="29171"/>
                    <a:pt x="15011" y="29155"/>
                    <a:pt x="15212" y="29121"/>
                  </a:cubicBezTo>
                  <a:cubicBezTo>
                    <a:pt x="16046" y="29088"/>
                    <a:pt x="16879" y="29021"/>
                    <a:pt x="17713" y="28788"/>
                  </a:cubicBezTo>
                  <a:cubicBezTo>
                    <a:pt x="19489" y="28426"/>
                    <a:pt x="21136" y="27740"/>
                    <a:pt x="22620" y="26761"/>
                  </a:cubicBezTo>
                  <a:lnTo>
                    <a:pt x="22620" y="26761"/>
                  </a:lnTo>
                  <a:lnTo>
                    <a:pt x="27479" y="28724"/>
                  </a:lnTo>
                  <a:lnTo>
                    <a:pt x="27479" y="28724"/>
                  </a:lnTo>
                  <a:cubicBezTo>
                    <a:pt x="27482" y="28734"/>
                    <a:pt x="27484" y="28744"/>
                    <a:pt x="27487" y="28754"/>
                  </a:cubicBezTo>
                  <a:lnTo>
                    <a:pt x="27509" y="28736"/>
                  </a:lnTo>
                  <a:lnTo>
                    <a:pt x="27509" y="28736"/>
                  </a:lnTo>
                  <a:lnTo>
                    <a:pt x="27554" y="28754"/>
                  </a:lnTo>
                  <a:lnTo>
                    <a:pt x="27854" y="28888"/>
                  </a:lnTo>
                  <a:lnTo>
                    <a:pt x="27854" y="28888"/>
                  </a:lnTo>
                  <a:lnTo>
                    <a:pt x="27787" y="28554"/>
                  </a:lnTo>
                  <a:cubicBezTo>
                    <a:pt x="27290" y="26698"/>
                    <a:pt x="26793" y="24907"/>
                    <a:pt x="26295" y="23150"/>
                  </a:cubicBezTo>
                  <a:lnTo>
                    <a:pt x="26295" y="23150"/>
                  </a:lnTo>
                  <a:cubicBezTo>
                    <a:pt x="27653" y="21338"/>
                    <a:pt x="28529" y="19241"/>
                    <a:pt x="28955" y="17079"/>
                  </a:cubicBezTo>
                  <a:cubicBezTo>
                    <a:pt x="29155" y="16045"/>
                    <a:pt x="29188" y="14944"/>
                    <a:pt x="29155" y="13910"/>
                  </a:cubicBezTo>
                  <a:cubicBezTo>
                    <a:pt x="29155" y="13410"/>
                    <a:pt x="29122" y="12910"/>
                    <a:pt x="28988" y="12376"/>
                  </a:cubicBezTo>
                  <a:lnTo>
                    <a:pt x="28855" y="11609"/>
                  </a:lnTo>
                  <a:cubicBezTo>
                    <a:pt x="28821" y="11375"/>
                    <a:pt x="28721" y="11108"/>
                    <a:pt x="28688" y="10908"/>
                  </a:cubicBezTo>
                  <a:cubicBezTo>
                    <a:pt x="27854" y="7572"/>
                    <a:pt x="25853" y="4670"/>
                    <a:pt x="23017" y="2669"/>
                  </a:cubicBezTo>
                  <a:cubicBezTo>
                    <a:pt x="21983" y="1902"/>
                    <a:pt x="20849" y="1335"/>
                    <a:pt x="19648" y="868"/>
                  </a:cubicBezTo>
                  <a:lnTo>
                    <a:pt x="18881" y="567"/>
                  </a:lnTo>
                  <a:lnTo>
                    <a:pt x="18180" y="401"/>
                  </a:lnTo>
                  <a:lnTo>
                    <a:pt x="17513" y="234"/>
                  </a:lnTo>
                  <a:cubicBezTo>
                    <a:pt x="17313" y="201"/>
                    <a:pt x="17113" y="167"/>
                    <a:pt x="16946" y="167"/>
                  </a:cubicBezTo>
                  <a:cubicBezTo>
                    <a:pt x="16546" y="100"/>
                    <a:pt x="16212" y="34"/>
                    <a:pt x="15945" y="34"/>
                  </a:cubicBezTo>
                  <a:lnTo>
                    <a:pt x="151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4945567" y="1123052"/>
              <a:ext cx="148531" cy="207921"/>
            </a:xfrm>
            <a:custGeom>
              <a:rect b="b" l="l" r="r" t="t"/>
              <a:pathLst>
                <a:path extrusionOk="0" h="9575" w="6840">
                  <a:moveTo>
                    <a:pt x="2496" y="1"/>
                  </a:moveTo>
                  <a:cubicBezTo>
                    <a:pt x="2479" y="1"/>
                    <a:pt x="2469" y="1"/>
                    <a:pt x="2469" y="1"/>
                  </a:cubicBezTo>
                  <a:lnTo>
                    <a:pt x="2503" y="1569"/>
                  </a:lnTo>
                  <a:lnTo>
                    <a:pt x="801" y="4038"/>
                  </a:lnTo>
                  <a:lnTo>
                    <a:pt x="1" y="4038"/>
                  </a:lnTo>
                  <a:lnTo>
                    <a:pt x="101" y="9141"/>
                  </a:lnTo>
                  <a:lnTo>
                    <a:pt x="1469" y="9108"/>
                  </a:lnTo>
                  <a:cubicBezTo>
                    <a:pt x="1469" y="9108"/>
                    <a:pt x="4804" y="9575"/>
                    <a:pt x="5471" y="9575"/>
                  </a:cubicBezTo>
                  <a:cubicBezTo>
                    <a:pt x="5538" y="9575"/>
                    <a:pt x="5672" y="9575"/>
                    <a:pt x="5772" y="9542"/>
                  </a:cubicBezTo>
                  <a:cubicBezTo>
                    <a:pt x="6405" y="9275"/>
                    <a:pt x="6839" y="8674"/>
                    <a:pt x="6806" y="7940"/>
                  </a:cubicBezTo>
                  <a:cubicBezTo>
                    <a:pt x="6772" y="6539"/>
                    <a:pt x="6672" y="3938"/>
                    <a:pt x="6472" y="3737"/>
                  </a:cubicBezTo>
                  <a:cubicBezTo>
                    <a:pt x="6322" y="3587"/>
                    <a:pt x="4802" y="3569"/>
                    <a:pt x="4052" y="3569"/>
                  </a:cubicBezTo>
                  <a:cubicBezTo>
                    <a:pt x="3802" y="3569"/>
                    <a:pt x="3637" y="3571"/>
                    <a:pt x="3637" y="3571"/>
                  </a:cubicBezTo>
                  <a:cubicBezTo>
                    <a:pt x="3637" y="3571"/>
                    <a:pt x="3619" y="3624"/>
                    <a:pt x="3600" y="3624"/>
                  </a:cubicBezTo>
                  <a:cubicBezTo>
                    <a:pt x="3560" y="3624"/>
                    <a:pt x="3514" y="3397"/>
                    <a:pt x="3603" y="2003"/>
                  </a:cubicBezTo>
                  <a:cubicBezTo>
                    <a:pt x="3695" y="84"/>
                    <a:pt x="2674" y="1"/>
                    <a:pt x="24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4895597" y="1201319"/>
              <a:ext cx="42757" cy="119519"/>
            </a:xfrm>
            <a:custGeom>
              <a:rect b="b" l="l" r="r" t="t"/>
              <a:pathLst>
                <a:path extrusionOk="0" h="5504" w="1969">
                  <a:moveTo>
                    <a:pt x="0" y="0"/>
                  </a:moveTo>
                  <a:lnTo>
                    <a:pt x="601" y="5504"/>
                  </a:lnTo>
                  <a:lnTo>
                    <a:pt x="1968" y="5471"/>
                  </a:lnTo>
                  <a:lnTo>
                    <a:pt x="1902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4872556" y="4257169"/>
              <a:ext cx="99107" cy="215565"/>
            </a:xfrm>
            <a:custGeom>
              <a:rect b="b" l="l" r="r" t="t"/>
              <a:pathLst>
                <a:path extrusionOk="0" h="9927" w="4564">
                  <a:moveTo>
                    <a:pt x="2212" y="1"/>
                  </a:moveTo>
                  <a:cubicBezTo>
                    <a:pt x="792" y="1"/>
                    <a:pt x="1" y="3297"/>
                    <a:pt x="161" y="5089"/>
                  </a:cubicBezTo>
                  <a:cubicBezTo>
                    <a:pt x="227" y="6324"/>
                    <a:pt x="561" y="8625"/>
                    <a:pt x="2129" y="9926"/>
                  </a:cubicBezTo>
                  <a:cubicBezTo>
                    <a:pt x="3229" y="8492"/>
                    <a:pt x="4230" y="6657"/>
                    <a:pt x="4464" y="4856"/>
                  </a:cubicBezTo>
                  <a:cubicBezTo>
                    <a:pt x="4564" y="3889"/>
                    <a:pt x="4497" y="2988"/>
                    <a:pt x="4197" y="2054"/>
                  </a:cubicBezTo>
                  <a:cubicBezTo>
                    <a:pt x="3897" y="1187"/>
                    <a:pt x="3296" y="453"/>
                    <a:pt x="2396" y="19"/>
                  </a:cubicBezTo>
                  <a:cubicBezTo>
                    <a:pt x="2333" y="7"/>
                    <a:pt x="2272" y="1"/>
                    <a:pt x="2212" y="1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952821" y="4455681"/>
              <a:ext cx="122429" cy="84884"/>
            </a:xfrm>
            <a:custGeom>
              <a:rect b="b" l="l" r="r" t="t"/>
              <a:pathLst>
                <a:path extrusionOk="0" h="3909" w="5638">
                  <a:moveTo>
                    <a:pt x="3729" y="0"/>
                  </a:moveTo>
                  <a:cubicBezTo>
                    <a:pt x="2790" y="0"/>
                    <a:pt x="1875" y="329"/>
                    <a:pt x="1168" y="919"/>
                  </a:cubicBezTo>
                  <a:cubicBezTo>
                    <a:pt x="367" y="1619"/>
                    <a:pt x="0" y="2720"/>
                    <a:pt x="201" y="3754"/>
                  </a:cubicBezTo>
                  <a:cubicBezTo>
                    <a:pt x="562" y="3861"/>
                    <a:pt x="921" y="3909"/>
                    <a:pt x="1276" y="3909"/>
                  </a:cubicBezTo>
                  <a:cubicBezTo>
                    <a:pt x="2366" y="3909"/>
                    <a:pt x="3423" y="3457"/>
                    <a:pt x="4404" y="2853"/>
                  </a:cubicBezTo>
                  <a:cubicBezTo>
                    <a:pt x="4837" y="2586"/>
                    <a:pt x="5137" y="2253"/>
                    <a:pt x="5371" y="1886"/>
                  </a:cubicBezTo>
                  <a:cubicBezTo>
                    <a:pt x="5638" y="1486"/>
                    <a:pt x="5638" y="1019"/>
                    <a:pt x="5371" y="585"/>
                  </a:cubicBezTo>
                  <a:cubicBezTo>
                    <a:pt x="5037" y="218"/>
                    <a:pt x="4604" y="18"/>
                    <a:pt x="4103" y="18"/>
                  </a:cubicBezTo>
                  <a:cubicBezTo>
                    <a:pt x="3979" y="6"/>
                    <a:pt x="3854" y="0"/>
                    <a:pt x="3729" y="0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4915142" y="4493011"/>
              <a:ext cx="103602" cy="163709"/>
            </a:xfrm>
            <a:custGeom>
              <a:rect b="b" l="l" r="r" t="t"/>
              <a:pathLst>
                <a:path extrusionOk="0" h="7539" w="4771">
                  <a:moveTo>
                    <a:pt x="4704" y="0"/>
                  </a:moveTo>
                  <a:cubicBezTo>
                    <a:pt x="4604" y="34"/>
                    <a:pt x="4537" y="34"/>
                    <a:pt x="4437" y="100"/>
                  </a:cubicBezTo>
                  <a:cubicBezTo>
                    <a:pt x="4171" y="167"/>
                    <a:pt x="3837" y="334"/>
                    <a:pt x="3537" y="501"/>
                  </a:cubicBezTo>
                  <a:cubicBezTo>
                    <a:pt x="2569" y="1134"/>
                    <a:pt x="1769" y="1968"/>
                    <a:pt x="1235" y="2969"/>
                  </a:cubicBezTo>
                  <a:cubicBezTo>
                    <a:pt x="701" y="3970"/>
                    <a:pt x="368" y="5037"/>
                    <a:pt x="201" y="6171"/>
                  </a:cubicBezTo>
                  <a:cubicBezTo>
                    <a:pt x="168" y="6605"/>
                    <a:pt x="68" y="6938"/>
                    <a:pt x="34" y="7172"/>
                  </a:cubicBezTo>
                  <a:cubicBezTo>
                    <a:pt x="34" y="7305"/>
                    <a:pt x="1" y="7439"/>
                    <a:pt x="1" y="7539"/>
                  </a:cubicBezTo>
                  <a:cubicBezTo>
                    <a:pt x="34" y="7472"/>
                    <a:pt x="68" y="7339"/>
                    <a:pt x="68" y="7172"/>
                  </a:cubicBezTo>
                  <a:cubicBezTo>
                    <a:pt x="101" y="6938"/>
                    <a:pt x="201" y="6605"/>
                    <a:pt x="268" y="6171"/>
                  </a:cubicBezTo>
                  <a:cubicBezTo>
                    <a:pt x="435" y="5037"/>
                    <a:pt x="835" y="4003"/>
                    <a:pt x="1335" y="3002"/>
                  </a:cubicBezTo>
                  <a:cubicBezTo>
                    <a:pt x="1836" y="2035"/>
                    <a:pt x="2603" y="1201"/>
                    <a:pt x="3537" y="601"/>
                  </a:cubicBezTo>
                  <a:cubicBezTo>
                    <a:pt x="3937" y="334"/>
                    <a:pt x="4371" y="167"/>
                    <a:pt x="4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4915880" y="4316260"/>
              <a:ext cx="5081" cy="344074"/>
            </a:xfrm>
            <a:custGeom>
              <a:rect b="b" l="l" r="r" t="t"/>
              <a:pathLst>
                <a:path extrusionOk="0" h="15845" w="234">
                  <a:moveTo>
                    <a:pt x="34" y="0"/>
                  </a:moveTo>
                  <a:cubicBezTo>
                    <a:pt x="0" y="67"/>
                    <a:pt x="0" y="100"/>
                    <a:pt x="34" y="267"/>
                  </a:cubicBezTo>
                  <a:lnTo>
                    <a:pt x="34" y="734"/>
                  </a:lnTo>
                  <a:cubicBezTo>
                    <a:pt x="34" y="1134"/>
                    <a:pt x="67" y="1735"/>
                    <a:pt x="67" y="2435"/>
                  </a:cubicBezTo>
                  <a:cubicBezTo>
                    <a:pt x="134" y="3836"/>
                    <a:pt x="134" y="5904"/>
                    <a:pt x="134" y="8072"/>
                  </a:cubicBezTo>
                  <a:cubicBezTo>
                    <a:pt x="134" y="10241"/>
                    <a:pt x="67" y="12242"/>
                    <a:pt x="34" y="13676"/>
                  </a:cubicBezTo>
                  <a:cubicBezTo>
                    <a:pt x="34" y="14410"/>
                    <a:pt x="0" y="14977"/>
                    <a:pt x="0" y="15411"/>
                  </a:cubicBezTo>
                  <a:lnTo>
                    <a:pt x="0" y="15845"/>
                  </a:lnTo>
                  <a:cubicBezTo>
                    <a:pt x="34" y="15745"/>
                    <a:pt x="34" y="15611"/>
                    <a:pt x="34" y="15411"/>
                  </a:cubicBezTo>
                  <a:cubicBezTo>
                    <a:pt x="67" y="14977"/>
                    <a:pt x="67" y="14410"/>
                    <a:pt x="134" y="13676"/>
                  </a:cubicBezTo>
                  <a:cubicBezTo>
                    <a:pt x="167" y="12242"/>
                    <a:pt x="234" y="10241"/>
                    <a:pt x="234" y="8006"/>
                  </a:cubicBezTo>
                  <a:cubicBezTo>
                    <a:pt x="234" y="5804"/>
                    <a:pt x="200" y="3803"/>
                    <a:pt x="167" y="2335"/>
                  </a:cubicBezTo>
                  <a:cubicBezTo>
                    <a:pt x="100" y="1635"/>
                    <a:pt x="67" y="1067"/>
                    <a:pt x="67" y="634"/>
                  </a:cubicBezTo>
                  <a:cubicBezTo>
                    <a:pt x="34" y="467"/>
                    <a:pt x="34" y="300"/>
                    <a:pt x="34" y="167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4773897" y="4444149"/>
              <a:ext cx="126772" cy="119128"/>
            </a:xfrm>
            <a:custGeom>
              <a:rect b="b" l="l" r="r" t="t"/>
              <a:pathLst>
                <a:path extrusionOk="0" h="5486" w="5838">
                  <a:moveTo>
                    <a:pt x="1043" y="1"/>
                  </a:moveTo>
                  <a:cubicBezTo>
                    <a:pt x="808" y="1"/>
                    <a:pt x="583" y="61"/>
                    <a:pt x="401" y="215"/>
                  </a:cubicBezTo>
                  <a:cubicBezTo>
                    <a:pt x="0" y="582"/>
                    <a:pt x="67" y="1249"/>
                    <a:pt x="267" y="1783"/>
                  </a:cubicBezTo>
                  <a:cubicBezTo>
                    <a:pt x="1201" y="4018"/>
                    <a:pt x="3369" y="5452"/>
                    <a:pt x="5771" y="5486"/>
                  </a:cubicBezTo>
                  <a:lnTo>
                    <a:pt x="5838" y="5386"/>
                  </a:lnTo>
                  <a:cubicBezTo>
                    <a:pt x="5437" y="3184"/>
                    <a:pt x="4036" y="1249"/>
                    <a:pt x="2002" y="249"/>
                  </a:cubicBezTo>
                  <a:cubicBezTo>
                    <a:pt x="1712" y="114"/>
                    <a:pt x="1367" y="1"/>
                    <a:pt x="1043" y="1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4822433" y="4486475"/>
              <a:ext cx="94178" cy="157217"/>
            </a:xfrm>
            <a:custGeom>
              <a:rect b="b" l="l" r="r" t="t"/>
              <a:pathLst>
                <a:path extrusionOk="0" h="7240" w="4337">
                  <a:moveTo>
                    <a:pt x="0" y="1"/>
                  </a:moveTo>
                  <a:cubicBezTo>
                    <a:pt x="0" y="68"/>
                    <a:pt x="467" y="268"/>
                    <a:pt x="1134" y="735"/>
                  </a:cubicBezTo>
                  <a:cubicBezTo>
                    <a:pt x="1301" y="835"/>
                    <a:pt x="1468" y="968"/>
                    <a:pt x="1635" y="1135"/>
                  </a:cubicBezTo>
                  <a:cubicBezTo>
                    <a:pt x="1801" y="1302"/>
                    <a:pt x="2002" y="1469"/>
                    <a:pt x="2168" y="1635"/>
                  </a:cubicBezTo>
                  <a:cubicBezTo>
                    <a:pt x="2535" y="2069"/>
                    <a:pt x="2902" y="2503"/>
                    <a:pt x="3202" y="3003"/>
                  </a:cubicBezTo>
                  <a:cubicBezTo>
                    <a:pt x="3503" y="3503"/>
                    <a:pt x="3736" y="4071"/>
                    <a:pt x="3936" y="4604"/>
                  </a:cubicBezTo>
                  <a:cubicBezTo>
                    <a:pt x="3970" y="4804"/>
                    <a:pt x="4036" y="5071"/>
                    <a:pt x="4103" y="5305"/>
                  </a:cubicBezTo>
                  <a:cubicBezTo>
                    <a:pt x="4170" y="5505"/>
                    <a:pt x="4170" y="5738"/>
                    <a:pt x="4203" y="5939"/>
                  </a:cubicBezTo>
                  <a:cubicBezTo>
                    <a:pt x="4337" y="6739"/>
                    <a:pt x="4270" y="7239"/>
                    <a:pt x="4303" y="7239"/>
                  </a:cubicBezTo>
                  <a:cubicBezTo>
                    <a:pt x="4337" y="7139"/>
                    <a:pt x="4337" y="7006"/>
                    <a:pt x="4337" y="6906"/>
                  </a:cubicBezTo>
                  <a:lnTo>
                    <a:pt x="4337" y="6472"/>
                  </a:lnTo>
                  <a:cubicBezTo>
                    <a:pt x="4337" y="6305"/>
                    <a:pt x="4303" y="6105"/>
                    <a:pt x="4303" y="5939"/>
                  </a:cubicBezTo>
                  <a:cubicBezTo>
                    <a:pt x="4303" y="5672"/>
                    <a:pt x="4270" y="5472"/>
                    <a:pt x="4203" y="5271"/>
                  </a:cubicBezTo>
                  <a:cubicBezTo>
                    <a:pt x="4170" y="5005"/>
                    <a:pt x="4136" y="4771"/>
                    <a:pt x="4036" y="4504"/>
                  </a:cubicBezTo>
                  <a:cubicBezTo>
                    <a:pt x="3870" y="3970"/>
                    <a:pt x="3636" y="3437"/>
                    <a:pt x="3336" y="2936"/>
                  </a:cubicBezTo>
                  <a:cubicBezTo>
                    <a:pt x="3002" y="2436"/>
                    <a:pt x="2669" y="1969"/>
                    <a:pt x="2268" y="1569"/>
                  </a:cubicBezTo>
                  <a:cubicBezTo>
                    <a:pt x="2102" y="1402"/>
                    <a:pt x="1935" y="1235"/>
                    <a:pt x="1701" y="1068"/>
                  </a:cubicBezTo>
                  <a:cubicBezTo>
                    <a:pt x="1535" y="902"/>
                    <a:pt x="1334" y="768"/>
                    <a:pt x="1168" y="635"/>
                  </a:cubicBezTo>
                  <a:cubicBezTo>
                    <a:pt x="1034" y="501"/>
                    <a:pt x="867" y="435"/>
                    <a:pt x="701" y="335"/>
                  </a:cubicBezTo>
                  <a:cubicBezTo>
                    <a:pt x="534" y="268"/>
                    <a:pt x="434" y="168"/>
                    <a:pt x="334" y="134"/>
                  </a:cubicBezTo>
                  <a:cubicBezTo>
                    <a:pt x="200" y="101"/>
                    <a:pt x="134" y="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401628" y="4324947"/>
              <a:ext cx="404225" cy="334672"/>
            </a:xfrm>
            <a:custGeom>
              <a:rect b="b" l="l" r="r" t="t"/>
              <a:pathLst>
                <a:path extrusionOk="0" h="15412" w="18615">
                  <a:moveTo>
                    <a:pt x="18314" y="0"/>
                  </a:moveTo>
                  <a:lnTo>
                    <a:pt x="9007" y="234"/>
                  </a:lnTo>
                  <a:lnTo>
                    <a:pt x="9574" y="9841"/>
                  </a:lnTo>
                  <a:cubicBezTo>
                    <a:pt x="9574" y="9841"/>
                    <a:pt x="67" y="13610"/>
                    <a:pt x="1" y="15411"/>
                  </a:cubicBezTo>
                  <a:lnTo>
                    <a:pt x="18614" y="14944"/>
                  </a:lnTo>
                  <a:lnTo>
                    <a:pt x="18314" y="0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6713849" y="4516748"/>
              <a:ext cx="32616" cy="31074"/>
            </a:xfrm>
            <a:custGeom>
              <a:rect b="b" l="l" r="r" t="t"/>
              <a:pathLst>
                <a:path extrusionOk="0" h="1431" w="1502">
                  <a:moveTo>
                    <a:pt x="733" y="0"/>
                  </a:moveTo>
                  <a:cubicBezTo>
                    <a:pt x="435" y="0"/>
                    <a:pt x="147" y="192"/>
                    <a:pt x="67" y="508"/>
                  </a:cubicBezTo>
                  <a:cubicBezTo>
                    <a:pt x="1" y="909"/>
                    <a:pt x="234" y="1276"/>
                    <a:pt x="634" y="1409"/>
                  </a:cubicBezTo>
                  <a:cubicBezTo>
                    <a:pt x="687" y="1423"/>
                    <a:pt x="741" y="1430"/>
                    <a:pt x="794" y="1430"/>
                  </a:cubicBezTo>
                  <a:cubicBezTo>
                    <a:pt x="1110" y="1430"/>
                    <a:pt x="1411" y="1189"/>
                    <a:pt x="1468" y="875"/>
                  </a:cubicBezTo>
                  <a:cubicBezTo>
                    <a:pt x="1502" y="508"/>
                    <a:pt x="1302" y="108"/>
                    <a:pt x="935" y="41"/>
                  </a:cubicBezTo>
                  <a:lnTo>
                    <a:pt x="968" y="41"/>
                  </a:lnTo>
                  <a:cubicBezTo>
                    <a:pt x="891" y="13"/>
                    <a:pt x="812" y="0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398740" y="4616145"/>
              <a:ext cx="407113" cy="42757"/>
            </a:xfrm>
            <a:custGeom>
              <a:rect b="b" l="l" r="r" t="t"/>
              <a:pathLst>
                <a:path extrusionOk="0" h="1969" w="18748">
                  <a:moveTo>
                    <a:pt x="18647" y="1"/>
                  </a:moveTo>
                  <a:lnTo>
                    <a:pt x="834" y="1002"/>
                  </a:lnTo>
                  <a:cubicBezTo>
                    <a:pt x="834" y="1002"/>
                    <a:pt x="0" y="1369"/>
                    <a:pt x="134" y="1969"/>
                  </a:cubicBezTo>
                  <a:lnTo>
                    <a:pt x="18747" y="1502"/>
                  </a:lnTo>
                  <a:lnTo>
                    <a:pt x="18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603029" y="4533969"/>
              <a:ext cx="38392" cy="24299"/>
            </a:xfrm>
            <a:custGeom>
              <a:rect b="b" l="l" r="r" t="t"/>
              <a:pathLst>
                <a:path extrusionOk="0" h="1119" w="1768">
                  <a:moveTo>
                    <a:pt x="264" y="1"/>
                  </a:moveTo>
                  <a:cubicBezTo>
                    <a:pt x="103" y="1"/>
                    <a:pt x="0" y="38"/>
                    <a:pt x="0" y="82"/>
                  </a:cubicBezTo>
                  <a:cubicBezTo>
                    <a:pt x="0" y="149"/>
                    <a:pt x="434" y="216"/>
                    <a:pt x="901" y="483"/>
                  </a:cubicBezTo>
                  <a:cubicBezTo>
                    <a:pt x="1348" y="770"/>
                    <a:pt x="1581" y="1118"/>
                    <a:pt x="1688" y="1118"/>
                  </a:cubicBezTo>
                  <a:cubicBezTo>
                    <a:pt x="1692" y="1118"/>
                    <a:pt x="1697" y="1118"/>
                    <a:pt x="1701" y="1116"/>
                  </a:cubicBezTo>
                  <a:cubicBezTo>
                    <a:pt x="1768" y="1083"/>
                    <a:pt x="1601" y="583"/>
                    <a:pt x="1067" y="249"/>
                  </a:cubicBezTo>
                  <a:cubicBezTo>
                    <a:pt x="768" y="62"/>
                    <a:pt x="469" y="1"/>
                    <a:pt x="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561007" y="4553905"/>
              <a:ext cx="28990" cy="31834"/>
            </a:xfrm>
            <a:custGeom>
              <a:rect b="b" l="l" r="r" t="t"/>
              <a:pathLst>
                <a:path extrusionOk="0" h="1466" w="1335">
                  <a:moveTo>
                    <a:pt x="108" y="1"/>
                  </a:moveTo>
                  <a:cubicBezTo>
                    <a:pt x="41" y="1"/>
                    <a:pt x="0" y="14"/>
                    <a:pt x="0" y="32"/>
                  </a:cubicBezTo>
                  <a:cubicBezTo>
                    <a:pt x="0" y="132"/>
                    <a:pt x="367" y="298"/>
                    <a:pt x="701" y="665"/>
                  </a:cubicBezTo>
                  <a:cubicBezTo>
                    <a:pt x="1034" y="1032"/>
                    <a:pt x="1134" y="1466"/>
                    <a:pt x="1201" y="1466"/>
                  </a:cubicBezTo>
                  <a:cubicBezTo>
                    <a:pt x="1301" y="1466"/>
                    <a:pt x="1335" y="966"/>
                    <a:pt x="968" y="465"/>
                  </a:cubicBezTo>
                  <a:cubicBezTo>
                    <a:pt x="674" y="99"/>
                    <a:pt x="292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6521157" y="4572603"/>
              <a:ext cx="21758" cy="33419"/>
            </a:xfrm>
            <a:custGeom>
              <a:rect b="b" l="l" r="r" t="t"/>
              <a:pathLst>
                <a:path extrusionOk="0" h="1539" w="1002">
                  <a:moveTo>
                    <a:pt x="50" y="0"/>
                  </a:moveTo>
                  <a:cubicBezTo>
                    <a:pt x="42" y="0"/>
                    <a:pt x="37" y="2"/>
                    <a:pt x="34" y="4"/>
                  </a:cubicBezTo>
                  <a:cubicBezTo>
                    <a:pt x="1" y="38"/>
                    <a:pt x="301" y="338"/>
                    <a:pt x="468" y="772"/>
                  </a:cubicBezTo>
                  <a:cubicBezTo>
                    <a:pt x="634" y="1172"/>
                    <a:pt x="701" y="1506"/>
                    <a:pt x="801" y="1539"/>
                  </a:cubicBezTo>
                  <a:cubicBezTo>
                    <a:pt x="868" y="1539"/>
                    <a:pt x="1001" y="1139"/>
                    <a:pt x="735" y="638"/>
                  </a:cubicBezTo>
                  <a:cubicBezTo>
                    <a:pt x="520" y="179"/>
                    <a:pt x="136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6604528" y="4480503"/>
              <a:ext cx="43430" cy="9316"/>
            </a:xfrm>
            <a:custGeom>
              <a:rect b="b" l="l" r="r" t="t"/>
              <a:pathLst>
                <a:path extrusionOk="0" h="429" w="2000">
                  <a:moveTo>
                    <a:pt x="834" y="0"/>
                  </a:moveTo>
                  <a:cubicBezTo>
                    <a:pt x="302" y="0"/>
                    <a:pt x="1" y="285"/>
                    <a:pt x="31" y="376"/>
                  </a:cubicBezTo>
                  <a:cubicBezTo>
                    <a:pt x="48" y="393"/>
                    <a:pt x="85" y="399"/>
                    <a:pt x="140" y="399"/>
                  </a:cubicBezTo>
                  <a:cubicBezTo>
                    <a:pt x="304" y="399"/>
                    <a:pt x="623" y="343"/>
                    <a:pt x="998" y="343"/>
                  </a:cubicBezTo>
                  <a:cubicBezTo>
                    <a:pt x="1399" y="343"/>
                    <a:pt x="1756" y="428"/>
                    <a:pt x="1900" y="428"/>
                  </a:cubicBezTo>
                  <a:cubicBezTo>
                    <a:pt x="1936" y="428"/>
                    <a:pt x="1959" y="423"/>
                    <a:pt x="1966" y="409"/>
                  </a:cubicBezTo>
                  <a:cubicBezTo>
                    <a:pt x="1999" y="343"/>
                    <a:pt x="1632" y="42"/>
                    <a:pt x="998" y="9"/>
                  </a:cubicBezTo>
                  <a:cubicBezTo>
                    <a:pt x="942" y="3"/>
                    <a:pt x="887" y="0"/>
                    <a:pt x="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6613887" y="4405342"/>
              <a:ext cx="61584" cy="35634"/>
            </a:xfrm>
            <a:custGeom>
              <a:rect b="b" l="l" r="r" t="t"/>
              <a:pathLst>
                <a:path extrusionOk="0" h="1641" w="2836">
                  <a:moveTo>
                    <a:pt x="2295" y="313"/>
                  </a:moveTo>
                  <a:cubicBezTo>
                    <a:pt x="2390" y="313"/>
                    <a:pt x="2463" y="329"/>
                    <a:pt x="2502" y="368"/>
                  </a:cubicBezTo>
                  <a:cubicBezTo>
                    <a:pt x="2536" y="468"/>
                    <a:pt x="2502" y="401"/>
                    <a:pt x="2502" y="468"/>
                  </a:cubicBezTo>
                  <a:cubicBezTo>
                    <a:pt x="2435" y="535"/>
                    <a:pt x="2369" y="568"/>
                    <a:pt x="2269" y="635"/>
                  </a:cubicBezTo>
                  <a:cubicBezTo>
                    <a:pt x="2102" y="735"/>
                    <a:pt x="1935" y="835"/>
                    <a:pt x="1768" y="902"/>
                  </a:cubicBezTo>
                  <a:cubicBezTo>
                    <a:pt x="1501" y="1068"/>
                    <a:pt x="1201" y="1202"/>
                    <a:pt x="901" y="1302"/>
                  </a:cubicBezTo>
                  <a:cubicBezTo>
                    <a:pt x="586" y="1396"/>
                    <a:pt x="301" y="1491"/>
                    <a:pt x="45" y="1557"/>
                  </a:cubicBezTo>
                  <a:lnTo>
                    <a:pt x="45" y="1557"/>
                  </a:lnTo>
                  <a:cubicBezTo>
                    <a:pt x="98" y="1506"/>
                    <a:pt x="324" y="1292"/>
                    <a:pt x="701" y="1002"/>
                  </a:cubicBezTo>
                  <a:cubicBezTo>
                    <a:pt x="934" y="802"/>
                    <a:pt x="1235" y="635"/>
                    <a:pt x="1535" y="501"/>
                  </a:cubicBezTo>
                  <a:cubicBezTo>
                    <a:pt x="1702" y="401"/>
                    <a:pt x="1868" y="368"/>
                    <a:pt x="2069" y="335"/>
                  </a:cubicBezTo>
                  <a:cubicBezTo>
                    <a:pt x="2151" y="321"/>
                    <a:pt x="2229" y="313"/>
                    <a:pt x="2295" y="313"/>
                  </a:cubicBezTo>
                  <a:close/>
                  <a:moveTo>
                    <a:pt x="2335" y="1"/>
                  </a:moveTo>
                  <a:cubicBezTo>
                    <a:pt x="2202" y="1"/>
                    <a:pt x="2069" y="34"/>
                    <a:pt x="2002" y="34"/>
                  </a:cubicBezTo>
                  <a:cubicBezTo>
                    <a:pt x="1768" y="68"/>
                    <a:pt x="1602" y="168"/>
                    <a:pt x="1401" y="234"/>
                  </a:cubicBezTo>
                  <a:cubicBezTo>
                    <a:pt x="1101" y="401"/>
                    <a:pt x="834" y="568"/>
                    <a:pt x="567" y="835"/>
                  </a:cubicBezTo>
                  <a:cubicBezTo>
                    <a:pt x="207" y="1196"/>
                    <a:pt x="63" y="1502"/>
                    <a:pt x="38" y="1559"/>
                  </a:cubicBezTo>
                  <a:lnTo>
                    <a:pt x="38" y="1559"/>
                  </a:lnTo>
                  <a:cubicBezTo>
                    <a:pt x="25" y="1562"/>
                    <a:pt x="13" y="1566"/>
                    <a:pt x="0" y="1569"/>
                  </a:cubicBezTo>
                  <a:cubicBezTo>
                    <a:pt x="124" y="1615"/>
                    <a:pt x="262" y="1640"/>
                    <a:pt x="405" y="1640"/>
                  </a:cubicBezTo>
                  <a:cubicBezTo>
                    <a:pt x="570" y="1640"/>
                    <a:pt x="740" y="1607"/>
                    <a:pt x="901" y="1535"/>
                  </a:cubicBezTo>
                  <a:cubicBezTo>
                    <a:pt x="1435" y="1402"/>
                    <a:pt x="1935" y="1202"/>
                    <a:pt x="2402" y="902"/>
                  </a:cubicBezTo>
                  <a:cubicBezTo>
                    <a:pt x="2502" y="868"/>
                    <a:pt x="2602" y="802"/>
                    <a:pt x="2702" y="701"/>
                  </a:cubicBezTo>
                  <a:cubicBezTo>
                    <a:pt x="2836" y="568"/>
                    <a:pt x="2836" y="368"/>
                    <a:pt x="2736" y="201"/>
                  </a:cubicBezTo>
                  <a:cubicBezTo>
                    <a:pt x="2669" y="68"/>
                    <a:pt x="2502" y="1"/>
                    <a:pt x="2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6587089" y="4377827"/>
              <a:ext cx="34787" cy="64494"/>
            </a:xfrm>
            <a:custGeom>
              <a:rect b="b" l="l" r="r" t="t"/>
              <a:pathLst>
                <a:path extrusionOk="0" h="2970" w="1602">
                  <a:moveTo>
                    <a:pt x="501" y="0"/>
                  </a:moveTo>
                  <a:cubicBezTo>
                    <a:pt x="334" y="0"/>
                    <a:pt x="167" y="134"/>
                    <a:pt x="134" y="267"/>
                  </a:cubicBezTo>
                  <a:cubicBezTo>
                    <a:pt x="100" y="401"/>
                    <a:pt x="67" y="467"/>
                    <a:pt x="67" y="601"/>
                  </a:cubicBezTo>
                  <a:cubicBezTo>
                    <a:pt x="0" y="801"/>
                    <a:pt x="0" y="1001"/>
                    <a:pt x="67" y="1235"/>
                  </a:cubicBezTo>
                  <a:cubicBezTo>
                    <a:pt x="100" y="1568"/>
                    <a:pt x="267" y="1902"/>
                    <a:pt x="467" y="2169"/>
                  </a:cubicBezTo>
                  <a:cubicBezTo>
                    <a:pt x="799" y="2591"/>
                    <a:pt x="1158" y="2741"/>
                    <a:pt x="1224" y="2741"/>
                  </a:cubicBezTo>
                  <a:cubicBezTo>
                    <a:pt x="1231" y="2741"/>
                    <a:pt x="1234" y="2739"/>
                    <a:pt x="1234" y="2736"/>
                  </a:cubicBezTo>
                  <a:cubicBezTo>
                    <a:pt x="1234" y="2669"/>
                    <a:pt x="934" y="2502"/>
                    <a:pt x="634" y="2069"/>
                  </a:cubicBezTo>
                  <a:cubicBezTo>
                    <a:pt x="467" y="1802"/>
                    <a:pt x="334" y="1501"/>
                    <a:pt x="300" y="1168"/>
                  </a:cubicBezTo>
                  <a:cubicBezTo>
                    <a:pt x="267" y="1001"/>
                    <a:pt x="267" y="801"/>
                    <a:pt x="300" y="634"/>
                  </a:cubicBezTo>
                  <a:cubicBezTo>
                    <a:pt x="331" y="451"/>
                    <a:pt x="389" y="296"/>
                    <a:pt x="450" y="296"/>
                  </a:cubicBezTo>
                  <a:cubicBezTo>
                    <a:pt x="456" y="296"/>
                    <a:pt x="461" y="298"/>
                    <a:pt x="467" y="301"/>
                  </a:cubicBezTo>
                  <a:cubicBezTo>
                    <a:pt x="567" y="334"/>
                    <a:pt x="734" y="434"/>
                    <a:pt x="801" y="601"/>
                  </a:cubicBezTo>
                  <a:lnTo>
                    <a:pt x="1068" y="1101"/>
                  </a:lnTo>
                  <a:cubicBezTo>
                    <a:pt x="1168" y="1368"/>
                    <a:pt x="1234" y="1702"/>
                    <a:pt x="1268" y="2002"/>
                  </a:cubicBezTo>
                  <a:cubicBezTo>
                    <a:pt x="1368" y="2636"/>
                    <a:pt x="1301" y="2969"/>
                    <a:pt x="1334" y="2969"/>
                  </a:cubicBezTo>
                  <a:cubicBezTo>
                    <a:pt x="1501" y="2702"/>
                    <a:pt x="1601" y="2402"/>
                    <a:pt x="1568" y="2069"/>
                  </a:cubicBezTo>
                  <a:cubicBezTo>
                    <a:pt x="1568" y="1501"/>
                    <a:pt x="1435" y="968"/>
                    <a:pt x="1134" y="467"/>
                  </a:cubicBezTo>
                  <a:cubicBezTo>
                    <a:pt x="1001" y="201"/>
                    <a:pt x="801" y="6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730506" y="4317693"/>
              <a:ext cx="403486" cy="334672"/>
            </a:xfrm>
            <a:custGeom>
              <a:rect b="b" l="l" r="r" t="t"/>
              <a:pathLst>
                <a:path extrusionOk="0" h="15412" w="18581">
                  <a:moveTo>
                    <a:pt x="18314" y="1"/>
                  </a:moveTo>
                  <a:lnTo>
                    <a:pt x="9007" y="234"/>
                  </a:lnTo>
                  <a:lnTo>
                    <a:pt x="9574" y="9841"/>
                  </a:lnTo>
                  <a:cubicBezTo>
                    <a:pt x="9574" y="9841"/>
                    <a:pt x="34" y="13610"/>
                    <a:pt x="1" y="15412"/>
                  </a:cubicBezTo>
                  <a:lnTo>
                    <a:pt x="18581" y="14945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043466" y="4510298"/>
              <a:ext cx="32616" cy="30987"/>
            </a:xfrm>
            <a:custGeom>
              <a:rect b="b" l="l" r="r" t="t"/>
              <a:pathLst>
                <a:path extrusionOk="0" h="1427" w="1502">
                  <a:moveTo>
                    <a:pt x="750" y="0"/>
                  </a:moveTo>
                  <a:cubicBezTo>
                    <a:pt x="445" y="0"/>
                    <a:pt x="148" y="209"/>
                    <a:pt x="67" y="505"/>
                  </a:cubicBezTo>
                  <a:cubicBezTo>
                    <a:pt x="0" y="905"/>
                    <a:pt x="234" y="1306"/>
                    <a:pt x="634" y="1406"/>
                  </a:cubicBezTo>
                  <a:cubicBezTo>
                    <a:pt x="687" y="1420"/>
                    <a:pt x="740" y="1427"/>
                    <a:pt x="793" y="1427"/>
                  </a:cubicBezTo>
                  <a:cubicBezTo>
                    <a:pt x="1109" y="1427"/>
                    <a:pt x="1411" y="1186"/>
                    <a:pt x="1468" y="872"/>
                  </a:cubicBezTo>
                  <a:cubicBezTo>
                    <a:pt x="1501" y="505"/>
                    <a:pt x="1301" y="172"/>
                    <a:pt x="934" y="38"/>
                  </a:cubicBezTo>
                  <a:lnTo>
                    <a:pt x="968" y="38"/>
                  </a:lnTo>
                  <a:cubicBezTo>
                    <a:pt x="896" y="12"/>
                    <a:pt x="823" y="0"/>
                    <a:pt x="7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727618" y="4609630"/>
              <a:ext cx="406375" cy="42757"/>
            </a:xfrm>
            <a:custGeom>
              <a:rect b="b" l="l" r="r" t="t"/>
              <a:pathLst>
                <a:path extrusionOk="0" h="1969" w="18714">
                  <a:moveTo>
                    <a:pt x="18647" y="1"/>
                  </a:moveTo>
                  <a:lnTo>
                    <a:pt x="834" y="1001"/>
                  </a:lnTo>
                  <a:cubicBezTo>
                    <a:pt x="834" y="1001"/>
                    <a:pt x="0" y="1368"/>
                    <a:pt x="134" y="1969"/>
                  </a:cubicBezTo>
                  <a:lnTo>
                    <a:pt x="18714" y="1502"/>
                  </a:lnTo>
                  <a:lnTo>
                    <a:pt x="18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932624" y="4527758"/>
              <a:ext cx="38414" cy="24104"/>
            </a:xfrm>
            <a:custGeom>
              <a:rect b="b" l="l" r="r" t="t"/>
              <a:pathLst>
                <a:path extrusionOk="0" h="1110" w="1769">
                  <a:moveTo>
                    <a:pt x="283" y="0"/>
                  </a:moveTo>
                  <a:cubicBezTo>
                    <a:pt x="112" y="0"/>
                    <a:pt x="1" y="38"/>
                    <a:pt x="1" y="68"/>
                  </a:cubicBezTo>
                  <a:cubicBezTo>
                    <a:pt x="1" y="168"/>
                    <a:pt x="434" y="201"/>
                    <a:pt x="901" y="502"/>
                  </a:cubicBezTo>
                  <a:cubicBezTo>
                    <a:pt x="1333" y="749"/>
                    <a:pt x="1565" y="1109"/>
                    <a:pt x="1677" y="1109"/>
                  </a:cubicBezTo>
                  <a:cubicBezTo>
                    <a:pt x="1686" y="1109"/>
                    <a:pt x="1694" y="1107"/>
                    <a:pt x="1702" y="1102"/>
                  </a:cubicBezTo>
                  <a:cubicBezTo>
                    <a:pt x="1768" y="1069"/>
                    <a:pt x="1602" y="568"/>
                    <a:pt x="1068" y="235"/>
                  </a:cubicBezTo>
                  <a:cubicBezTo>
                    <a:pt x="778" y="53"/>
                    <a:pt x="487" y="0"/>
                    <a:pt x="2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890602" y="4547390"/>
              <a:ext cx="29011" cy="31834"/>
            </a:xfrm>
            <a:custGeom>
              <a:rect b="b" l="l" r="r" t="t"/>
              <a:pathLst>
                <a:path extrusionOk="0" h="1466" w="1336">
                  <a:moveTo>
                    <a:pt x="109" y="0"/>
                  </a:moveTo>
                  <a:cubicBezTo>
                    <a:pt x="41" y="0"/>
                    <a:pt x="1" y="13"/>
                    <a:pt x="1" y="31"/>
                  </a:cubicBezTo>
                  <a:cubicBezTo>
                    <a:pt x="1" y="131"/>
                    <a:pt x="368" y="298"/>
                    <a:pt x="701" y="665"/>
                  </a:cubicBezTo>
                  <a:cubicBezTo>
                    <a:pt x="1035" y="1032"/>
                    <a:pt x="1135" y="1466"/>
                    <a:pt x="1202" y="1466"/>
                  </a:cubicBezTo>
                  <a:cubicBezTo>
                    <a:pt x="1302" y="1466"/>
                    <a:pt x="1335" y="965"/>
                    <a:pt x="968" y="465"/>
                  </a:cubicBezTo>
                  <a:cubicBezTo>
                    <a:pt x="675" y="98"/>
                    <a:pt x="292" y="0"/>
                    <a:pt x="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850773" y="4565349"/>
              <a:ext cx="21737" cy="33441"/>
            </a:xfrm>
            <a:custGeom>
              <a:rect b="b" l="l" r="r" t="t"/>
              <a:pathLst>
                <a:path extrusionOk="0" h="1540" w="1001">
                  <a:moveTo>
                    <a:pt x="49" y="1"/>
                  </a:moveTo>
                  <a:cubicBezTo>
                    <a:pt x="42" y="1"/>
                    <a:pt x="36" y="2"/>
                    <a:pt x="34" y="5"/>
                  </a:cubicBezTo>
                  <a:cubicBezTo>
                    <a:pt x="0" y="38"/>
                    <a:pt x="300" y="338"/>
                    <a:pt x="467" y="772"/>
                  </a:cubicBezTo>
                  <a:cubicBezTo>
                    <a:pt x="634" y="1172"/>
                    <a:pt x="701" y="1539"/>
                    <a:pt x="801" y="1539"/>
                  </a:cubicBezTo>
                  <a:cubicBezTo>
                    <a:pt x="867" y="1539"/>
                    <a:pt x="1001" y="1139"/>
                    <a:pt x="767" y="639"/>
                  </a:cubicBezTo>
                  <a:cubicBezTo>
                    <a:pt x="522" y="179"/>
                    <a:pt x="136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934079" y="4474161"/>
              <a:ext cx="43473" cy="9424"/>
            </a:xfrm>
            <a:custGeom>
              <a:rect b="b" l="l" r="r" t="t"/>
              <a:pathLst>
                <a:path extrusionOk="0" h="434" w="2002">
                  <a:moveTo>
                    <a:pt x="1001" y="1"/>
                  </a:moveTo>
                  <a:cubicBezTo>
                    <a:pt x="367" y="1"/>
                    <a:pt x="0" y="301"/>
                    <a:pt x="34" y="368"/>
                  </a:cubicBezTo>
                  <a:cubicBezTo>
                    <a:pt x="52" y="395"/>
                    <a:pt x="95" y="405"/>
                    <a:pt x="158" y="405"/>
                  </a:cubicBezTo>
                  <a:cubicBezTo>
                    <a:pt x="326" y="405"/>
                    <a:pt x="637" y="334"/>
                    <a:pt x="1001" y="334"/>
                  </a:cubicBezTo>
                  <a:cubicBezTo>
                    <a:pt x="1386" y="334"/>
                    <a:pt x="1731" y="433"/>
                    <a:pt x="1885" y="433"/>
                  </a:cubicBezTo>
                  <a:cubicBezTo>
                    <a:pt x="1932" y="433"/>
                    <a:pt x="1961" y="424"/>
                    <a:pt x="1968" y="401"/>
                  </a:cubicBezTo>
                  <a:cubicBezTo>
                    <a:pt x="2002" y="334"/>
                    <a:pt x="1635" y="1"/>
                    <a:pt x="1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942765" y="4398827"/>
              <a:ext cx="62322" cy="35743"/>
            </a:xfrm>
            <a:custGeom>
              <a:rect b="b" l="l" r="r" t="t"/>
              <a:pathLst>
                <a:path extrusionOk="0" h="1646" w="2870">
                  <a:moveTo>
                    <a:pt x="2329" y="312"/>
                  </a:moveTo>
                  <a:cubicBezTo>
                    <a:pt x="2423" y="312"/>
                    <a:pt x="2497" y="329"/>
                    <a:pt x="2536" y="368"/>
                  </a:cubicBezTo>
                  <a:cubicBezTo>
                    <a:pt x="2569" y="468"/>
                    <a:pt x="2536" y="434"/>
                    <a:pt x="2536" y="468"/>
                  </a:cubicBezTo>
                  <a:cubicBezTo>
                    <a:pt x="2469" y="534"/>
                    <a:pt x="2402" y="601"/>
                    <a:pt x="2302" y="635"/>
                  </a:cubicBezTo>
                  <a:cubicBezTo>
                    <a:pt x="2135" y="768"/>
                    <a:pt x="1969" y="835"/>
                    <a:pt x="1802" y="901"/>
                  </a:cubicBezTo>
                  <a:cubicBezTo>
                    <a:pt x="1535" y="1068"/>
                    <a:pt x="1235" y="1202"/>
                    <a:pt x="935" y="1302"/>
                  </a:cubicBezTo>
                  <a:cubicBezTo>
                    <a:pt x="686" y="1412"/>
                    <a:pt x="414" y="1477"/>
                    <a:pt x="158" y="1553"/>
                  </a:cubicBezTo>
                  <a:lnTo>
                    <a:pt x="158" y="1553"/>
                  </a:lnTo>
                  <a:cubicBezTo>
                    <a:pt x="263" y="1442"/>
                    <a:pt x="458" y="1235"/>
                    <a:pt x="734" y="1001"/>
                  </a:cubicBezTo>
                  <a:cubicBezTo>
                    <a:pt x="968" y="801"/>
                    <a:pt x="1268" y="635"/>
                    <a:pt x="1568" y="501"/>
                  </a:cubicBezTo>
                  <a:cubicBezTo>
                    <a:pt x="1735" y="434"/>
                    <a:pt x="1902" y="368"/>
                    <a:pt x="2102" y="334"/>
                  </a:cubicBezTo>
                  <a:cubicBezTo>
                    <a:pt x="2185" y="320"/>
                    <a:pt x="2262" y="312"/>
                    <a:pt x="2329" y="312"/>
                  </a:cubicBezTo>
                  <a:close/>
                  <a:moveTo>
                    <a:pt x="2369" y="1"/>
                  </a:moveTo>
                  <a:cubicBezTo>
                    <a:pt x="2235" y="1"/>
                    <a:pt x="2102" y="34"/>
                    <a:pt x="2035" y="34"/>
                  </a:cubicBezTo>
                  <a:cubicBezTo>
                    <a:pt x="1802" y="101"/>
                    <a:pt x="1635" y="168"/>
                    <a:pt x="1435" y="268"/>
                  </a:cubicBezTo>
                  <a:cubicBezTo>
                    <a:pt x="1135" y="434"/>
                    <a:pt x="868" y="601"/>
                    <a:pt x="601" y="835"/>
                  </a:cubicBezTo>
                  <a:cubicBezTo>
                    <a:pt x="287" y="1175"/>
                    <a:pt x="137" y="1454"/>
                    <a:pt x="87" y="1574"/>
                  </a:cubicBezTo>
                  <a:lnTo>
                    <a:pt x="87" y="1574"/>
                  </a:lnTo>
                  <a:cubicBezTo>
                    <a:pt x="58" y="1583"/>
                    <a:pt x="29" y="1592"/>
                    <a:pt x="1" y="1602"/>
                  </a:cubicBezTo>
                  <a:cubicBezTo>
                    <a:pt x="24" y="1607"/>
                    <a:pt x="48" y="1612"/>
                    <a:pt x="71" y="1616"/>
                  </a:cubicBezTo>
                  <a:lnTo>
                    <a:pt x="71" y="1616"/>
                  </a:lnTo>
                  <a:cubicBezTo>
                    <a:pt x="69" y="1625"/>
                    <a:pt x="67" y="1632"/>
                    <a:pt x="67" y="1635"/>
                  </a:cubicBezTo>
                  <a:cubicBezTo>
                    <a:pt x="67" y="1637"/>
                    <a:pt x="68" y="1638"/>
                    <a:pt x="69" y="1638"/>
                  </a:cubicBezTo>
                  <a:cubicBezTo>
                    <a:pt x="72" y="1638"/>
                    <a:pt x="80" y="1632"/>
                    <a:pt x="92" y="1620"/>
                  </a:cubicBezTo>
                  <a:lnTo>
                    <a:pt x="92" y="1620"/>
                  </a:lnTo>
                  <a:cubicBezTo>
                    <a:pt x="188" y="1636"/>
                    <a:pt x="287" y="1646"/>
                    <a:pt x="386" y="1646"/>
                  </a:cubicBezTo>
                  <a:cubicBezTo>
                    <a:pt x="571" y="1646"/>
                    <a:pt x="759" y="1613"/>
                    <a:pt x="935" y="1535"/>
                  </a:cubicBezTo>
                  <a:cubicBezTo>
                    <a:pt x="1268" y="1468"/>
                    <a:pt x="1602" y="1368"/>
                    <a:pt x="1902" y="1202"/>
                  </a:cubicBezTo>
                  <a:cubicBezTo>
                    <a:pt x="2069" y="1135"/>
                    <a:pt x="2269" y="1035"/>
                    <a:pt x="2436" y="901"/>
                  </a:cubicBezTo>
                  <a:cubicBezTo>
                    <a:pt x="2536" y="868"/>
                    <a:pt x="2636" y="801"/>
                    <a:pt x="2736" y="701"/>
                  </a:cubicBezTo>
                  <a:cubicBezTo>
                    <a:pt x="2869" y="568"/>
                    <a:pt x="2869" y="368"/>
                    <a:pt x="2769" y="201"/>
                  </a:cubicBezTo>
                  <a:cubicBezTo>
                    <a:pt x="2702" y="67"/>
                    <a:pt x="2536" y="1"/>
                    <a:pt x="2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916683" y="4372028"/>
              <a:ext cx="34787" cy="63755"/>
            </a:xfrm>
            <a:custGeom>
              <a:rect b="b" l="l" r="r" t="t"/>
              <a:pathLst>
                <a:path extrusionOk="0" h="2936" w="1602">
                  <a:moveTo>
                    <a:pt x="501" y="1"/>
                  </a:moveTo>
                  <a:cubicBezTo>
                    <a:pt x="334" y="1"/>
                    <a:pt x="167" y="101"/>
                    <a:pt x="134" y="234"/>
                  </a:cubicBezTo>
                  <a:cubicBezTo>
                    <a:pt x="101" y="367"/>
                    <a:pt x="67" y="434"/>
                    <a:pt x="67" y="568"/>
                  </a:cubicBezTo>
                  <a:cubicBezTo>
                    <a:pt x="1" y="768"/>
                    <a:pt x="1" y="1001"/>
                    <a:pt x="67" y="1201"/>
                  </a:cubicBezTo>
                  <a:cubicBezTo>
                    <a:pt x="101" y="1535"/>
                    <a:pt x="268" y="1869"/>
                    <a:pt x="468" y="2169"/>
                  </a:cubicBezTo>
                  <a:cubicBezTo>
                    <a:pt x="799" y="2561"/>
                    <a:pt x="1158" y="2707"/>
                    <a:pt x="1224" y="2707"/>
                  </a:cubicBezTo>
                  <a:cubicBezTo>
                    <a:pt x="1231" y="2707"/>
                    <a:pt x="1235" y="2706"/>
                    <a:pt x="1235" y="2702"/>
                  </a:cubicBezTo>
                  <a:cubicBezTo>
                    <a:pt x="1235" y="2669"/>
                    <a:pt x="935" y="2502"/>
                    <a:pt x="634" y="2035"/>
                  </a:cubicBezTo>
                  <a:cubicBezTo>
                    <a:pt x="468" y="1768"/>
                    <a:pt x="334" y="1502"/>
                    <a:pt x="301" y="1168"/>
                  </a:cubicBezTo>
                  <a:cubicBezTo>
                    <a:pt x="268" y="1001"/>
                    <a:pt x="268" y="768"/>
                    <a:pt x="301" y="601"/>
                  </a:cubicBezTo>
                  <a:cubicBezTo>
                    <a:pt x="331" y="418"/>
                    <a:pt x="390" y="263"/>
                    <a:pt x="450" y="263"/>
                  </a:cubicBezTo>
                  <a:cubicBezTo>
                    <a:pt x="456" y="263"/>
                    <a:pt x="462" y="265"/>
                    <a:pt x="468" y="267"/>
                  </a:cubicBezTo>
                  <a:cubicBezTo>
                    <a:pt x="568" y="301"/>
                    <a:pt x="735" y="401"/>
                    <a:pt x="801" y="568"/>
                  </a:cubicBezTo>
                  <a:lnTo>
                    <a:pt x="1068" y="1068"/>
                  </a:lnTo>
                  <a:cubicBezTo>
                    <a:pt x="1168" y="1368"/>
                    <a:pt x="1235" y="1702"/>
                    <a:pt x="1268" y="1969"/>
                  </a:cubicBezTo>
                  <a:cubicBezTo>
                    <a:pt x="1402" y="2602"/>
                    <a:pt x="1302" y="2936"/>
                    <a:pt x="1335" y="2936"/>
                  </a:cubicBezTo>
                  <a:cubicBezTo>
                    <a:pt x="1502" y="2702"/>
                    <a:pt x="1602" y="2369"/>
                    <a:pt x="1568" y="2035"/>
                  </a:cubicBezTo>
                  <a:cubicBezTo>
                    <a:pt x="1568" y="1502"/>
                    <a:pt x="1435" y="935"/>
                    <a:pt x="1135" y="434"/>
                  </a:cubicBezTo>
                  <a:cubicBezTo>
                    <a:pt x="1001" y="201"/>
                    <a:pt x="801" y="34"/>
                    <a:pt x="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401628" y="2728364"/>
              <a:ext cx="788124" cy="1749317"/>
            </a:xfrm>
            <a:custGeom>
              <a:rect b="b" l="l" r="r" t="t"/>
              <a:pathLst>
                <a:path extrusionOk="0" h="80558" w="36294">
                  <a:moveTo>
                    <a:pt x="168" y="0"/>
                  </a:moveTo>
                  <a:lnTo>
                    <a:pt x="168" y="0"/>
                  </a:lnTo>
                  <a:cubicBezTo>
                    <a:pt x="1" y="0"/>
                    <a:pt x="1001" y="18747"/>
                    <a:pt x="1802" y="23383"/>
                  </a:cubicBezTo>
                  <a:cubicBezTo>
                    <a:pt x="3003" y="30655"/>
                    <a:pt x="7006" y="80424"/>
                    <a:pt x="7006" y="80424"/>
                  </a:cubicBezTo>
                  <a:lnTo>
                    <a:pt x="19181" y="80424"/>
                  </a:lnTo>
                  <a:lnTo>
                    <a:pt x="19448" y="11208"/>
                  </a:lnTo>
                  <a:lnTo>
                    <a:pt x="21650" y="37860"/>
                  </a:lnTo>
                  <a:lnTo>
                    <a:pt x="22483" y="80558"/>
                  </a:lnTo>
                  <a:lnTo>
                    <a:pt x="34392" y="80224"/>
                  </a:lnTo>
                  <a:lnTo>
                    <a:pt x="35660" y="34892"/>
                  </a:lnTo>
                  <a:cubicBezTo>
                    <a:pt x="35293" y="31523"/>
                    <a:pt x="36293" y="400"/>
                    <a:pt x="36293" y="400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384255" y="632778"/>
              <a:ext cx="412172" cy="574297"/>
            </a:xfrm>
            <a:custGeom>
              <a:rect b="b" l="l" r="r" t="t"/>
              <a:pathLst>
                <a:path extrusionOk="0" h="26447" w="18981">
                  <a:moveTo>
                    <a:pt x="12262" y="1"/>
                  </a:moveTo>
                  <a:cubicBezTo>
                    <a:pt x="10990" y="1"/>
                    <a:pt x="9671" y="229"/>
                    <a:pt x="8606" y="495"/>
                  </a:cubicBezTo>
                  <a:cubicBezTo>
                    <a:pt x="6772" y="995"/>
                    <a:pt x="5638" y="2330"/>
                    <a:pt x="4804" y="3330"/>
                  </a:cubicBezTo>
                  <a:cubicBezTo>
                    <a:pt x="4804" y="3330"/>
                    <a:pt x="4723" y="3317"/>
                    <a:pt x="4589" y="3317"/>
                  </a:cubicBezTo>
                  <a:cubicBezTo>
                    <a:pt x="4084" y="3317"/>
                    <a:pt x="2815" y="3505"/>
                    <a:pt x="2235" y="5298"/>
                  </a:cubicBezTo>
                  <a:cubicBezTo>
                    <a:pt x="1935" y="6266"/>
                    <a:pt x="2769" y="7333"/>
                    <a:pt x="2502" y="8301"/>
                  </a:cubicBezTo>
                  <a:cubicBezTo>
                    <a:pt x="2435" y="8667"/>
                    <a:pt x="1001" y="9535"/>
                    <a:pt x="501" y="10702"/>
                  </a:cubicBezTo>
                  <a:cubicBezTo>
                    <a:pt x="67" y="11770"/>
                    <a:pt x="0" y="13938"/>
                    <a:pt x="1268" y="14772"/>
                  </a:cubicBezTo>
                  <a:cubicBezTo>
                    <a:pt x="2268" y="15439"/>
                    <a:pt x="1801" y="17174"/>
                    <a:pt x="2235" y="18274"/>
                  </a:cubicBezTo>
                  <a:cubicBezTo>
                    <a:pt x="2802" y="19709"/>
                    <a:pt x="3069" y="21310"/>
                    <a:pt x="3603" y="22811"/>
                  </a:cubicBezTo>
                  <a:cubicBezTo>
                    <a:pt x="4136" y="24312"/>
                    <a:pt x="5004" y="25780"/>
                    <a:pt x="6471" y="26447"/>
                  </a:cubicBezTo>
                  <a:lnTo>
                    <a:pt x="18980" y="4364"/>
                  </a:lnTo>
                  <a:cubicBezTo>
                    <a:pt x="18413" y="2430"/>
                    <a:pt x="17112" y="1696"/>
                    <a:pt x="15311" y="662"/>
                  </a:cubicBezTo>
                  <a:cubicBezTo>
                    <a:pt x="14468" y="178"/>
                    <a:pt x="13383" y="1"/>
                    <a:pt x="122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473359" y="710893"/>
              <a:ext cx="409263" cy="882997"/>
            </a:xfrm>
            <a:custGeom>
              <a:rect b="b" l="l" r="r" t="t"/>
              <a:pathLst>
                <a:path extrusionOk="0" h="40663" w="18847">
                  <a:moveTo>
                    <a:pt x="10074" y="0"/>
                  </a:moveTo>
                  <a:cubicBezTo>
                    <a:pt x="5037" y="100"/>
                    <a:pt x="901" y="4036"/>
                    <a:pt x="567" y="9073"/>
                  </a:cubicBezTo>
                  <a:cubicBezTo>
                    <a:pt x="300" y="13810"/>
                    <a:pt x="0" y="18980"/>
                    <a:pt x="67" y="21482"/>
                  </a:cubicBezTo>
                  <a:cubicBezTo>
                    <a:pt x="234" y="26686"/>
                    <a:pt x="5437" y="27386"/>
                    <a:pt x="5437" y="27386"/>
                  </a:cubicBezTo>
                  <a:lnTo>
                    <a:pt x="5437" y="31356"/>
                  </a:lnTo>
                  <a:lnTo>
                    <a:pt x="5437" y="36026"/>
                  </a:lnTo>
                  <a:lnTo>
                    <a:pt x="8840" y="40663"/>
                  </a:lnTo>
                  <a:lnTo>
                    <a:pt x="14577" y="34892"/>
                  </a:lnTo>
                  <a:lnTo>
                    <a:pt x="18747" y="27720"/>
                  </a:lnTo>
                  <a:lnTo>
                    <a:pt x="18447" y="10341"/>
                  </a:lnTo>
                  <a:cubicBezTo>
                    <a:pt x="18847" y="4970"/>
                    <a:pt x="16012" y="200"/>
                    <a:pt x="10574" y="0"/>
                  </a:cubicBezTo>
                  <a:close/>
                </a:path>
              </a:pathLst>
            </a:custGeom>
            <a:solidFill>
              <a:srgbClr val="CE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518269" y="977985"/>
              <a:ext cx="32616" cy="30705"/>
            </a:xfrm>
            <a:custGeom>
              <a:rect b="b" l="l" r="r" t="t"/>
              <a:pathLst>
                <a:path extrusionOk="0" h="1414" w="1502">
                  <a:moveTo>
                    <a:pt x="658" y="1"/>
                  </a:moveTo>
                  <a:cubicBezTo>
                    <a:pt x="313" y="1"/>
                    <a:pt x="61" y="284"/>
                    <a:pt x="0" y="677"/>
                  </a:cubicBezTo>
                  <a:cubicBezTo>
                    <a:pt x="0" y="1077"/>
                    <a:pt x="334" y="1378"/>
                    <a:pt x="767" y="1411"/>
                  </a:cubicBezTo>
                  <a:cubicBezTo>
                    <a:pt x="785" y="1413"/>
                    <a:pt x="802" y="1413"/>
                    <a:pt x="819" y="1413"/>
                  </a:cubicBezTo>
                  <a:cubicBezTo>
                    <a:pt x="1168" y="1413"/>
                    <a:pt x="1501" y="1094"/>
                    <a:pt x="1501" y="744"/>
                  </a:cubicBezTo>
                  <a:cubicBezTo>
                    <a:pt x="1501" y="344"/>
                    <a:pt x="1168" y="43"/>
                    <a:pt x="767" y="10"/>
                  </a:cubicBezTo>
                  <a:cubicBezTo>
                    <a:pt x="730" y="4"/>
                    <a:pt x="693" y="1"/>
                    <a:pt x="6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507389" y="939677"/>
              <a:ext cx="67403" cy="17698"/>
            </a:xfrm>
            <a:custGeom>
              <a:rect b="b" l="l" r="r" t="t"/>
              <a:pathLst>
                <a:path extrusionOk="0" h="815" w="3104">
                  <a:moveTo>
                    <a:pt x="1634" y="1"/>
                  </a:moveTo>
                  <a:cubicBezTo>
                    <a:pt x="1590" y="1"/>
                    <a:pt x="1546" y="3"/>
                    <a:pt x="1502" y="6"/>
                  </a:cubicBezTo>
                  <a:cubicBezTo>
                    <a:pt x="1102" y="6"/>
                    <a:pt x="668" y="173"/>
                    <a:pt x="334" y="440"/>
                  </a:cubicBezTo>
                  <a:cubicBezTo>
                    <a:pt x="101" y="606"/>
                    <a:pt x="1" y="773"/>
                    <a:pt x="101" y="807"/>
                  </a:cubicBezTo>
                  <a:cubicBezTo>
                    <a:pt x="106" y="812"/>
                    <a:pt x="114" y="814"/>
                    <a:pt x="126" y="814"/>
                  </a:cubicBezTo>
                  <a:cubicBezTo>
                    <a:pt x="261" y="814"/>
                    <a:pt x="830" y="473"/>
                    <a:pt x="1569" y="473"/>
                  </a:cubicBezTo>
                  <a:cubicBezTo>
                    <a:pt x="2272" y="473"/>
                    <a:pt x="2835" y="781"/>
                    <a:pt x="2975" y="781"/>
                  </a:cubicBezTo>
                  <a:cubicBezTo>
                    <a:pt x="2988" y="781"/>
                    <a:pt x="2997" y="779"/>
                    <a:pt x="3003" y="773"/>
                  </a:cubicBezTo>
                  <a:cubicBezTo>
                    <a:pt x="3103" y="673"/>
                    <a:pt x="2970" y="540"/>
                    <a:pt x="2669" y="340"/>
                  </a:cubicBezTo>
                  <a:cubicBezTo>
                    <a:pt x="2370" y="130"/>
                    <a:pt x="2017" y="1"/>
                    <a:pt x="16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6681253" y="973077"/>
              <a:ext cx="31899" cy="31270"/>
            </a:xfrm>
            <a:custGeom>
              <a:rect b="b" l="l" r="r" t="t"/>
              <a:pathLst>
                <a:path extrusionOk="0" h="1440" w="1469">
                  <a:moveTo>
                    <a:pt x="684" y="0"/>
                  </a:moveTo>
                  <a:cubicBezTo>
                    <a:pt x="340" y="0"/>
                    <a:pt x="64" y="320"/>
                    <a:pt x="1" y="670"/>
                  </a:cubicBezTo>
                  <a:cubicBezTo>
                    <a:pt x="1" y="1103"/>
                    <a:pt x="334" y="1403"/>
                    <a:pt x="734" y="1437"/>
                  </a:cubicBezTo>
                  <a:cubicBezTo>
                    <a:pt x="752" y="1438"/>
                    <a:pt x="769" y="1439"/>
                    <a:pt x="786" y="1439"/>
                  </a:cubicBezTo>
                  <a:cubicBezTo>
                    <a:pt x="1135" y="1439"/>
                    <a:pt x="1468" y="1120"/>
                    <a:pt x="1468" y="770"/>
                  </a:cubicBezTo>
                  <a:cubicBezTo>
                    <a:pt x="1468" y="336"/>
                    <a:pt x="1135" y="69"/>
                    <a:pt x="734" y="2"/>
                  </a:cubicBezTo>
                  <a:cubicBezTo>
                    <a:pt x="717" y="1"/>
                    <a:pt x="701" y="0"/>
                    <a:pt x="6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6680536" y="936007"/>
              <a:ext cx="65210" cy="19543"/>
            </a:xfrm>
            <a:custGeom>
              <a:rect b="b" l="l" r="r" t="t"/>
              <a:pathLst>
                <a:path extrusionOk="0" h="900" w="3003">
                  <a:moveTo>
                    <a:pt x="1342" y="0"/>
                  </a:moveTo>
                  <a:cubicBezTo>
                    <a:pt x="999" y="0"/>
                    <a:pt x="643" y="79"/>
                    <a:pt x="334" y="275"/>
                  </a:cubicBezTo>
                  <a:cubicBezTo>
                    <a:pt x="134" y="442"/>
                    <a:pt x="0" y="609"/>
                    <a:pt x="34" y="642"/>
                  </a:cubicBezTo>
                  <a:cubicBezTo>
                    <a:pt x="43" y="648"/>
                    <a:pt x="56" y="651"/>
                    <a:pt x="73" y="651"/>
                  </a:cubicBezTo>
                  <a:cubicBezTo>
                    <a:pt x="216" y="651"/>
                    <a:pt x="627" y="456"/>
                    <a:pt x="1197" y="456"/>
                  </a:cubicBezTo>
                  <a:cubicBezTo>
                    <a:pt x="1294" y="456"/>
                    <a:pt x="1396" y="462"/>
                    <a:pt x="1501" y="475"/>
                  </a:cubicBezTo>
                  <a:cubicBezTo>
                    <a:pt x="2203" y="534"/>
                    <a:pt x="2699" y="899"/>
                    <a:pt x="2856" y="899"/>
                  </a:cubicBezTo>
                  <a:cubicBezTo>
                    <a:pt x="2879" y="899"/>
                    <a:pt x="2894" y="892"/>
                    <a:pt x="2902" y="876"/>
                  </a:cubicBezTo>
                  <a:cubicBezTo>
                    <a:pt x="3002" y="775"/>
                    <a:pt x="2869" y="675"/>
                    <a:pt x="2669" y="475"/>
                  </a:cubicBezTo>
                  <a:cubicBezTo>
                    <a:pt x="2335" y="175"/>
                    <a:pt x="1968" y="42"/>
                    <a:pt x="1535" y="8"/>
                  </a:cubicBezTo>
                  <a:cubicBezTo>
                    <a:pt x="1471" y="3"/>
                    <a:pt x="1407" y="0"/>
                    <a:pt x="13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576209" y="948472"/>
              <a:ext cx="52898" cy="145990"/>
            </a:xfrm>
            <a:custGeom>
              <a:rect b="b" l="l" r="r" t="t"/>
              <a:pathLst>
                <a:path extrusionOk="0" h="6723" w="2436">
                  <a:moveTo>
                    <a:pt x="2334" y="1"/>
                  </a:moveTo>
                  <a:cubicBezTo>
                    <a:pt x="2255" y="1"/>
                    <a:pt x="1495" y="1789"/>
                    <a:pt x="735" y="3971"/>
                  </a:cubicBezTo>
                  <a:lnTo>
                    <a:pt x="168" y="5572"/>
                  </a:lnTo>
                  <a:cubicBezTo>
                    <a:pt x="68" y="5805"/>
                    <a:pt x="1" y="6106"/>
                    <a:pt x="101" y="6373"/>
                  </a:cubicBezTo>
                  <a:cubicBezTo>
                    <a:pt x="168" y="6473"/>
                    <a:pt x="301" y="6606"/>
                    <a:pt x="434" y="6639"/>
                  </a:cubicBezTo>
                  <a:cubicBezTo>
                    <a:pt x="568" y="6673"/>
                    <a:pt x="668" y="6673"/>
                    <a:pt x="768" y="6673"/>
                  </a:cubicBezTo>
                  <a:cubicBezTo>
                    <a:pt x="968" y="6706"/>
                    <a:pt x="1177" y="6723"/>
                    <a:pt x="1393" y="6723"/>
                  </a:cubicBezTo>
                  <a:cubicBezTo>
                    <a:pt x="1610" y="6723"/>
                    <a:pt x="1835" y="6706"/>
                    <a:pt x="2069" y="6673"/>
                  </a:cubicBezTo>
                  <a:cubicBezTo>
                    <a:pt x="1635" y="6573"/>
                    <a:pt x="1168" y="6473"/>
                    <a:pt x="768" y="6473"/>
                  </a:cubicBezTo>
                  <a:cubicBezTo>
                    <a:pt x="568" y="6473"/>
                    <a:pt x="334" y="6439"/>
                    <a:pt x="334" y="6272"/>
                  </a:cubicBezTo>
                  <a:cubicBezTo>
                    <a:pt x="334" y="6072"/>
                    <a:pt x="401" y="5839"/>
                    <a:pt x="468" y="5639"/>
                  </a:cubicBezTo>
                  <a:cubicBezTo>
                    <a:pt x="635" y="5138"/>
                    <a:pt x="835" y="4638"/>
                    <a:pt x="1035" y="4104"/>
                  </a:cubicBezTo>
                  <a:cubicBezTo>
                    <a:pt x="1835" y="1903"/>
                    <a:pt x="2436" y="68"/>
                    <a:pt x="2336" y="1"/>
                  </a:cubicBezTo>
                  <a:cubicBezTo>
                    <a:pt x="2335" y="1"/>
                    <a:pt x="2335" y="1"/>
                    <a:pt x="2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616776" y="1104962"/>
              <a:ext cx="58696" cy="50726"/>
            </a:xfrm>
            <a:custGeom>
              <a:rect b="b" l="l" r="r" t="t"/>
              <a:pathLst>
                <a:path extrusionOk="0" h="2336" w="2703">
                  <a:moveTo>
                    <a:pt x="2503" y="0"/>
                  </a:moveTo>
                  <a:cubicBezTo>
                    <a:pt x="2403" y="0"/>
                    <a:pt x="2403" y="868"/>
                    <a:pt x="1669" y="1502"/>
                  </a:cubicBezTo>
                  <a:cubicBezTo>
                    <a:pt x="968" y="2102"/>
                    <a:pt x="1" y="2035"/>
                    <a:pt x="1" y="2135"/>
                  </a:cubicBezTo>
                  <a:cubicBezTo>
                    <a:pt x="1" y="2202"/>
                    <a:pt x="234" y="2336"/>
                    <a:pt x="601" y="2336"/>
                  </a:cubicBezTo>
                  <a:cubicBezTo>
                    <a:pt x="1102" y="2336"/>
                    <a:pt x="1602" y="2135"/>
                    <a:pt x="1969" y="1802"/>
                  </a:cubicBezTo>
                  <a:cubicBezTo>
                    <a:pt x="2336" y="1502"/>
                    <a:pt x="2603" y="1068"/>
                    <a:pt x="2636" y="568"/>
                  </a:cubicBezTo>
                  <a:cubicBezTo>
                    <a:pt x="2703" y="201"/>
                    <a:pt x="2603" y="0"/>
                    <a:pt x="25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682708" y="881672"/>
              <a:ext cx="78239" cy="26167"/>
            </a:xfrm>
            <a:custGeom>
              <a:rect b="b" l="l" r="r" t="t"/>
              <a:pathLst>
                <a:path extrusionOk="0" h="1205" w="3603">
                  <a:moveTo>
                    <a:pt x="1407" y="0"/>
                  </a:moveTo>
                  <a:cubicBezTo>
                    <a:pt x="1119" y="0"/>
                    <a:pt x="820" y="40"/>
                    <a:pt x="534" y="142"/>
                  </a:cubicBezTo>
                  <a:cubicBezTo>
                    <a:pt x="167" y="209"/>
                    <a:pt x="0" y="375"/>
                    <a:pt x="0" y="509"/>
                  </a:cubicBezTo>
                  <a:cubicBezTo>
                    <a:pt x="67" y="709"/>
                    <a:pt x="868" y="676"/>
                    <a:pt x="1768" y="842"/>
                  </a:cubicBezTo>
                  <a:cubicBezTo>
                    <a:pt x="2498" y="973"/>
                    <a:pt x="3105" y="1205"/>
                    <a:pt x="3400" y="1205"/>
                  </a:cubicBezTo>
                  <a:cubicBezTo>
                    <a:pt x="3482" y="1205"/>
                    <a:pt x="3540" y="1186"/>
                    <a:pt x="3570" y="1143"/>
                  </a:cubicBezTo>
                  <a:cubicBezTo>
                    <a:pt x="3603" y="1043"/>
                    <a:pt x="3536" y="842"/>
                    <a:pt x="3236" y="609"/>
                  </a:cubicBezTo>
                  <a:cubicBezTo>
                    <a:pt x="2869" y="309"/>
                    <a:pt x="2402" y="142"/>
                    <a:pt x="1935" y="42"/>
                  </a:cubicBezTo>
                  <a:cubicBezTo>
                    <a:pt x="1767" y="16"/>
                    <a:pt x="1589" y="0"/>
                    <a:pt x="14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6514642" y="893942"/>
              <a:ext cx="60867" cy="20629"/>
            </a:xfrm>
            <a:custGeom>
              <a:rect b="b" l="l" r="r" t="t"/>
              <a:pathLst>
                <a:path extrusionOk="0" h="950" w="2803">
                  <a:moveTo>
                    <a:pt x="1460" y="0"/>
                  </a:moveTo>
                  <a:cubicBezTo>
                    <a:pt x="1051" y="0"/>
                    <a:pt x="642" y="126"/>
                    <a:pt x="301" y="377"/>
                  </a:cubicBezTo>
                  <a:cubicBezTo>
                    <a:pt x="101" y="611"/>
                    <a:pt x="0" y="778"/>
                    <a:pt x="101" y="878"/>
                  </a:cubicBezTo>
                  <a:cubicBezTo>
                    <a:pt x="142" y="930"/>
                    <a:pt x="227" y="950"/>
                    <a:pt x="343" y="950"/>
                  </a:cubicBezTo>
                  <a:cubicBezTo>
                    <a:pt x="597" y="950"/>
                    <a:pt x="1000" y="857"/>
                    <a:pt x="1435" y="811"/>
                  </a:cubicBezTo>
                  <a:cubicBezTo>
                    <a:pt x="1511" y="807"/>
                    <a:pt x="1586" y="806"/>
                    <a:pt x="1660" y="806"/>
                  </a:cubicBezTo>
                  <a:cubicBezTo>
                    <a:pt x="1950" y="806"/>
                    <a:pt x="2215" y="830"/>
                    <a:pt x="2417" y="830"/>
                  </a:cubicBezTo>
                  <a:cubicBezTo>
                    <a:pt x="2589" y="830"/>
                    <a:pt x="2715" y="812"/>
                    <a:pt x="2769" y="744"/>
                  </a:cubicBezTo>
                  <a:cubicBezTo>
                    <a:pt x="2802" y="644"/>
                    <a:pt x="2702" y="444"/>
                    <a:pt x="2469" y="277"/>
                  </a:cubicBezTo>
                  <a:cubicBezTo>
                    <a:pt x="2161" y="93"/>
                    <a:pt x="1810" y="0"/>
                    <a:pt x="1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6407427" y="682292"/>
              <a:ext cx="389719" cy="250982"/>
            </a:xfrm>
            <a:custGeom>
              <a:rect b="b" l="l" r="r" t="t"/>
              <a:pathLst>
                <a:path extrusionOk="0" h="11558" w="17947">
                  <a:moveTo>
                    <a:pt x="14245" y="1"/>
                  </a:moveTo>
                  <a:cubicBezTo>
                    <a:pt x="14070" y="1"/>
                    <a:pt x="13891" y="16"/>
                    <a:pt x="13710" y="50"/>
                  </a:cubicBezTo>
                  <a:cubicBezTo>
                    <a:pt x="12910" y="183"/>
                    <a:pt x="12209" y="717"/>
                    <a:pt x="11375" y="917"/>
                  </a:cubicBezTo>
                  <a:cubicBezTo>
                    <a:pt x="11030" y="998"/>
                    <a:pt x="10681" y="1024"/>
                    <a:pt x="10331" y="1024"/>
                  </a:cubicBezTo>
                  <a:cubicBezTo>
                    <a:pt x="9739" y="1024"/>
                    <a:pt x="9144" y="951"/>
                    <a:pt x="8554" y="951"/>
                  </a:cubicBezTo>
                  <a:cubicBezTo>
                    <a:pt x="8349" y="951"/>
                    <a:pt x="8144" y="960"/>
                    <a:pt x="7940" y="984"/>
                  </a:cubicBezTo>
                  <a:cubicBezTo>
                    <a:pt x="6572" y="1084"/>
                    <a:pt x="5338" y="1918"/>
                    <a:pt x="4671" y="3152"/>
                  </a:cubicBezTo>
                  <a:cubicBezTo>
                    <a:pt x="4104" y="4052"/>
                    <a:pt x="3937" y="5220"/>
                    <a:pt x="3103" y="5887"/>
                  </a:cubicBezTo>
                  <a:cubicBezTo>
                    <a:pt x="2703" y="6187"/>
                    <a:pt x="2269" y="6421"/>
                    <a:pt x="1869" y="6654"/>
                  </a:cubicBezTo>
                  <a:cubicBezTo>
                    <a:pt x="1168" y="7188"/>
                    <a:pt x="601" y="7955"/>
                    <a:pt x="368" y="8823"/>
                  </a:cubicBezTo>
                  <a:cubicBezTo>
                    <a:pt x="167" y="9690"/>
                    <a:pt x="34" y="10590"/>
                    <a:pt x="1" y="11491"/>
                  </a:cubicBezTo>
                  <a:cubicBezTo>
                    <a:pt x="142" y="11537"/>
                    <a:pt x="286" y="11558"/>
                    <a:pt x="429" y="11558"/>
                  </a:cubicBezTo>
                  <a:cubicBezTo>
                    <a:pt x="1231" y="11558"/>
                    <a:pt x="2037" y="10903"/>
                    <a:pt x="2602" y="10224"/>
                  </a:cubicBezTo>
                  <a:cubicBezTo>
                    <a:pt x="3270" y="9456"/>
                    <a:pt x="3903" y="8489"/>
                    <a:pt x="4904" y="8189"/>
                  </a:cubicBezTo>
                  <a:cubicBezTo>
                    <a:pt x="5167" y="8115"/>
                    <a:pt x="5444" y="8089"/>
                    <a:pt x="5726" y="8089"/>
                  </a:cubicBezTo>
                  <a:cubicBezTo>
                    <a:pt x="6317" y="8089"/>
                    <a:pt x="6933" y="8200"/>
                    <a:pt x="7500" y="8200"/>
                  </a:cubicBezTo>
                  <a:cubicBezTo>
                    <a:pt x="8002" y="8200"/>
                    <a:pt x="8465" y="8113"/>
                    <a:pt x="8840" y="7788"/>
                  </a:cubicBezTo>
                  <a:cubicBezTo>
                    <a:pt x="9541" y="7188"/>
                    <a:pt x="9607" y="5987"/>
                    <a:pt x="10375" y="5487"/>
                  </a:cubicBezTo>
                  <a:cubicBezTo>
                    <a:pt x="10619" y="5320"/>
                    <a:pt x="10890" y="5261"/>
                    <a:pt x="11174" y="5261"/>
                  </a:cubicBezTo>
                  <a:cubicBezTo>
                    <a:pt x="11742" y="5261"/>
                    <a:pt x="12365" y="5498"/>
                    <a:pt x="12943" y="5587"/>
                  </a:cubicBezTo>
                  <a:cubicBezTo>
                    <a:pt x="13177" y="5687"/>
                    <a:pt x="13410" y="5687"/>
                    <a:pt x="13677" y="5687"/>
                  </a:cubicBezTo>
                  <a:cubicBezTo>
                    <a:pt x="15845" y="5654"/>
                    <a:pt x="17580" y="3886"/>
                    <a:pt x="17580" y="1717"/>
                  </a:cubicBezTo>
                  <a:lnTo>
                    <a:pt x="17947" y="2051"/>
                  </a:lnTo>
                  <a:cubicBezTo>
                    <a:pt x="16908" y="1013"/>
                    <a:pt x="15659" y="1"/>
                    <a:pt x="14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670633" y="693346"/>
              <a:ext cx="336604" cy="573146"/>
            </a:xfrm>
            <a:custGeom>
              <a:rect b="b" l="l" r="r" t="t"/>
              <a:pathLst>
                <a:path extrusionOk="0" h="26394" w="15501">
                  <a:moveTo>
                    <a:pt x="6540" y="0"/>
                  </a:moveTo>
                  <a:cubicBezTo>
                    <a:pt x="5114" y="0"/>
                    <a:pt x="3718" y="909"/>
                    <a:pt x="2925" y="2209"/>
                  </a:cubicBezTo>
                  <a:cubicBezTo>
                    <a:pt x="2558" y="2843"/>
                    <a:pt x="1057" y="3310"/>
                    <a:pt x="323" y="3510"/>
                  </a:cubicBezTo>
                  <a:cubicBezTo>
                    <a:pt x="1" y="3607"/>
                    <a:pt x="2758" y="4481"/>
                    <a:pt x="3638" y="4481"/>
                  </a:cubicBezTo>
                  <a:cubicBezTo>
                    <a:pt x="3670" y="4481"/>
                    <a:pt x="3699" y="4480"/>
                    <a:pt x="3725" y="4477"/>
                  </a:cubicBezTo>
                  <a:lnTo>
                    <a:pt x="3725" y="4477"/>
                  </a:lnTo>
                  <a:cubicBezTo>
                    <a:pt x="3592" y="5478"/>
                    <a:pt x="4059" y="7613"/>
                    <a:pt x="4593" y="8380"/>
                  </a:cubicBezTo>
                  <a:cubicBezTo>
                    <a:pt x="5126" y="9147"/>
                    <a:pt x="5793" y="9848"/>
                    <a:pt x="6494" y="10448"/>
                  </a:cubicBezTo>
                  <a:cubicBezTo>
                    <a:pt x="6117" y="11455"/>
                    <a:pt x="6302" y="14891"/>
                    <a:pt x="7945" y="14891"/>
                  </a:cubicBezTo>
                  <a:cubicBezTo>
                    <a:pt x="8045" y="14891"/>
                    <a:pt x="8151" y="14878"/>
                    <a:pt x="8262" y="14852"/>
                  </a:cubicBezTo>
                  <a:cubicBezTo>
                    <a:pt x="8329" y="14818"/>
                    <a:pt x="8462" y="14785"/>
                    <a:pt x="8562" y="14718"/>
                  </a:cubicBezTo>
                  <a:lnTo>
                    <a:pt x="9229" y="26393"/>
                  </a:lnTo>
                  <a:cubicBezTo>
                    <a:pt x="12498" y="26393"/>
                    <a:pt x="10563" y="22490"/>
                    <a:pt x="12498" y="21857"/>
                  </a:cubicBezTo>
                  <a:cubicBezTo>
                    <a:pt x="13499" y="21556"/>
                    <a:pt x="13999" y="21023"/>
                    <a:pt x="14733" y="19455"/>
                  </a:cubicBezTo>
                  <a:cubicBezTo>
                    <a:pt x="15434" y="17854"/>
                    <a:pt x="15500" y="15886"/>
                    <a:pt x="14600" y="14451"/>
                  </a:cubicBezTo>
                  <a:cubicBezTo>
                    <a:pt x="14266" y="13951"/>
                    <a:pt x="13799" y="13384"/>
                    <a:pt x="13799" y="12783"/>
                  </a:cubicBezTo>
                  <a:cubicBezTo>
                    <a:pt x="13899" y="12283"/>
                    <a:pt x="14099" y="11816"/>
                    <a:pt x="14400" y="11382"/>
                  </a:cubicBezTo>
                  <a:cubicBezTo>
                    <a:pt x="15400" y="9681"/>
                    <a:pt x="15434" y="7546"/>
                    <a:pt x="14566" y="5778"/>
                  </a:cubicBezTo>
                  <a:cubicBezTo>
                    <a:pt x="13666" y="4044"/>
                    <a:pt x="11964" y="2976"/>
                    <a:pt x="10030" y="2876"/>
                  </a:cubicBezTo>
                  <a:cubicBezTo>
                    <a:pt x="9730" y="1309"/>
                    <a:pt x="8362" y="141"/>
                    <a:pt x="6761" y="8"/>
                  </a:cubicBezTo>
                  <a:cubicBezTo>
                    <a:pt x="6687" y="3"/>
                    <a:pt x="6613" y="0"/>
                    <a:pt x="65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847863" y="1011820"/>
              <a:ext cx="79433" cy="117565"/>
            </a:xfrm>
            <a:custGeom>
              <a:rect b="b" l="l" r="r" t="t"/>
              <a:pathLst>
                <a:path extrusionOk="0" h="5414" w="3658">
                  <a:moveTo>
                    <a:pt x="1341" y="1"/>
                  </a:moveTo>
                  <a:cubicBezTo>
                    <a:pt x="696" y="1"/>
                    <a:pt x="160" y="174"/>
                    <a:pt x="134" y="187"/>
                  </a:cubicBezTo>
                  <a:cubicBezTo>
                    <a:pt x="134" y="187"/>
                    <a:pt x="1" y="5190"/>
                    <a:pt x="1" y="5290"/>
                  </a:cubicBezTo>
                  <a:cubicBezTo>
                    <a:pt x="1" y="5312"/>
                    <a:pt x="392" y="5414"/>
                    <a:pt x="917" y="5414"/>
                  </a:cubicBezTo>
                  <a:cubicBezTo>
                    <a:pt x="1987" y="5414"/>
                    <a:pt x="3614" y="4993"/>
                    <a:pt x="3637" y="2622"/>
                  </a:cubicBezTo>
                  <a:cubicBezTo>
                    <a:pt x="3657" y="434"/>
                    <a:pt x="2362" y="1"/>
                    <a:pt x="1341" y="1"/>
                  </a:cubicBezTo>
                  <a:close/>
                </a:path>
              </a:pathLst>
            </a:custGeom>
            <a:solidFill>
              <a:srgbClr val="CE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6871773" y="1036142"/>
              <a:ext cx="34787" cy="66947"/>
            </a:xfrm>
            <a:custGeom>
              <a:rect b="b" l="l" r="r" t="t"/>
              <a:pathLst>
                <a:path extrusionOk="0" h="3083" w="1602">
                  <a:moveTo>
                    <a:pt x="768" y="1"/>
                  </a:moveTo>
                  <a:cubicBezTo>
                    <a:pt x="668" y="1"/>
                    <a:pt x="534" y="1"/>
                    <a:pt x="434" y="67"/>
                  </a:cubicBezTo>
                  <a:cubicBezTo>
                    <a:pt x="367" y="101"/>
                    <a:pt x="334" y="201"/>
                    <a:pt x="301" y="267"/>
                  </a:cubicBezTo>
                  <a:cubicBezTo>
                    <a:pt x="234" y="434"/>
                    <a:pt x="334" y="501"/>
                    <a:pt x="334" y="501"/>
                  </a:cubicBezTo>
                  <a:cubicBezTo>
                    <a:pt x="334" y="501"/>
                    <a:pt x="334" y="401"/>
                    <a:pt x="367" y="334"/>
                  </a:cubicBezTo>
                  <a:cubicBezTo>
                    <a:pt x="446" y="230"/>
                    <a:pt x="524" y="146"/>
                    <a:pt x="634" y="146"/>
                  </a:cubicBezTo>
                  <a:cubicBezTo>
                    <a:pt x="664" y="146"/>
                    <a:pt x="698" y="153"/>
                    <a:pt x="734" y="167"/>
                  </a:cubicBezTo>
                  <a:cubicBezTo>
                    <a:pt x="968" y="234"/>
                    <a:pt x="1135" y="434"/>
                    <a:pt x="1201" y="668"/>
                  </a:cubicBezTo>
                  <a:cubicBezTo>
                    <a:pt x="1335" y="901"/>
                    <a:pt x="1368" y="1235"/>
                    <a:pt x="1368" y="1535"/>
                  </a:cubicBezTo>
                  <a:cubicBezTo>
                    <a:pt x="1335" y="2202"/>
                    <a:pt x="1001" y="2769"/>
                    <a:pt x="634" y="2903"/>
                  </a:cubicBezTo>
                  <a:cubicBezTo>
                    <a:pt x="568" y="2919"/>
                    <a:pt x="493" y="2928"/>
                    <a:pt x="413" y="2928"/>
                  </a:cubicBezTo>
                  <a:cubicBezTo>
                    <a:pt x="334" y="2928"/>
                    <a:pt x="251" y="2919"/>
                    <a:pt x="167" y="2903"/>
                  </a:cubicBezTo>
                  <a:cubicBezTo>
                    <a:pt x="34" y="2869"/>
                    <a:pt x="1" y="2836"/>
                    <a:pt x="1" y="2836"/>
                  </a:cubicBezTo>
                  <a:lnTo>
                    <a:pt x="1" y="2836"/>
                  </a:lnTo>
                  <a:cubicBezTo>
                    <a:pt x="1" y="2869"/>
                    <a:pt x="34" y="2903"/>
                    <a:pt x="134" y="3003"/>
                  </a:cubicBezTo>
                  <a:cubicBezTo>
                    <a:pt x="256" y="3052"/>
                    <a:pt x="396" y="3083"/>
                    <a:pt x="541" y="3083"/>
                  </a:cubicBezTo>
                  <a:cubicBezTo>
                    <a:pt x="594" y="3083"/>
                    <a:pt x="647" y="3078"/>
                    <a:pt x="701" y="3069"/>
                  </a:cubicBezTo>
                  <a:cubicBezTo>
                    <a:pt x="1201" y="2903"/>
                    <a:pt x="1568" y="2235"/>
                    <a:pt x="1602" y="1535"/>
                  </a:cubicBezTo>
                  <a:cubicBezTo>
                    <a:pt x="1602" y="1201"/>
                    <a:pt x="1568" y="834"/>
                    <a:pt x="1402" y="534"/>
                  </a:cubicBezTo>
                  <a:cubicBezTo>
                    <a:pt x="1335" y="267"/>
                    <a:pt x="1068" y="67"/>
                    <a:pt x="768" y="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6864520" y="1128134"/>
              <a:ext cx="123167" cy="153503"/>
            </a:xfrm>
            <a:custGeom>
              <a:rect b="b" l="l" r="r" t="t"/>
              <a:pathLst>
                <a:path extrusionOk="0" h="7069" w="5672">
                  <a:moveTo>
                    <a:pt x="5371" y="1"/>
                  </a:moveTo>
                  <a:lnTo>
                    <a:pt x="1068" y="1102"/>
                  </a:lnTo>
                  <a:cubicBezTo>
                    <a:pt x="735" y="1135"/>
                    <a:pt x="401" y="1302"/>
                    <a:pt x="201" y="1535"/>
                  </a:cubicBezTo>
                  <a:cubicBezTo>
                    <a:pt x="34" y="1836"/>
                    <a:pt x="1" y="2136"/>
                    <a:pt x="34" y="2436"/>
                  </a:cubicBezTo>
                  <a:lnTo>
                    <a:pt x="134" y="5472"/>
                  </a:lnTo>
                  <a:cubicBezTo>
                    <a:pt x="68" y="5872"/>
                    <a:pt x="201" y="6305"/>
                    <a:pt x="401" y="6639"/>
                  </a:cubicBezTo>
                  <a:cubicBezTo>
                    <a:pt x="670" y="6908"/>
                    <a:pt x="1047" y="7068"/>
                    <a:pt x="1445" y="7068"/>
                  </a:cubicBezTo>
                  <a:cubicBezTo>
                    <a:pt x="1541" y="7068"/>
                    <a:pt x="1638" y="7059"/>
                    <a:pt x="1736" y="7039"/>
                  </a:cubicBezTo>
                  <a:cubicBezTo>
                    <a:pt x="2569" y="7039"/>
                    <a:pt x="3403" y="6873"/>
                    <a:pt x="4204" y="6606"/>
                  </a:cubicBezTo>
                  <a:cubicBezTo>
                    <a:pt x="4504" y="6506"/>
                    <a:pt x="4738" y="6372"/>
                    <a:pt x="4971" y="6172"/>
                  </a:cubicBezTo>
                  <a:cubicBezTo>
                    <a:pt x="5171" y="6005"/>
                    <a:pt x="5238" y="5705"/>
                    <a:pt x="5205" y="5438"/>
                  </a:cubicBezTo>
                  <a:cubicBezTo>
                    <a:pt x="5071" y="4971"/>
                    <a:pt x="4437" y="4671"/>
                    <a:pt x="4571" y="4204"/>
                  </a:cubicBezTo>
                  <a:lnTo>
                    <a:pt x="4571" y="4204"/>
                  </a:lnTo>
                  <a:cubicBezTo>
                    <a:pt x="4628" y="4213"/>
                    <a:pt x="4685" y="4217"/>
                    <a:pt x="4740" y="4217"/>
                  </a:cubicBezTo>
                  <a:cubicBezTo>
                    <a:pt x="5101" y="4217"/>
                    <a:pt x="5411" y="4040"/>
                    <a:pt x="5672" y="3837"/>
                  </a:cubicBezTo>
                  <a:cubicBezTo>
                    <a:pt x="5538" y="3804"/>
                    <a:pt x="5472" y="3704"/>
                    <a:pt x="5371" y="3637"/>
                  </a:cubicBezTo>
                  <a:cubicBezTo>
                    <a:pt x="4504" y="2803"/>
                    <a:pt x="4404" y="1369"/>
                    <a:pt x="5238" y="501"/>
                  </a:cubicBezTo>
                  <a:lnTo>
                    <a:pt x="537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182138" y="1302735"/>
              <a:ext cx="1045621" cy="1432843"/>
            </a:xfrm>
            <a:custGeom>
              <a:rect b="b" l="l" r="r" t="t"/>
              <a:pathLst>
                <a:path extrusionOk="0" h="65984" w="48152">
                  <a:moveTo>
                    <a:pt x="32157" y="0"/>
                  </a:moveTo>
                  <a:cubicBezTo>
                    <a:pt x="32157" y="0"/>
                    <a:pt x="30189" y="5804"/>
                    <a:pt x="24018" y="7072"/>
                  </a:cubicBezTo>
                  <a:cubicBezTo>
                    <a:pt x="23293" y="7217"/>
                    <a:pt x="22666" y="7281"/>
                    <a:pt x="22125" y="7281"/>
                  </a:cubicBezTo>
                  <a:cubicBezTo>
                    <a:pt x="18061" y="7281"/>
                    <a:pt x="18814" y="3670"/>
                    <a:pt x="18814" y="3669"/>
                  </a:cubicBezTo>
                  <a:lnTo>
                    <a:pt x="18814" y="3669"/>
                  </a:lnTo>
                  <a:cubicBezTo>
                    <a:pt x="18813" y="3670"/>
                    <a:pt x="6739" y="10141"/>
                    <a:pt x="6005" y="10608"/>
                  </a:cubicBezTo>
                  <a:cubicBezTo>
                    <a:pt x="5304" y="11041"/>
                    <a:pt x="2302" y="23183"/>
                    <a:pt x="2302" y="23183"/>
                  </a:cubicBezTo>
                  <a:lnTo>
                    <a:pt x="1" y="31022"/>
                  </a:lnTo>
                  <a:lnTo>
                    <a:pt x="9574" y="33257"/>
                  </a:lnTo>
                  <a:cubicBezTo>
                    <a:pt x="9574" y="33257"/>
                    <a:pt x="9808" y="51971"/>
                    <a:pt x="9574" y="53305"/>
                  </a:cubicBezTo>
                  <a:cubicBezTo>
                    <a:pt x="9307" y="54639"/>
                    <a:pt x="8840" y="65514"/>
                    <a:pt x="8840" y="65514"/>
                  </a:cubicBezTo>
                  <a:lnTo>
                    <a:pt x="46400" y="65981"/>
                  </a:lnTo>
                  <a:cubicBezTo>
                    <a:pt x="46401" y="65983"/>
                    <a:pt x="46404" y="65983"/>
                    <a:pt x="46407" y="65983"/>
                  </a:cubicBezTo>
                  <a:cubicBezTo>
                    <a:pt x="46532" y="65983"/>
                    <a:pt x="48152" y="64885"/>
                    <a:pt x="47601" y="61711"/>
                  </a:cubicBezTo>
                  <a:cubicBezTo>
                    <a:pt x="47067" y="58475"/>
                    <a:pt x="43732" y="42764"/>
                    <a:pt x="43732" y="42764"/>
                  </a:cubicBezTo>
                  <a:lnTo>
                    <a:pt x="45767" y="5204"/>
                  </a:lnTo>
                  <a:cubicBezTo>
                    <a:pt x="44799" y="4603"/>
                    <a:pt x="32157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7025354" y="1417182"/>
              <a:ext cx="286139" cy="501834"/>
            </a:xfrm>
            <a:custGeom>
              <a:rect b="b" l="l" r="r" t="t"/>
              <a:pathLst>
                <a:path extrusionOk="0" h="23110" w="13177">
                  <a:moveTo>
                    <a:pt x="6939" y="0"/>
                  </a:moveTo>
                  <a:cubicBezTo>
                    <a:pt x="6939" y="0"/>
                    <a:pt x="1935" y="9507"/>
                    <a:pt x="1568" y="12076"/>
                  </a:cubicBezTo>
                  <a:cubicBezTo>
                    <a:pt x="1168" y="14678"/>
                    <a:pt x="0" y="22850"/>
                    <a:pt x="0" y="23084"/>
                  </a:cubicBezTo>
                  <a:cubicBezTo>
                    <a:pt x="0" y="23101"/>
                    <a:pt x="59" y="23110"/>
                    <a:pt x="168" y="23110"/>
                  </a:cubicBezTo>
                  <a:cubicBezTo>
                    <a:pt x="1699" y="23110"/>
                    <a:pt x="13176" y="21483"/>
                    <a:pt x="13176" y="21483"/>
                  </a:cubicBezTo>
                  <a:cubicBezTo>
                    <a:pt x="13176" y="21483"/>
                    <a:pt x="10808" y="6739"/>
                    <a:pt x="10007" y="4504"/>
                  </a:cubicBezTo>
                  <a:cubicBezTo>
                    <a:pt x="9240" y="2235"/>
                    <a:pt x="6939" y="0"/>
                    <a:pt x="6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6513187" y="1809079"/>
              <a:ext cx="49293" cy="44212"/>
            </a:xfrm>
            <a:custGeom>
              <a:rect b="b" l="l" r="r" t="t"/>
              <a:pathLst>
                <a:path extrusionOk="0" h="2036" w="2270">
                  <a:moveTo>
                    <a:pt x="1" y="1"/>
                  </a:moveTo>
                  <a:lnTo>
                    <a:pt x="868" y="2035"/>
                  </a:lnTo>
                  <a:lnTo>
                    <a:pt x="1402" y="2035"/>
                  </a:lnTo>
                  <a:lnTo>
                    <a:pt x="2269" y="1"/>
                  </a:lnTo>
                  <a:lnTo>
                    <a:pt x="1735" y="1"/>
                  </a:lnTo>
                  <a:lnTo>
                    <a:pt x="1168" y="1335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6561724" y="1805431"/>
              <a:ext cx="50726" cy="49336"/>
            </a:xfrm>
            <a:custGeom>
              <a:rect b="b" l="l" r="r" t="t"/>
              <a:pathLst>
                <a:path extrusionOk="0" h="2272" w="2336">
                  <a:moveTo>
                    <a:pt x="1186" y="700"/>
                  </a:moveTo>
                  <a:cubicBezTo>
                    <a:pt x="1465" y="700"/>
                    <a:pt x="1702" y="951"/>
                    <a:pt x="1702" y="1203"/>
                  </a:cubicBezTo>
                  <a:lnTo>
                    <a:pt x="1735" y="1236"/>
                  </a:lnTo>
                  <a:cubicBezTo>
                    <a:pt x="1735" y="1536"/>
                    <a:pt x="1468" y="1803"/>
                    <a:pt x="1168" y="1803"/>
                  </a:cubicBezTo>
                  <a:cubicBezTo>
                    <a:pt x="1151" y="1805"/>
                    <a:pt x="1134" y="1806"/>
                    <a:pt x="1117" y="1806"/>
                  </a:cubicBezTo>
                  <a:cubicBezTo>
                    <a:pt x="868" y="1806"/>
                    <a:pt x="634" y="1584"/>
                    <a:pt x="634" y="1303"/>
                  </a:cubicBezTo>
                  <a:cubicBezTo>
                    <a:pt x="601" y="1003"/>
                    <a:pt x="835" y="702"/>
                    <a:pt x="1135" y="702"/>
                  </a:cubicBezTo>
                  <a:cubicBezTo>
                    <a:pt x="1152" y="701"/>
                    <a:pt x="1169" y="700"/>
                    <a:pt x="1186" y="700"/>
                  </a:cubicBezTo>
                  <a:close/>
                  <a:moveTo>
                    <a:pt x="1166" y="0"/>
                  </a:moveTo>
                  <a:cubicBezTo>
                    <a:pt x="1145" y="0"/>
                    <a:pt x="1123" y="1"/>
                    <a:pt x="1101" y="2"/>
                  </a:cubicBezTo>
                  <a:cubicBezTo>
                    <a:pt x="468" y="35"/>
                    <a:pt x="1" y="602"/>
                    <a:pt x="34" y="1203"/>
                  </a:cubicBezTo>
                  <a:lnTo>
                    <a:pt x="34" y="1236"/>
                  </a:lnTo>
                  <a:cubicBezTo>
                    <a:pt x="99" y="1816"/>
                    <a:pt x="568" y="2272"/>
                    <a:pt x="1111" y="2272"/>
                  </a:cubicBezTo>
                  <a:cubicBezTo>
                    <a:pt x="1130" y="2272"/>
                    <a:pt x="1149" y="2271"/>
                    <a:pt x="1168" y="2270"/>
                  </a:cubicBezTo>
                  <a:lnTo>
                    <a:pt x="1268" y="2270"/>
                  </a:lnTo>
                  <a:cubicBezTo>
                    <a:pt x="1869" y="2203"/>
                    <a:pt x="2336" y="1670"/>
                    <a:pt x="2302" y="1036"/>
                  </a:cubicBezTo>
                  <a:cubicBezTo>
                    <a:pt x="2270" y="425"/>
                    <a:pt x="1742" y="0"/>
                    <a:pt x="1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618231" y="1809079"/>
              <a:ext cx="33333" cy="44212"/>
            </a:xfrm>
            <a:custGeom>
              <a:rect b="b" l="l" r="r" t="t"/>
              <a:pathLst>
                <a:path extrusionOk="0" h="2036" w="1535">
                  <a:moveTo>
                    <a:pt x="1" y="1"/>
                  </a:moveTo>
                  <a:lnTo>
                    <a:pt x="1" y="2035"/>
                  </a:lnTo>
                  <a:lnTo>
                    <a:pt x="1535" y="2035"/>
                  </a:lnTo>
                  <a:lnTo>
                    <a:pt x="1535" y="1602"/>
                  </a:lnTo>
                  <a:lnTo>
                    <a:pt x="568" y="160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655171" y="1809818"/>
              <a:ext cx="41324" cy="43625"/>
            </a:xfrm>
            <a:custGeom>
              <a:rect b="b" l="l" r="r" t="t"/>
              <a:pathLst>
                <a:path extrusionOk="0" h="2009" w="1903">
                  <a:moveTo>
                    <a:pt x="1" y="0"/>
                  </a:moveTo>
                  <a:lnTo>
                    <a:pt x="1" y="1134"/>
                  </a:lnTo>
                  <a:cubicBezTo>
                    <a:pt x="34" y="1601"/>
                    <a:pt x="434" y="1968"/>
                    <a:pt x="901" y="2001"/>
                  </a:cubicBezTo>
                  <a:cubicBezTo>
                    <a:pt x="938" y="2006"/>
                    <a:pt x="975" y="2009"/>
                    <a:pt x="1011" y="2009"/>
                  </a:cubicBezTo>
                  <a:cubicBezTo>
                    <a:pt x="1468" y="2009"/>
                    <a:pt x="1871" y="1629"/>
                    <a:pt x="1902" y="1134"/>
                  </a:cubicBezTo>
                  <a:lnTo>
                    <a:pt x="1902" y="0"/>
                  </a:lnTo>
                  <a:lnTo>
                    <a:pt x="1335" y="0"/>
                  </a:lnTo>
                  <a:lnTo>
                    <a:pt x="1335" y="1101"/>
                  </a:lnTo>
                  <a:cubicBezTo>
                    <a:pt x="1335" y="1468"/>
                    <a:pt x="1168" y="1601"/>
                    <a:pt x="968" y="1601"/>
                  </a:cubicBezTo>
                  <a:cubicBezTo>
                    <a:pt x="735" y="1601"/>
                    <a:pt x="601" y="1434"/>
                    <a:pt x="601" y="1101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6705879" y="1809079"/>
              <a:ext cx="42040" cy="44212"/>
            </a:xfrm>
            <a:custGeom>
              <a:rect b="b" l="l" r="r" t="t"/>
              <a:pathLst>
                <a:path extrusionOk="0" h="2036" w="1936">
                  <a:moveTo>
                    <a:pt x="1" y="1"/>
                  </a:moveTo>
                  <a:lnTo>
                    <a:pt x="1" y="2035"/>
                  </a:lnTo>
                  <a:lnTo>
                    <a:pt x="568" y="2035"/>
                  </a:lnTo>
                  <a:lnTo>
                    <a:pt x="568" y="968"/>
                  </a:lnTo>
                  <a:lnTo>
                    <a:pt x="1468" y="2035"/>
                  </a:lnTo>
                  <a:lnTo>
                    <a:pt x="1935" y="2035"/>
                  </a:lnTo>
                  <a:lnTo>
                    <a:pt x="1935" y="1"/>
                  </a:lnTo>
                  <a:lnTo>
                    <a:pt x="1335" y="1"/>
                  </a:lnTo>
                  <a:lnTo>
                    <a:pt x="1335" y="106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6752245" y="1809079"/>
              <a:ext cx="39869" cy="44212"/>
            </a:xfrm>
            <a:custGeom>
              <a:rect b="b" l="l" r="r" t="t"/>
              <a:pathLst>
                <a:path extrusionOk="0" h="2036" w="1836">
                  <a:moveTo>
                    <a:pt x="1" y="1"/>
                  </a:moveTo>
                  <a:lnTo>
                    <a:pt x="1" y="468"/>
                  </a:lnTo>
                  <a:lnTo>
                    <a:pt x="634" y="468"/>
                  </a:lnTo>
                  <a:lnTo>
                    <a:pt x="634" y="2035"/>
                  </a:lnTo>
                  <a:lnTo>
                    <a:pt x="1201" y="2035"/>
                  </a:lnTo>
                  <a:lnTo>
                    <a:pt x="1201" y="468"/>
                  </a:lnTo>
                  <a:lnTo>
                    <a:pt x="1835" y="468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95721" y="1809079"/>
              <a:ext cx="35504" cy="44212"/>
            </a:xfrm>
            <a:custGeom>
              <a:rect b="b" l="l" r="r" t="t"/>
              <a:pathLst>
                <a:path extrusionOk="0" h="2036" w="1635">
                  <a:moveTo>
                    <a:pt x="0" y="1"/>
                  </a:moveTo>
                  <a:lnTo>
                    <a:pt x="0" y="2035"/>
                  </a:lnTo>
                  <a:lnTo>
                    <a:pt x="1635" y="2035"/>
                  </a:lnTo>
                  <a:lnTo>
                    <a:pt x="1635" y="1602"/>
                  </a:lnTo>
                  <a:lnTo>
                    <a:pt x="534" y="1602"/>
                  </a:lnTo>
                  <a:lnTo>
                    <a:pt x="534" y="1202"/>
                  </a:lnTo>
                  <a:lnTo>
                    <a:pt x="1468" y="1202"/>
                  </a:lnTo>
                  <a:lnTo>
                    <a:pt x="1468" y="801"/>
                  </a:lnTo>
                  <a:lnTo>
                    <a:pt x="534" y="801"/>
                  </a:lnTo>
                  <a:lnTo>
                    <a:pt x="534" y="468"/>
                  </a:lnTo>
                  <a:lnTo>
                    <a:pt x="1568" y="4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838460" y="1809079"/>
              <a:ext cx="34787" cy="44212"/>
            </a:xfrm>
            <a:custGeom>
              <a:rect b="b" l="l" r="r" t="t"/>
              <a:pathLst>
                <a:path extrusionOk="0" h="2036" w="1602">
                  <a:moveTo>
                    <a:pt x="0" y="1"/>
                  </a:moveTo>
                  <a:lnTo>
                    <a:pt x="0" y="2035"/>
                  </a:lnTo>
                  <a:lnTo>
                    <a:pt x="1601" y="2035"/>
                  </a:lnTo>
                  <a:lnTo>
                    <a:pt x="1601" y="1602"/>
                  </a:lnTo>
                  <a:lnTo>
                    <a:pt x="534" y="1602"/>
                  </a:lnTo>
                  <a:lnTo>
                    <a:pt x="534" y="1202"/>
                  </a:lnTo>
                  <a:lnTo>
                    <a:pt x="1434" y="1202"/>
                  </a:lnTo>
                  <a:lnTo>
                    <a:pt x="1434" y="801"/>
                  </a:lnTo>
                  <a:lnTo>
                    <a:pt x="534" y="801"/>
                  </a:lnTo>
                  <a:lnTo>
                    <a:pt x="534" y="468"/>
                  </a:lnTo>
                  <a:lnTo>
                    <a:pt x="1568" y="46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879743" y="1809079"/>
              <a:ext cx="39869" cy="44212"/>
            </a:xfrm>
            <a:custGeom>
              <a:rect b="b" l="l" r="r" t="t"/>
              <a:pathLst>
                <a:path extrusionOk="0" h="2036" w="1836">
                  <a:moveTo>
                    <a:pt x="934" y="468"/>
                  </a:moveTo>
                  <a:cubicBezTo>
                    <a:pt x="1168" y="468"/>
                    <a:pt x="1301" y="601"/>
                    <a:pt x="1301" y="768"/>
                  </a:cubicBezTo>
                  <a:cubicBezTo>
                    <a:pt x="1301" y="901"/>
                    <a:pt x="1168" y="1035"/>
                    <a:pt x="934" y="1035"/>
                  </a:cubicBezTo>
                  <a:lnTo>
                    <a:pt x="601" y="1035"/>
                  </a:lnTo>
                  <a:lnTo>
                    <a:pt x="601" y="468"/>
                  </a:lnTo>
                  <a:close/>
                  <a:moveTo>
                    <a:pt x="0" y="1"/>
                  </a:moveTo>
                  <a:lnTo>
                    <a:pt x="0" y="2035"/>
                  </a:lnTo>
                  <a:lnTo>
                    <a:pt x="601" y="2035"/>
                  </a:lnTo>
                  <a:lnTo>
                    <a:pt x="601" y="1502"/>
                  </a:lnTo>
                  <a:lnTo>
                    <a:pt x="934" y="1502"/>
                  </a:lnTo>
                  <a:lnTo>
                    <a:pt x="1201" y="2002"/>
                  </a:lnTo>
                  <a:lnTo>
                    <a:pt x="1835" y="2002"/>
                  </a:lnTo>
                  <a:lnTo>
                    <a:pt x="1435" y="1368"/>
                  </a:lnTo>
                  <a:cubicBezTo>
                    <a:pt x="1668" y="1302"/>
                    <a:pt x="1835" y="1035"/>
                    <a:pt x="1835" y="768"/>
                  </a:cubicBezTo>
                  <a:cubicBezTo>
                    <a:pt x="1835" y="301"/>
                    <a:pt x="1468" y="1"/>
                    <a:pt x="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6384972" y="1716350"/>
              <a:ext cx="7275" cy="446243"/>
            </a:xfrm>
            <a:custGeom>
              <a:rect b="b" l="l" r="r" t="t"/>
              <a:pathLst>
                <a:path extrusionOk="0" h="20550" w="335">
                  <a:moveTo>
                    <a:pt x="334" y="1"/>
                  </a:moveTo>
                  <a:cubicBezTo>
                    <a:pt x="301" y="101"/>
                    <a:pt x="301" y="134"/>
                    <a:pt x="301" y="234"/>
                  </a:cubicBezTo>
                  <a:cubicBezTo>
                    <a:pt x="301" y="335"/>
                    <a:pt x="267" y="568"/>
                    <a:pt x="267" y="802"/>
                  </a:cubicBezTo>
                  <a:cubicBezTo>
                    <a:pt x="234" y="1335"/>
                    <a:pt x="234" y="2102"/>
                    <a:pt x="167" y="3003"/>
                  </a:cubicBezTo>
                  <a:cubicBezTo>
                    <a:pt x="134" y="4838"/>
                    <a:pt x="101" y="7440"/>
                    <a:pt x="67" y="10275"/>
                  </a:cubicBezTo>
                  <a:cubicBezTo>
                    <a:pt x="1" y="13110"/>
                    <a:pt x="67" y="15646"/>
                    <a:pt x="101" y="17514"/>
                  </a:cubicBezTo>
                  <a:cubicBezTo>
                    <a:pt x="134" y="18481"/>
                    <a:pt x="167" y="19248"/>
                    <a:pt x="234" y="19748"/>
                  </a:cubicBezTo>
                  <a:cubicBezTo>
                    <a:pt x="234" y="19949"/>
                    <a:pt x="267" y="20149"/>
                    <a:pt x="267" y="20316"/>
                  </a:cubicBezTo>
                  <a:cubicBezTo>
                    <a:pt x="267" y="20416"/>
                    <a:pt x="267" y="20449"/>
                    <a:pt x="301" y="20549"/>
                  </a:cubicBezTo>
                  <a:cubicBezTo>
                    <a:pt x="301" y="20449"/>
                    <a:pt x="301" y="20382"/>
                    <a:pt x="334" y="20316"/>
                  </a:cubicBezTo>
                  <a:lnTo>
                    <a:pt x="334" y="19748"/>
                  </a:lnTo>
                  <a:cubicBezTo>
                    <a:pt x="334" y="19181"/>
                    <a:pt x="301" y="18448"/>
                    <a:pt x="301" y="17514"/>
                  </a:cubicBezTo>
                  <a:lnTo>
                    <a:pt x="301" y="10275"/>
                  </a:lnTo>
                  <a:cubicBezTo>
                    <a:pt x="301" y="7473"/>
                    <a:pt x="334" y="4904"/>
                    <a:pt x="334" y="3003"/>
                  </a:cubicBezTo>
                  <a:lnTo>
                    <a:pt x="334" y="802"/>
                  </a:lnTo>
                  <a:lnTo>
                    <a:pt x="334" y="23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045637" y="1630873"/>
              <a:ext cx="7991" cy="269483"/>
            </a:xfrm>
            <a:custGeom>
              <a:rect b="b" l="l" r="r" t="t"/>
              <a:pathLst>
                <a:path extrusionOk="0" h="12410" w="368">
                  <a:moveTo>
                    <a:pt x="334" y="1"/>
                  </a:moveTo>
                  <a:cubicBezTo>
                    <a:pt x="234" y="101"/>
                    <a:pt x="234" y="301"/>
                    <a:pt x="234" y="501"/>
                  </a:cubicBezTo>
                  <a:cubicBezTo>
                    <a:pt x="200" y="835"/>
                    <a:pt x="200" y="1235"/>
                    <a:pt x="167" y="1835"/>
                  </a:cubicBezTo>
                  <a:cubicBezTo>
                    <a:pt x="134" y="2936"/>
                    <a:pt x="67" y="4537"/>
                    <a:pt x="67" y="6205"/>
                  </a:cubicBezTo>
                  <a:cubicBezTo>
                    <a:pt x="67" y="7873"/>
                    <a:pt x="34" y="9408"/>
                    <a:pt x="34" y="10575"/>
                  </a:cubicBezTo>
                  <a:lnTo>
                    <a:pt x="34" y="11909"/>
                  </a:lnTo>
                  <a:cubicBezTo>
                    <a:pt x="0" y="12076"/>
                    <a:pt x="0" y="12243"/>
                    <a:pt x="34" y="12410"/>
                  </a:cubicBezTo>
                  <a:cubicBezTo>
                    <a:pt x="67" y="12243"/>
                    <a:pt x="134" y="12076"/>
                    <a:pt x="134" y="11909"/>
                  </a:cubicBezTo>
                  <a:cubicBezTo>
                    <a:pt x="167" y="11576"/>
                    <a:pt x="167" y="11176"/>
                    <a:pt x="200" y="10575"/>
                  </a:cubicBezTo>
                  <a:cubicBezTo>
                    <a:pt x="234" y="9474"/>
                    <a:pt x="300" y="7873"/>
                    <a:pt x="300" y="6205"/>
                  </a:cubicBezTo>
                  <a:cubicBezTo>
                    <a:pt x="300" y="4537"/>
                    <a:pt x="334" y="3003"/>
                    <a:pt x="334" y="1835"/>
                  </a:cubicBezTo>
                  <a:lnTo>
                    <a:pt x="334" y="501"/>
                  </a:lnTo>
                  <a:cubicBezTo>
                    <a:pt x="367" y="334"/>
                    <a:pt x="367" y="168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068809" y="1423697"/>
              <a:ext cx="99259" cy="72463"/>
            </a:xfrm>
            <a:custGeom>
              <a:rect b="b" l="l" r="r" t="t"/>
              <a:pathLst>
                <a:path extrusionOk="0" h="3337" w="4571">
                  <a:moveTo>
                    <a:pt x="4571" y="1"/>
                  </a:moveTo>
                  <a:cubicBezTo>
                    <a:pt x="4270" y="1"/>
                    <a:pt x="3970" y="67"/>
                    <a:pt x="3737" y="201"/>
                  </a:cubicBezTo>
                  <a:cubicBezTo>
                    <a:pt x="3070" y="401"/>
                    <a:pt x="2436" y="735"/>
                    <a:pt x="1902" y="1168"/>
                  </a:cubicBezTo>
                  <a:cubicBezTo>
                    <a:pt x="1335" y="1535"/>
                    <a:pt x="835" y="2035"/>
                    <a:pt x="434" y="2569"/>
                  </a:cubicBezTo>
                  <a:cubicBezTo>
                    <a:pt x="268" y="2836"/>
                    <a:pt x="101" y="3070"/>
                    <a:pt x="1" y="3336"/>
                  </a:cubicBezTo>
                  <a:cubicBezTo>
                    <a:pt x="1168" y="1769"/>
                    <a:pt x="2769" y="601"/>
                    <a:pt x="4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6311092" y="1540337"/>
              <a:ext cx="65210" cy="84841"/>
            </a:xfrm>
            <a:custGeom>
              <a:rect b="b" l="l" r="r" t="t"/>
              <a:pathLst>
                <a:path extrusionOk="0" h="3907" w="3003">
                  <a:moveTo>
                    <a:pt x="100" y="0"/>
                  </a:moveTo>
                  <a:lnTo>
                    <a:pt x="100" y="0"/>
                  </a:lnTo>
                  <a:cubicBezTo>
                    <a:pt x="0" y="34"/>
                    <a:pt x="801" y="834"/>
                    <a:pt x="1601" y="1902"/>
                  </a:cubicBezTo>
                  <a:cubicBezTo>
                    <a:pt x="2343" y="2966"/>
                    <a:pt x="2929" y="3906"/>
                    <a:pt x="2997" y="3906"/>
                  </a:cubicBezTo>
                  <a:cubicBezTo>
                    <a:pt x="2999" y="3906"/>
                    <a:pt x="3001" y="3905"/>
                    <a:pt x="3002" y="3903"/>
                  </a:cubicBezTo>
                  <a:cubicBezTo>
                    <a:pt x="2335" y="2369"/>
                    <a:pt x="1334" y="1034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6513187" y="2135784"/>
              <a:ext cx="362923" cy="335410"/>
            </a:xfrm>
            <a:custGeom>
              <a:rect b="b" l="l" r="r" t="t"/>
              <a:pathLst>
                <a:path extrusionOk="0" h="15446" w="16713">
                  <a:moveTo>
                    <a:pt x="16713" y="1"/>
                  </a:moveTo>
                  <a:cubicBezTo>
                    <a:pt x="16713" y="1"/>
                    <a:pt x="16679" y="68"/>
                    <a:pt x="16446" y="168"/>
                  </a:cubicBezTo>
                  <a:lnTo>
                    <a:pt x="16046" y="668"/>
                  </a:lnTo>
                  <a:cubicBezTo>
                    <a:pt x="15679" y="1135"/>
                    <a:pt x="15078" y="1769"/>
                    <a:pt x="14411" y="2503"/>
                  </a:cubicBezTo>
                  <a:cubicBezTo>
                    <a:pt x="13043" y="4004"/>
                    <a:pt x="11075" y="6105"/>
                    <a:pt x="8774" y="8240"/>
                  </a:cubicBezTo>
                  <a:cubicBezTo>
                    <a:pt x="6505" y="10342"/>
                    <a:pt x="4270" y="12143"/>
                    <a:pt x="2669" y="13410"/>
                  </a:cubicBezTo>
                  <a:cubicBezTo>
                    <a:pt x="1835" y="14011"/>
                    <a:pt x="1168" y="14511"/>
                    <a:pt x="701" y="14845"/>
                  </a:cubicBezTo>
                  <a:lnTo>
                    <a:pt x="168" y="15278"/>
                  </a:lnTo>
                  <a:lnTo>
                    <a:pt x="1" y="15445"/>
                  </a:lnTo>
                  <a:cubicBezTo>
                    <a:pt x="67" y="15412"/>
                    <a:pt x="168" y="15345"/>
                    <a:pt x="201" y="15312"/>
                  </a:cubicBezTo>
                  <a:lnTo>
                    <a:pt x="735" y="14945"/>
                  </a:lnTo>
                  <a:cubicBezTo>
                    <a:pt x="1235" y="14611"/>
                    <a:pt x="1902" y="14144"/>
                    <a:pt x="2736" y="13510"/>
                  </a:cubicBezTo>
                  <a:cubicBezTo>
                    <a:pt x="4904" y="11943"/>
                    <a:pt x="7006" y="10241"/>
                    <a:pt x="8940" y="8407"/>
                  </a:cubicBezTo>
                  <a:cubicBezTo>
                    <a:pt x="10975" y="6539"/>
                    <a:pt x="12843" y="4637"/>
                    <a:pt x="14578" y="2603"/>
                  </a:cubicBezTo>
                  <a:cubicBezTo>
                    <a:pt x="15278" y="1802"/>
                    <a:pt x="15812" y="1168"/>
                    <a:pt x="16179" y="701"/>
                  </a:cubicBezTo>
                  <a:cubicBezTo>
                    <a:pt x="16346" y="568"/>
                    <a:pt x="16446" y="334"/>
                    <a:pt x="16579" y="234"/>
                  </a:cubicBezTo>
                  <a:cubicBezTo>
                    <a:pt x="16646" y="134"/>
                    <a:pt x="16679" y="101"/>
                    <a:pt x="16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7220934" y="2689123"/>
              <a:ext cx="291936" cy="564395"/>
            </a:xfrm>
            <a:custGeom>
              <a:rect b="b" l="l" r="r" t="t"/>
              <a:pathLst>
                <a:path extrusionOk="0" h="25991" w="13444">
                  <a:moveTo>
                    <a:pt x="10966" y="1"/>
                  </a:moveTo>
                  <a:cubicBezTo>
                    <a:pt x="10022" y="1"/>
                    <a:pt x="9027" y="489"/>
                    <a:pt x="8307" y="1140"/>
                  </a:cubicBezTo>
                  <a:cubicBezTo>
                    <a:pt x="6505" y="2708"/>
                    <a:pt x="5738" y="5109"/>
                    <a:pt x="4971" y="7378"/>
                  </a:cubicBezTo>
                  <a:lnTo>
                    <a:pt x="1" y="22622"/>
                  </a:lnTo>
                  <a:lnTo>
                    <a:pt x="6195" y="25489"/>
                  </a:lnTo>
                  <a:lnTo>
                    <a:pt x="6195" y="25489"/>
                  </a:lnTo>
                  <a:cubicBezTo>
                    <a:pt x="8692" y="18884"/>
                    <a:pt x="11025" y="12276"/>
                    <a:pt x="12977" y="5510"/>
                  </a:cubicBezTo>
                  <a:cubicBezTo>
                    <a:pt x="13277" y="4642"/>
                    <a:pt x="13444" y="3675"/>
                    <a:pt x="13444" y="2708"/>
                  </a:cubicBezTo>
                  <a:cubicBezTo>
                    <a:pt x="13444" y="1774"/>
                    <a:pt x="12943" y="840"/>
                    <a:pt x="12143" y="306"/>
                  </a:cubicBezTo>
                  <a:cubicBezTo>
                    <a:pt x="11778" y="93"/>
                    <a:pt x="11377" y="1"/>
                    <a:pt x="10966" y="1"/>
                  </a:cubicBezTo>
                  <a:close/>
                  <a:moveTo>
                    <a:pt x="6195" y="25489"/>
                  </a:moveTo>
                  <a:cubicBezTo>
                    <a:pt x="6132" y="25656"/>
                    <a:pt x="6069" y="25824"/>
                    <a:pt x="6005" y="25991"/>
                  </a:cubicBezTo>
                  <a:lnTo>
                    <a:pt x="6272" y="25524"/>
                  </a:lnTo>
                  <a:lnTo>
                    <a:pt x="6195" y="254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7295553" y="3073702"/>
              <a:ext cx="70291" cy="30944"/>
            </a:xfrm>
            <a:custGeom>
              <a:rect b="b" l="l" r="r" t="t"/>
              <a:pathLst>
                <a:path extrusionOk="0" h="1425" w="3237">
                  <a:moveTo>
                    <a:pt x="58" y="1"/>
                  </a:moveTo>
                  <a:cubicBezTo>
                    <a:pt x="45" y="1"/>
                    <a:pt x="37" y="4"/>
                    <a:pt x="34" y="9"/>
                  </a:cubicBezTo>
                  <a:cubicBezTo>
                    <a:pt x="0" y="109"/>
                    <a:pt x="668" y="476"/>
                    <a:pt x="1535" y="910"/>
                  </a:cubicBezTo>
                  <a:cubicBezTo>
                    <a:pt x="2278" y="1253"/>
                    <a:pt x="2973" y="1425"/>
                    <a:pt x="3156" y="1425"/>
                  </a:cubicBezTo>
                  <a:cubicBezTo>
                    <a:pt x="3186" y="1425"/>
                    <a:pt x="3203" y="1420"/>
                    <a:pt x="3203" y="1410"/>
                  </a:cubicBezTo>
                  <a:cubicBezTo>
                    <a:pt x="3236" y="1344"/>
                    <a:pt x="2536" y="1010"/>
                    <a:pt x="1668" y="643"/>
                  </a:cubicBezTo>
                  <a:cubicBezTo>
                    <a:pt x="876" y="308"/>
                    <a:pt x="196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7320896" y="2992677"/>
              <a:ext cx="80432" cy="32160"/>
            </a:xfrm>
            <a:custGeom>
              <a:rect b="b" l="l" r="r" t="t"/>
              <a:pathLst>
                <a:path extrusionOk="0" h="1481" w="3704">
                  <a:moveTo>
                    <a:pt x="54" y="1"/>
                  </a:moveTo>
                  <a:cubicBezTo>
                    <a:pt x="43" y="1"/>
                    <a:pt x="37" y="2"/>
                    <a:pt x="34" y="4"/>
                  </a:cubicBezTo>
                  <a:cubicBezTo>
                    <a:pt x="1" y="38"/>
                    <a:pt x="802" y="371"/>
                    <a:pt x="1836" y="805"/>
                  </a:cubicBezTo>
                  <a:cubicBezTo>
                    <a:pt x="2780" y="1171"/>
                    <a:pt x="3530" y="1481"/>
                    <a:pt x="3678" y="1481"/>
                  </a:cubicBezTo>
                  <a:cubicBezTo>
                    <a:pt x="3692" y="1481"/>
                    <a:pt x="3701" y="1478"/>
                    <a:pt x="3704" y="1472"/>
                  </a:cubicBezTo>
                  <a:cubicBezTo>
                    <a:pt x="3704" y="1405"/>
                    <a:pt x="3003" y="905"/>
                    <a:pt x="1969" y="538"/>
                  </a:cubicBezTo>
                  <a:cubicBezTo>
                    <a:pt x="979" y="198"/>
                    <a:pt x="189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7351321" y="2921425"/>
              <a:ext cx="84775" cy="36698"/>
            </a:xfrm>
            <a:custGeom>
              <a:rect b="b" l="l" r="r" t="t"/>
              <a:pathLst>
                <a:path extrusionOk="0" h="1690" w="3904">
                  <a:moveTo>
                    <a:pt x="69" y="0"/>
                  </a:moveTo>
                  <a:cubicBezTo>
                    <a:pt x="25" y="0"/>
                    <a:pt x="1" y="6"/>
                    <a:pt x="1" y="16"/>
                  </a:cubicBezTo>
                  <a:cubicBezTo>
                    <a:pt x="1" y="116"/>
                    <a:pt x="935" y="317"/>
                    <a:pt x="1969" y="784"/>
                  </a:cubicBezTo>
                  <a:cubicBezTo>
                    <a:pt x="2944" y="1192"/>
                    <a:pt x="3711" y="1690"/>
                    <a:pt x="3824" y="1690"/>
                  </a:cubicBezTo>
                  <a:cubicBezTo>
                    <a:pt x="3831" y="1690"/>
                    <a:pt x="3835" y="1688"/>
                    <a:pt x="3837" y="1684"/>
                  </a:cubicBezTo>
                  <a:cubicBezTo>
                    <a:pt x="3904" y="1651"/>
                    <a:pt x="3137" y="1084"/>
                    <a:pt x="2069" y="583"/>
                  </a:cubicBezTo>
                  <a:cubicBezTo>
                    <a:pt x="1141" y="161"/>
                    <a:pt x="307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379575" y="2835623"/>
              <a:ext cx="76806" cy="39196"/>
            </a:xfrm>
            <a:custGeom>
              <a:rect b="b" l="l" r="r" t="t"/>
              <a:pathLst>
                <a:path extrusionOk="0" h="1805" w="3537">
                  <a:moveTo>
                    <a:pt x="103" y="1"/>
                  </a:moveTo>
                  <a:cubicBezTo>
                    <a:pt x="37" y="1"/>
                    <a:pt x="1" y="11"/>
                    <a:pt x="1" y="31"/>
                  </a:cubicBezTo>
                  <a:cubicBezTo>
                    <a:pt x="1" y="98"/>
                    <a:pt x="835" y="298"/>
                    <a:pt x="1802" y="798"/>
                  </a:cubicBezTo>
                  <a:cubicBezTo>
                    <a:pt x="2717" y="1272"/>
                    <a:pt x="3393" y="1805"/>
                    <a:pt x="3492" y="1805"/>
                  </a:cubicBezTo>
                  <a:cubicBezTo>
                    <a:pt x="3498" y="1805"/>
                    <a:pt x="3502" y="1803"/>
                    <a:pt x="3503" y="1799"/>
                  </a:cubicBezTo>
                  <a:cubicBezTo>
                    <a:pt x="3537" y="1766"/>
                    <a:pt x="2936" y="1132"/>
                    <a:pt x="1936" y="598"/>
                  </a:cubicBezTo>
                  <a:cubicBezTo>
                    <a:pt x="1108" y="171"/>
                    <a:pt x="367" y="1"/>
                    <a:pt x="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186883" y="2897146"/>
              <a:ext cx="32616" cy="63755"/>
            </a:xfrm>
            <a:custGeom>
              <a:rect b="b" l="l" r="r" t="t"/>
              <a:pathLst>
                <a:path extrusionOk="0" h="2936" w="1502">
                  <a:moveTo>
                    <a:pt x="1" y="0"/>
                  </a:moveTo>
                  <a:lnTo>
                    <a:pt x="1" y="2936"/>
                  </a:lnTo>
                  <a:lnTo>
                    <a:pt x="1502" y="293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183278" y="2952914"/>
              <a:ext cx="95633" cy="260797"/>
            </a:xfrm>
            <a:custGeom>
              <a:rect b="b" l="l" r="r" t="t"/>
              <a:pathLst>
                <a:path extrusionOk="0" h="12010" w="4404">
                  <a:moveTo>
                    <a:pt x="0" y="1"/>
                  </a:moveTo>
                  <a:lnTo>
                    <a:pt x="0" y="6138"/>
                  </a:lnTo>
                  <a:lnTo>
                    <a:pt x="4203" y="12009"/>
                  </a:lnTo>
                  <a:cubicBezTo>
                    <a:pt x="4203" y="12009"/>
                    <a:pt x="4403" y="7840"/>
                    <a:pt x="3903" y="6005"/>
                  </a:cubicBezTo>
                  <a:cubicBezTo>
                    <a:pt x="3703" y="5171"/>
                    <a:pt x="1801" y="5138"/>
                    <a:pt x="1801" y="5138"/>
                  </a:cubicBezTo>
                  <a:lnTo>
                    <a:pt x="1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986959" y="2816990"/>
              <a:ext cx="545459" cy="838394"/>
            </a:xfrm>
            <a:custGeom>
              <a:rect b="b" l="l" r="r" t="t"/>
              <a:pathLst>
                <a:path extrusionOk="0" h="38609" w="25119">
                  <a:moveTo>
                    <a:pt x="15211" y="1490"/>
                  </a:moveTo>
                  <a:cubicBezTo>
                    <a:pt x="16245" y="1990"/>
                    <a:pt x="17113" y="2757"/>
                    <a:pt x="17846" y="3658"/>
                  </a:cubicBezTo>
                  <a:cubicBezTo>
                    <a:pt x="18747" y="4959"/>
                    <a:pt x="19514" y="6326"/>
                    <a:pt x="20081" y="7828"/>
                  </a:cubicBezTo>
                  <a:cubicBezTo>
                    <a:pt x="20382" y="8428"/>
                    <a:pt x="20548" y="8995"/>
                    <a:pt x="20582" y="9629"/>
                  </a:cubicBezTo>
                  <a:cubicBezTo>
                    <a:pt x="20615" y="10296"/>
                    <a:pt x="20415" y="10930"/>
                    <a:pt x="19948" y="11397"/>
                  </a:cubicBezTo>
                  <a:cubicBezTo>
                    <a:pt x="19548" y="11733"/>
                    <a:pt x="19063" y="11831"/>
                    <a:pt x="18549" y="11831"/>
                  </a:cubicBezTo>
                  <a:cubicBezTo>
                    <a:pt x="17992" y="11831"/>
                    <a:pt x="17401" y="11716"/>
                    <a:pt x="16846" y="11664"/>
                  </a:cubicBezTo>
                  <a:cubicBezTo>
                    <a:pt x="16754" y="11659"/>
                    <a:pt x="16663" y="11657"/>
                    <a:pt x="16573" y="11657"/>
                  </a:cubicBezTo>
                  <a:cubicBezTo>
                    <a:pt x="15367" y="11657"/>
                    <a:pt x="14188" y="12047"/>
                    <a:pt x="13010" y="12264"/>
                  </a:cubicBezTo>
                  <a:cubicBezTo>
                    <a:pt x="12576" y="12331"/>
                    <a:pt x="12128" y="12375"/>
                    <a:pt x="11684" y="12375"/>
                  </a:cubicBezTo>
                  <a:cubicBezTo>
                    <a:pt x="10797" y="12375"/>
                    <a:pt x="9930" y="12197"/>
                    <a:pt x="9240" y="11664"/>
                  </a:cubicBezTo>
                  <a:cubicBezTo>
                    <a:pt x="8506" y="10996"/>
                    <a:pt x="8006" y="10096"/>
                    <a:pt x="7906" y="9128"/>
                  </a:cubicBezTo>
                  <a:cubicBezTo>
                    <a:pt x="7839" y="8128"/>
                    <a:pt x="7873" y="7160"/>
                    <a:pt x="8073" y="6160"/>
                  </a:cubicBezTo>
                  <a:cubicBezTo>
                    <a:pt x="8173" y="5426"/>
                    <a:pt x="8373" y="4659"/>
                    <a:pt x="8673" y="3958"/>
                  </a:cubicBezTo>
                  <a:cubicBezTo>
                    <a:pt x="8940" y="3258"/>
                    <a:pt x="9540" y="2657"/>
                    <a:pt x="10208" y="2357"/>
                  </a:cubicBezTo>
                  <a:cubicBezTo>
                    <a:pt x="11042" y="1957"/>
                    <a:pt x="14044" y="1656"/>
                    <a:pt x="15211" y="1490"/>
                  </a:cubicBezTo>
                  <a:close/>
                  <a:moveTo>
                    <a:pt x="12521" y="0"/>
                  </a:moveTo>
                  <a:cubicBezTo>
                    <a:pt x="10425" y="0"/>
                    <a:pt x="7975" y="664"/>
                    <a:pt x="6939" y="2824"/>
                  </a:cubicBezTo>
                  <a:cubicBezTo>
                    <a:pt x="6105" y="4625"/>
                    <a:pt x="6038" y="6627"/>
                    <a:pt x="5538" y="8528"/>
                  </a:cubicBezTo>
                  <a:cubicBezTo>
                    <a:pt x="4904" y="11130"/>
                    <a:pt x="5371" y="11964"/>
                    <a:pt x="4504" y="14466"/>
                  </a:cubicBezTo>
                  <a:cubicBezTo>
                    <a:pt x="2702" y="19836"/>
                    <a:pt x="0" y="26474"/>
                    <a:pt x="768" y="32112"/>
                  </a:cubicBezTo>
                  <a:cubicBezTo>
                    <a:pt x="934" y="33179"/>
                    <a:pt x="2736" y="34980"/>
                    <a:pt x="3369" y="35914"/>
                  </a:cubicBezTo>
                  <a:cubicBezTo>
                    <a:pt x="4237" y="37182"/>
                    <a:pt x="5871" y="37816"/>
                    <a:pt x="7439" y="38149"/>
                  </a:cubicBezTo>
                  <a:cubicBezTo>
                    <a:pt x="8900" y="38457"/>
                    <a:pt x="10383" y="38609"/>
                    <a:pt x="11862" y="38609"/>
                  </a:cubicBezTo>
                  <a:cubicBezTo>
                    <a:pt x="14872" y="38609"/>
                    <a:pt x="17863" y="37979"/>
                    <a:pt x="20615" y="36748"/>
                  </a:cubicBezTo>
                  <a:cubicBezTo>
                    <a:pt x="22083" y="36081"/>
                    <a:pt x="23584" y="35147"/>
                    <a:pt x="24351" y="33746"/>
                  </a:cubicBezTo>
                  <a:cubicBezTo>
                    <a:pt x="25118" y="32178"/>
                    <a:pt x="24951" y="30344"/>
                    <a:pt x="24685" y="28676"/>
                  </a:cubicBezTo>
                  <a:cubicBezTo>
                    <a:pt x="24184" y="25607"/>
                    <a:pt x="23384" y="22571"/>
                    <a:pt x="23217" y="19436"/>
                  </a:cubicBezTo>
                  <a:cubicBezTo>
                    <a:pt x="23117" y="17301"/>
                    <a:pt x="23284" y="15133"/>
                    <a:pt x="23050" y="12998"/>
                  </a:cubicBezTo>
                  <a:cubicBezTo>
                    <a:pt x="22717" y="10463"/>
                    <a:pt x="21749" y="7994"/>
                    <a:pt x="20748" y="5626"/>
                  </a:cubicBezTo>
                  <a:cubicBezTo>
                    <a:pt x="20115" y="4092"/>
                    <a:pt x="19414" y="2457"/>
                    <a:pt x="18080" y="1423"/>
                  </a:cubicBezTo>
                  <a:cubicBezTo>
                    <a:pt x="17279" y="823"/>
                    <a:pt x="16345" y="489"/>
                    <a:pt x="15345" y="456"/>
                  </a:cubicBezTo>
                  <a:cubicBezTo>
                    <a:pt x="14698" y="197"/>
                    <a:pt x="13662" y="0"/>
                    <a:pt x="12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7154286" y="2844983"/>
              <a:ext cx="282534" cy="241949"/>
            </a:xfrm>
            <a:custGeom>
              <a:rect b="b" l="l" r="r" t="t"/>
              <a:pathLst>
                <a:path extrusionOk="0" h="11142" w="13011">
                  <a:moveTo>
                    <a:pt x="12665" y="9494"/>
                  </a:moveTo>
                  <a:lnTo>
                    <a:pt x="12665" y="9494"/>
                  </a:lnTo>
                  <a:cubicBezTo>
                    <a:pt x="12600" y="9609"/>
                    <a:pt x="12533" y="9714"/>
                    <a:pt x="12476" y="9808"/>
                  </a:cubicBezTo>
                  <a:cubicBezTo>
                    <a:pt x="12376" y="9974"/>
                    <a:pt x="12310" y="10008"/>
                    <a:pt x="12243" y="10108"/>
                  </a:cubicBezTo>
                  <a:cubicBezTo>
                    <a:pt x="12435" y="9916"/>
                    <a:pt x="12582" y="9723"/>
                    <a:pt x="12665" y="9494"/>
                  </a:cubicBezTo>
                  <a:close/>
                  <a:moveTo>
                    <a:pt x="7540" y="1"/>
                  </a:moveTo>
                  <a:lnTo>
                    <a:pt x="5138" y="334"/>
                  </a:lnTo>
                  <a:cubicBezTo>
                    <a:pt x="4704" y="367"/>
                    <a:pt x="4237" y="468"/>
                    <a:pt x="3837" y="534"/>
                  </a:cubicBezTo>
                  <a:cubicBezTo>
                    <a:pt x="3403" y="634"/>
                    <a:pt x="2970" y="768"/>
                    <a:pt x="2536" y="935"/>
                  </a:cubicBezTo>
                  <a:cubicBezTo>
                    <a:pt x="1835" y="1235"/>
                    <a:pt x="1302" y="1835"/>
                    <a:pt x="968" y="2536"/>
                  </a:cubicBezTo>
                  <a:cubicBezTo>
                    <a:pt x="701" y="3169"/>
                    <a:pt x="501" y="3803"/>
                    <a:pt x="401" y="4470"/>
                  </a:cubicBezTo>
                  <a:cubicBezTo>
                    <a:pt x="334" y="5138"/>
                    <a:pt x="201" y="5771"/>
                    <a:pt x="168" y="6372"/>
                  </a:cubicBezTo>
                  <a:cubicBezTo>
                    <a:pt x="1" y="7639"/>
                    <a:pt x="334" y="8874"/>
                    <a:pt x="1035" y="9874"/>
                  </a:cubicBezTo>
                  <a:cubicBezTo>
                    <a:pt x="1368" y="10341"/>
                    <a:pt x="1869" y="10675"/>
                    <a:pt x="2403" y="10875"/>
                  </a:cubicBezTo>
                  <a:cubicBezTo>
                    <a:pt x="2903" y="11042"/>
                    <a:pt x="3470" y="11142"/>
                    <a:pt x="4004" y="11142"/>
                  </a:cubicBezTo>
                  <a:cubicBezTo>
                    <a:pt x="4971" y="11075"/>
                    <a:pt x="5905" y="10975"/>
                    <a:pt x="6839" y="10708"/>
                  </a:cubicBezTo>
                  <a:cubicBezTo>
                    <a:pt x="7573" y="10508"/>
                    <a:pt x="8340" y="10441"/>
                    <a:pt x="9141" y="10441"/>
                  </a:cubicBezTo>
                  <a:cubicBezTo>
                    <a:pt x="9808" y="10475"/>
                    <a:pt x="10375" y="10541"/>
                    <a:pt x="10875" y="10541"/>
                  </a:cubicBezTo>
                  <a:cubicBezTo>
                    <a:pt x="11242" y="10541"/>
                    <a:pt x="11642" y="10475"/>
                    <a:pt x="11976" y="10308"/>
                  </a:cubicBezTo>
                  <a:cubicBezTo>
                    <a:pt x="12076" y="10241"/>
                    <a:pt x="12176" y="10174"/>
                    <a:pt x="12243" y="10108"/>
                  </a:cubicBezTo>
                  <a:cubicBezTo>
                    <a:pt x="12243" y="10094"/>
                    <a:pt x="12238" y="10087"/>
                    <a:pt x="12228" y="10087"/>
                  </a:cubicBezTo>
                  <a:cubicBezTo>
                    <a:pt x="12191" y="10087"/>
                    <a:pt x="12079" y="10177"/>
                    <a:pt x="11843" y="10308"/>
                  </a:cubicBezTo>
                  <a:cubicBezTo>
                    <a:pt x="11509" y="10475"/>
                    <a:pt x="11142" y="10508"/>
                    <a:pt x="10742" y="10508"/>
                  </a:cubicBezTo>
                  <a:cubicBezTo>
                    <a:pt x="10308" y="10508"/>
                    <a:pt x="9708" y="10375"/>
                    <a:pt x="9007" y="10341"/>
                  </a:cubicBezTo>
                  <a:cubicBezTo>
                    <a:pt x="8924" y="10338"/>
                    <a:pt x="8840" y="10336"/>
                    <a:pt x="8757" y="10336"/>
                  </a:cubicBezTo>
                  <a:cubicBezTo>
                    <a:pt x="8040" y="10336"/>
                    <a:pt x="7330" y="10459"/>
                    <a:pt x="6672" y="10608"/>
                  </a:cubicBezTo>
                  <a:cubicBezTo>
                    <a:pt x="5738" y="10842"/>
                    <a:pt x="4838" y="10975"/>
                    <a:pt x="3870" y="11008"/>
                  </a:cubicBezTo>
                  <a:cubicBezTo>
                    <a:pt x="3337" y="11008"/>
                    <a:pt x="2836" y="10942"/>
                    <a:pt x="2336" y="10775"/>
                  </a:cubicBezTo>
                  <a:cubicBezTo>
                    <a:pt x="1835" y="10541"/>
                    <a:pt x="1368" y="10208"/>
                    <a:pt x="1035" y="9808"/>
                  </a:cubicBezTo>
                  <a:cubicBezTo>
                    <a:pt x="701" y="9341"/>
                    <a:pt x="468" y="8840"/>
                    <a:pt x="334" y="8273"/>
                  </a:cubicBezTo>
                  <a:cubicBezTo>
                    <a:pt x="234" y="7673"/>
                    <a:pt x="201" y="7106"/>
                    <a:pt x="234" y="6472"/>
                  </a:cubicBezTo>
                  <a:cubicBezTo>
                    <a:pt x="301" y="5838"/>
                    <a:pt x="401" y="5204"/>
                    <a:pt x="501" y="4604"/>
                  </a:cubicBezTo>
                  <a:cubicBezTo>
                    <a:pt x="568" y="3937"/>
                    <a:pt x="801" y="3303"/>
                    <a:pt x="1035" y="2702"/>
                  </a:cubicBezTo>
                  <a:cubicBezTo>
                    <a:pt x="1302" y="2035"/>
                    <a:pt x="1835" y="1502"/>
                    <a:pt x="2503" y="1201"/>
                  </a:cubicBezTo>
                  <a:cubicBezTo>
                    <a:pt x="2903" y="1035"/>
                    <a:pt x="3337" y="968"/>
                    <a:pt x="3737" y="868"/>
                  </a:cubicBezTo>
                  <a:cubicBezTo>
                    <a:pt x="4204" y="801"/>
                    <a:pt x="4637" y="701"/>
                    <a:pt x="5038" y="668"/>
                  </a:cubicBezTo>
                  <a:lnTo>
                    <a:pt x="7480" y="338"/>
                  </a:lnTo>
                  <a:lnTo>
                    <a:pt x="7480" y="338"/>
                  </a:lnTo>
                  <a:cubicBezTo>
                    <a:pt x="8878" y="1072"/>
                    <a:pt x="10043" y="2204"/>
                    <a:pt x="10842" y="3636"/>
                  </a:cubicBezTo>
                  <a:cubicBezTo>
                    <a:pt x="11476" y="4704"/>
                    <a:pt x="12009" y="5838"/>
                    <a:pt x="12476" y="7006"/>
                  </a:cubicBezTo>
                  <a:cubicBezTo>
                    <a:pt x="12677" y="7439"/>
                    <a:pt x="12810" y="7873"/>
                    <a:pt x="12843" y="8340"/>
                  </a:cubicBezTo>
                  <a:cubicBezTo>
                    <a:pt x="12877" y="8673"/>
                    <a:pt x="12843" y="9007"/>
                    <a:pt x="12710" y="9341"/>
                  </a:cubicBezTo>
                  <a:cubicBezTo>
                    <a:pt x="12698" y="9394"/>
                    <a:pt x="12683" y="9445"/>
                    <a:pt x="12665" y="9494"/>
                  </a:cubicBezTo>
                  <a:lnTo>
                    <a:pt x="12665" y="9494"/>
                  </a:lnTo>
                  <a:cubicBezTo>
                    <a:pt x="12716" y="9405"/>
                    <a:pt x="12766" y="9309"/>
                    <a:pt x="12810" y="9207"/>
                  </a:cubicBezTo>
                  <a:cubicBezTo>
                    <a:pt x="12910" y="8874"/>
                    <a:pt x="13010" y="8540"/>
                    <a:pt x="12977" y="8173"/>
                  </a:cubicBezTo>
                  <a:cubicBezTo>
                    <a:pt x="12910" y="7706"/>
                    <a:pt x="12810" y="7272"/>
                    <a:pt x="12643" y="6805"/>
                  </a:cubicBezTo>
                  <a:cubicBezTo>
                    <a:pt x="12210" y="5638"/>
                    <a:pt x="11676" y="4470"/>
                    <a:pt x="11042" y="3370"/>
                  </a:cubicBezTo>
                  <a:cubicBezTo>
                    <a:pt x="10241" y="1969"/>
                    <a:pt x="9074" y="768"/>
                    <a:pt x="76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999272" y="2815817"/>
              <a:ext cx="528804" cy="842260"/>
            </a:xfrm>
            <a:custGeom>
              <a:rect b="b" l="l" r="r" t="t"/>
              <a:pathLst>
                <a:path extrusionOk="0" h="38787" w="24352">
                  <a:moveTo>
                    <a:pt x="12126" y="1"/>
                  </a:moveTo>
                  <a:cubicBezTo>
                    <a:pt x="11433" y="1"/>
                    <a:pt x="10747" y="70"/>
                    <a:pt x="10108" y="209"/>
                  </a:cubicBezTo>
                  <a:cubicBezTo>
                    <a:pt x="9274" y="376"/>
                    <a:pt x="8506" y="710"/>
                    <a:pt x="7806" y="1210"/>
                  </a:cubicBezTo>
                  <a:cubicBezTo>
                    <a:pt x="7472" y="1477"/>
                    <a:pt x="7139" y="1811"/>
                    <a:pt x="6872" y="2144"/>
                  </a:cubicBezTo>
                  <a:cubicBezTo>
                    <a:pt x="6705" y="2311"/>
                    <a:pt x="6605" y="2478"/>
                    <a:pt x="6505" y="2678"/>
                  </a:cubicBezTo>
                  <a:cubicBezTo>
                    <a:pt x="6372" y="2845"/>
                    <a:pt x="6305" y="3045"/>
                    <a:pt x="6205" y="3245"/>
                  </a:cubicBezTo>
                  <a:cubicBezTo>
                    <a:pt x="5538" y="4879"/>
                    <a:pt x="5438" y="6647"/>
                    <a:pt x="5004" y="8349"/>
                  </a:cubicBezTo>
                  <a:cubicBezTo>
                    <a:pt x="4770" y="9182"/>
                    <a:pt x="4637" y="10083"/>
                    <a:pt x="4537" y="10984"/>
                  </a:cubicBezTo>
                  <a:cubicBezTo>
                    <a:pt x="4504" y="11884"/>
                    <a:pt x="4370" y="12752"/>
                    <a:pt x="4170" y="13652"/>
                  </a:cubicBezTo>
                  <a:cubicBezTo>
                    <a:pt x="3937" y="14520"/>
                    <a:pt x="3636" y="15354"/>
                    <a:pt x="3336" y="16187"/>
                  </a:cubicBezTo>
                  <a:lnTo>
                    <a:pt x="2469" y="18689"/>
                  </a:lnTo>
                  <a:cubicBezTo>
                    <a:pt x="1868" y="20357"/>
                    <a:pt x="1368" y="22025"/>
                    <a:pt x="968" y="23659"/>
                  </a:cubicBezTo>
                  <a:cubicBezTo>
                    <a:pt x="534" y="25294"/>
                    <a:pt x="267" y="26895"/>
                    <a:pt x="100" y="28563"/>
                  </a:cubicBezTo>
                  <a:cubicBezTo>
                    <a:pt x="0" y="29364"/>
                    <a:pt x="0" y="30198"/>
                    <a:pt x="34" y="30998"/>
                  </a:cubicBezTo>
                  <a:cubicBezTo>
                    <a:pt x="100" y="31398"/>
                    <a:pt x="134" y="31765"/>
                    <a:pt x="167" y="32199"/>
                  </a:cubicBezTo>
                  <a:cubicBezTo>
                    <a:pt x="267" y="32599"/>
                    <a:pt x="367" y="33000"/>
                    <a:pt x="634" y="33333"/>
                  </a:cubicBezTo>
                  <a:cubicBezTo>
                    <a:pt x="1101" y="33934"/>
                    <a:pt x="1535" y="34567"/>
                    <a:pt x="2035" y="35168"/>
                  </a:cubicBezTo>
                  <a:cubicBezTo>
                    <a:pt x="2302" y="35435"/>
                    <a:pt x="2536" y="35735"/>
                    <a:pt x="2769" y="36035"/>
                  </a:cubicBezTo>
                  <a:cubicBezTo>
                    <a:pt x="2969" y="36335"/>
                    <a:pt x="3203" y="36602"/>
                    <a:pt x="3503" y="36869"/>
                  </a:cubicBezTo>
                  <a:cubicBezTo>
                    <a:pt x="4103" y="37369"/>
                    <a:pt x="4704" y="37703"/>
                    <a:pt x="5438" y="37936"/>
                  </a:cubicBezTo>
                  <a:cubicBezTo>
                    <a:pt x="6105" y="38170"/>
                    <a:pt x="6772" y="38337"/>
                    <a:pt x="7472" y="38437"/>
                  </a:cubicBezTo>
                  <a:cubicBezTo>
                    <a:pt x="8740" y="38670"/>
                    <a:pt x="10024" y="38787"/>
                    <a:pt x="11308" y="38787"/>
                  </a:cubicBezTo>
                  <a:cubicBezTo>
                    <a:pt x="12593" y="38787"/>
                    <a:pt x="13877" y="38670"/>
                    <a:pt x="15145" y="38437"/>
                  </a:cubicBezTo>
                  <a:cubicBezTo>
                    <a:pt x="17213" y="38070"/>
                    <a:pt x="19281" y="37403"/>
                    <a:pt x="21149" y="36402"/>
                  </a:cubicBezTo>
                  <a:cubicBezTo>
                    <a:pt x="21883" y="36002"/>
                    <a:pt x="22617" y="35468"/>
                    <a:pt x="23184" y="34801"/>
                  </a:cubicBezTo>
                  <a:cubicBezTo>
                    <a:pt x="23684" y="34200"/>
                    <a:pt x="24018" y="33533"/>
                    <a:pt x="24184" y="32833"/>
                  </a:cubicBezTo>
                  <a:cubicBezTo>
                    <a:pt x="24318" y="32232"/>
                    <a:pt x="24351" y="31665"/>
                    <a:pt x="24351" y="31065"/>
                  </a:cubicBezTo>
                  <a:cubicBezTo>
                    <a:pt x="24351" y="30631"/>
                    <a:pt x="24318" y="30198"/>
                    <a:pt x="24251" y="29797"/>
                  </a:cubicBezTo>
                  <a:cubicBezTo>
                    <a:pt x="24184" y="29130"/>
                    <a:pt x="24118" y="28730"/>
                    <a:pt x="24118" y="28730"/>
                  </a:cubicBezTo>
                  <a:lnTo>
                    <a:pt x="24084" y="28997"/>
                  </a:lnTo>
                  <a:cubicBezTo>
                    <a:pt x="24084" y="29197"/>
                    <a:pt x="24151" y="29464"/>
                    <a:pt x="24184" y="29797"/>
                  </a:cubicBezTo>
                  <a:cubicBezTo>
                    <a:pt x="24318" y="30798"/>
                    <a:pt x="24251" y="31799"/>
                    <a:pt x="24051" y="32799"/>
                  </a:cubicBezTo>
                  <a:cubicBezTo>
                    <a:pt x="23884" y="33500"/>
                    <a:pt x="23517" y="34167"/>
                    <a:pt x="23050" y="34701"/>
                  </a:cubicBezTo>
                  <a:cubicBezTo>
                    <a:pt x="22483" y="35368"/>
                    <a:pt x="21749" y="35868"/>
                    <a:pt x="21015" y="36302"/>
                  </a:cubicBezTo>
                  <a:cubicBezTo>
                    <a:pt x="19147" y="37236"/>
                    <a:pt x="17146" y="37903"/>
                    <a:pt x="15044" y="38303"/>
                  </a:cubicBezTo>
                  <a:cubicBezTo>
                    <a:pt x="13826" y="38496"/>
                    <a:pt x="12592" y="38596"/>
                    <a:pt x="11361" y="38596"/>
                  </a:cubicBezTo>
                  <a:cubicBezTo>
                    <a:pt x="10031" y="38596"/>
                    <a:pt x="8705" y="38479"/>
                    <a:pt x="7406" y="38237"/>
                  </a:cubicBezTo>
                  <a:cubicBezTo>
                    <a:pt x="6705" y="38170"/>
                    <a:pt x="6038" y="37970"/>
                    <a:pt x="5371" y="37736"/>
                  </a:cubicBezTo>
                  <a:cubicBezTo>
                    <a:pt x="4670" y="37503"/>
                    <a:pt x="4037" y="37169"/>
                    <a:pt x="3503" y="36702"/>
                  </a:cubicBezTo>
                  <a:cubicBezTo>
                    <a:pt x="3236" y="36469"/>
                    <a:pt x="3003" y="36168"/>
                    <a:pt x="2802" y="35868"/>
                  </a:cubicBezTo>
                  <a:cubicBezTo>
                    <a:pt x="2569" y="35568"/>
                    <a:pt x="2335" y="35301"/>
                    <a:pt x="2069" y="35001"/>
                  </a:cubicBezTo>
                  <a:cubicBezTo>
                    <a:pt x="1568" y="34401"/>
                    <a:pt x="1135" y="33800"/>
                    <a:pt x="701" y="33166"/>
                  </a:cubicBezTo>
                  <a:cubicBezTo>
                    <a:pt x="501" y="32833"/>
                    <a:pt x="334" y="32499"/>
                    <a:pt x="301" y="32132"/>
                  </a:cubicBezTo>
                  <a:cubicBezTo>
                    <a:pt x="234" y="31732"/>
                    <a:pt x="167" y="31365"/>
                    <a:pt x="167" y="30965"/>
                  </a:cubicBezTo>
                  <a:cubicBezTo>
                    <a:pt x="134" y="30131"/>
                    <a:pt x="134" y="29330"/>
                    <a:pt x="201" y="28530"/>
                  </a:cubicBezTo>
                  <a:cubicBezTo>
                    <a:pt x="367" y="26862"/>
                    <a:pt x="668" y="25227"/>
                    <a:pt x="1068" y="23659"/>
                  </a:cubicBezTo>
                  <a:cubicBezTo>
                    <a:pt x="1501" y="22025"/>
                    <a:pt x="2035" y="20390"/>
                    <a:pt x="2569" y="18723"/>
                  </a:cubicBezTo>
                  <a:lnTo>
                    <a:pt x="3470" y="16221"/>
                  </a:lnTo>
                  <a:cubicBezTo>
                    <a:pt x="3770" y="15387"/>
                    <a:pt x="4037" y="14553"/>
                    <a:pt x="4303" y="13686"/>
                  </a:cubicBezTo>
                  <a:cubicBezTo>
                    <a:pt x="4504" y="12785"/>
                    <a:pt x="4637" y="11884"/>
                    <a:pt x="4670" y="10984"/>
                  </a:cubicBezTo>
                  <a:cubicBezTo>
                    <a:pt x="4770" y="10116"/>
                    <a:pt x="4937" y="9216"/>
                    <a:pt x="5137" y="8349"/>
                  </a:cubicBezTo>
                  <a:cubicBezTo>
                    <a:pt x="5504" y="6647"/>
                    <a:pt x="5671" y="4879"/>
                    <a:pt x="6305" y="3312"/>
                  </a:cubicBezTo>
                  <a:cubicBezTo>
                    <a:pt x="6372" y="3111"/>
                    <a:pt x="6472" y="2878"/>
                    <a:pt x="6605" y="2711"/>
                  </a:cubicBezTo>
                  <a:cubicBezTo>
                    <a:pt x="6672" y="2544"/>
                    <a:pt x="6805" y="2378"/>
                    <a:pt x="6939" y="2211"/>
                  </a:cubicBezTo>
                  <a:cubicBezTo>
                    <a:pt x="7172" y="1877"/>
                    <a:pt x="7472" y="1610"/>
                    <a:pt x="7806" y="1344"/>
                  </a:cubicBezTo>
                  <a:cubicBezTo>
                    <a:pt x="8473" y="877"/>
                    <a:pt x="9207" y="543"/>
                    <a:pt x="10008" y="376"/>
                  </a:cubicBezTo>
                  <a:cubicBezTo>
                    <a:pt x="10647" y="237"/>
                    <a:pt x="11333" y="168"/>
                    <a:pt x="11987" y="168"/>
                  </a:cubicBezTo>
                  <a:cubicBezTo>
                    <a:pt x="12118" y="168"/>
                    <a:pt x="12248" y="170"/>
                    <a:pt x="12376" y="176"/>
                  </a:cubicBezTo>
                  <a:cubicBezTo>
                    <a:pt x="13164" y="176"/>
                    <a:pt x="13920" y="338"/>
                    <a:pt x="14644" y="598"/>
                  </a:cubicBezTo>
                  <a:lnTo>
                    <a:pt x="14644" y="598"/>
                  </a:lnTo>
                  <a:lnTo>
                    <a:pt x="14644" y="610"/>
                  </a:lnTo>
                  <a:lnTo>
                    <a:pt x="14711" y="610"/>
                  </a:lnTo>
                  <a:cubicBezTo>
                    <a:pt x="15845" y="610"/>
                    <a:pt x="16946" y="1043"/>
                    <a:pt x="17780" y="1811"/>
                  </a:cubicBezTo>
                  <a:cubicBezTo>
                    <a:pt x="18547" y="2544"/>
                    <a:pt x="19147" y="3478"/>
                    <a:pt x="19548" y="4479"/>
                  </a:cubicBezTo>
                  <a:cubicBezTo>
                    <a:pt x="20382" y="6347"/>
                    <a:pt x="21115" y="8215"/>
                    <a:pt x="21716" y="10150"/>
                  </a:cubicBezTo>
                  <a:cubicBezTo>
                    <a:pt x="22016" y="11017"/>
                    <a:pt x="22216" y="11951"/>
                    <a:pt x="22350" y="12852"/>
                  </a:cubicBezTo>
                  <a:cubicBezTo>
                    <a:pt x="22450" y="13719"/>
                    <a:pt x="22516" y="14553"/>
                    <a:pt x="22516" y="15454"/>
                  </a:cubicBezTo>
                  <a:cubicBezTo>
                    <a:pt x="22550" y="17121"/>
                    <a:pt x="22483" y="18656"/>
                    <a:pt x="22583" y="20024"/>
                  </a:cubicBezTo>
                  <a:cubicBezTo>
                    <a:pt x="22717" y="21291"/>
                    <a:pt x="22883" y="22525"/>
                    <a:pt x="23084" y="23726"/>
                  </a:cubicBezTo>
                  <a:cubicBezTo>
                    <a:pt x="23317" y="24794"/>
                    <a:pt x="23517" y="25694"/>
                    <a:pt x="23651" y="26462"/>
                  </a:cubicBezTo>
                  <a:cubicBezTo>
                    <a:pt x="23784" y="27195"/>
                    <a:pt x="23884" y="27796"/>
                    <a:pt x="23984" y="28163"/>
                  </a:cubicBezTo>
                  <a:cubicBezTo>
                    <a:pt x="24018" y="28330"/>
                    <a:pt x="24018" y="28496"/>
                    <a:pt x="24051" y="28563"/>
                  </a:cubicBezTo>
                  <a:cubicBezTo>
                    <a:pt x="24118" y="28663"/>
                    <a:pt x="24118" y="28696"/>
                    <a:pt x="24118" y="28730"/>
                  </a:cubicBezTo>
                  <a:cubicBezTo>
                    <a:pt x="24118" y="28696"/>
                    <a:pt x="24284" y="28663"/>
                    <a:pt x="24218" y="28563"/>
                  </a:cubicBezTo>
                  <a:cubicBezTo>
                    <a:pt x="24184" y="28496"/>
                    <a:pt x="24184" y="28363"/>
                    <a:pt x="24151" y="28163"/>
                  </a:cubicBezTo>
                  <a:cubicBezTo>
                    <a:pt x="24118" y="27729"/>
                    <a:pt x="23984" y="27162"/>
                    <a:pt x="23851" y="26462"/>
                  </a:cubicBezTo>
                  <a:cubicBezTo>
                    <a:pt x="23717" y="25728"/>
                    <a:pt x="23517" y="24827"/>
                    <a:pt x="23350" y="23726"/>
                  </a:cubicBezTo>
                  <a:cubicBezTo>
                    <a:pt x="23150" y="22525"/>
                    <a:pt x="22983" y="21324"/>
                    <a:pt x="22883" y="20057"/>
                  </a:cubicBezTo>
                  <a:cubicBezTo>
                    <a:pt x="22817" y="18689"/>
                    <a:pt x="22850" y="17155"/>
                    <a:pt x="22850" y="15487"/>
                  </a:cubicBezTo>
                  <a:cubicBezTo>
                    <a:pt x="22850" y="14620"/>
                    <a:pt x="22817" y="13786"/>
                    <a:pt x="22683" y="12885"/>
                  </a:cubicBezTo>
                  <a:cubicBezTo>
                    <a:pt x="22516" y="11984"/>
                    <a:pt x="22316" y="11050"/>
                    <a:pt x="22049" y="10183"/>
                  </a:cubicBezTo>
                  <a:cubicBezTo>
                    <a:pt x="21449" y="8282"/>
                    <a:pt x="20715" y="6347"/>
                    <a:pt x="19881" y="4512"/>
                  </a:cubicBezTo>
                  <a:cubicBezTo>
                    <a:pt x="19481" y="3478"/>
                    <a:pt x="18847" y="2544"/>
                    <a:pt x="18047" y="1777"/>
                  </a:cubicBezTo>
                  <a:cubicBezTo>
                    <a:pt x="17204" y="999"/>
                    <a:pt x="16110" y="537"/>
                    <a:pt x="14978" y="480"/>
                  </a:cubicBezTo>
                  <a:lnTo>
                    <a:pt x="14978" y="480"/>
                  </a:lnTo>
                  <a:lnTo>
                    <a:pt x="14978" y="476"/>
                  </a:lnTo>
                  <a:lnTo>
                    <a:pt x="14944" y="476"/>
                  </a:lnTo>
                  <a:cubicBezTo>
                    <a:pt x="14144" y="176"/>
                    <a:pt x="13343" y="43"/>
                    <a:pt x="12543" y="9"/>
                  </a:cubicBezTo>
                  <a:cubicBezTo>
                    <a:pt x="12404" y="4"/>
                    <a:pt x="12265" y="1"/>
                    <a:pt x="1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151398" y="2845699"/>
              <a:ext cx="285422" cy="242687"/>
            </a:xfrm>
            <a:custGeom>
              <a:rect b="b" l="l" r="r" t="t"/>
              <a:pathLst>
                <a:path extrusionOk="0" h="11176" w="13144">
                  <a:moveTo>
                    <a:pt x="12468" y="9975"/>
                  </a:moveTo>
                  <a:cubicBezTo>
                    <a:pt x="12435" y="9999"/>
                    <a:pt x="12406" y="10030"/>
                    <a:pt x="12376" y="10075"/>
                  </a:cubicBezTo>
                  <a:cubicBezTo>
                    <a:pt x="12409" y="10042"/>
                    <a:pt x="12440" y="10008"/>
                    <a:pt x="12468" y="9975"/>
                  </a:cubicBezTo>
                  <a:close/>
                  <a:moveTo>
                    <a:pt x="7673" y="1"/>
                  </a:moveTo>
                  <a:lnTo>
                    <a:pt x="5204" y="334"/>
                  </a:lnTo>
                  <a:cubicBezTo>
                    <a:pt x="4804" y="401"/>
                    <a:pt x="4337" y="468"/>
                    <a:pt x="3937" y="568"/>
                  </a:cubicBezTo>
                  <a:cubicBezTo>
                    <a:pt x="3470" y="635"/>
                    <a:pt x="3003" y="768"/>
                    <a:pt x="2602" y="935"/>
                  </a:cubicBezTo>
                  <a:cubicBezTo>
                    <a:pt x="1835" y="1268"/>
                    <a:pt x="1301" y="1836"/>
                    <a:pt x="968" y="2569"/>
                  </a:cubicBezTo>
                  <a:cubicBezTo>
                    <a:pt x="701" y="3136"/>
                    <a:pt x="501" y="3804"/>
                    <a:pt x="434" y="4471"/>
                  </a:cubicBezTo>
                  <a:cubicBezTo>
                    <a:pt x="334" y="5138"/>
                    <a:pt x="201" y="5772"/>
                    <a:pt x="167" y="6405"/>
                  </a:cubicBezTo>
                  <a:cubicBezTo>
                    <a:pt x="0" y="7640"/>
                    <a:pt x="334" y="8907"/>
                    <a:pt x="1034" y="9941"/>
                  </a:cubicBezTo>
                  <a:cubicBezTo>
                    <a:pt x="1435" y="10408"/>
                    <a:pt x="1935" y="10742"/>
                    <a:pt x="2469" y="10942"/>
                  </a:cubicBezTo>
                  <a:cubicBezTo>
                    <a:pt x="2969" y="11109"/>
                    <a:pt x="3503" y="11176"/>
                    <a:pt x="4037" y="11176"/>
                  </a:cubicBezTo>
                  <a:cubicBezTo>
                    <a:pt x="5004" y="11142"/>
                    <a:pt x="5971" y="10975"/>
                    <a:pt x="6872" y="10742"/>
                  </a:cubicBezTo>
                  <a:cubicBezTo>
                    <a:pt x="7639" y="10508"/>
                    <a:pt x="8373" y="10442"/>
                    <a:pt x="9174" y="10442"/>
                  </a:cubicBezTo>
                  <a:cubicBezTo>
                    <a:pt x="9841" y="10475"/>
                    <a:pt x="10441" y="10575"/>
                    <a:pt x="10942" y="10575"/>
                  </a:cubicBezTo>
                  <a:cubicBezTo>
                    <a:pt x="11308" y="10575"/>
                    <a:pt x="11675" y="10475"/>
                    <a:pt x="12009" y="10308"/>
                  </a:cubicBezTo>
                  <a:cubicBezTo>
                    <a:pt x="12142" y="10242"/>
                    <a:pt x="12276" y="10141"/>
                    <a:pt x="12343" y="10075"/>
                  </a:cubicBezTo>
                  <a:lnTo>
                    <a:pt x="12343" y="10075"/>
                  </a:lnTo>
                  <a:cubicBezTo>
                    <a:pt x="12342" y="10075"/>
                    <a:pt x="12209" y="10142"/>
                    <a:pt x="12009" y="10275"/>
                  </a:cubicBezTo>
                  <a:cubicBezTo>
                    <a:pt x="11675" y="10442"/>
                    <a:pt x="11308" y="10475"/>
                    <a:pt x="10942" y="10475"/>
                  </a:cubicBezTo>
                  <a:cubicBezTo>
                    <a:pt x="10475" y="10475"/>
                    <a:pt x="9874" y="10342"/>
                    <a:pt x="9174" y="10308"/>
                  </a:cubicBezTo>
                  <a:cubicBezTo>
                    <a:pt x="9047" y="10303"/>
                    <a:pt x="8921" y="10300"/>
                    <a:pt x="8796" y="10300"/>
                  </a:cubicBezTo>
                  <a:cubicBezTo>
                    <a:pt x="8130" y="10300"/>
                    <a:pt x="7484" y="10379"/>
                    <a:pt x="6839" y="10575"/>
                  </a:cubicBezTo>
                  <a:cubicBezTo>
                    <a:pt x="5938" y="10809"/>
                    <a:pt x="5004" y="10942"/>
                    <a:pt x="4037" y="10975"/>
                  </a:cubicBezTo>
                  <a:cubicBezTo>
                    <a:pt x="3536" y="10975"/>
                    <a:pt x="3036" y="10909"/>
                    <a:pt x="2536" y="10742"/>
                  </a:cubicBezTo>
                  <a:cubicBezTo>
                    <a:pt x="2035" y="10508"/>
                    <a:pt x="1602" y="10175"/>
                    <a:pt x="1268" y="9775"/>
                  </a:cubicBezTo>
                  <a:cubicBezTo>
                    <a:pt x="601" y="8807"/>
                    <a:pt x="301" y="7606"/>
                    <a:pt x="467" y="6439"/>
                  </a:cubicBezTo>
                  <a:cubicBezTo>
                    <a:pt x="501" y="5805"/>
                    <a:pt x="601" y="5171"/>
                    <a:pt x="701" y="4571"/>
                  </a:cubicBezTo>
                  <a:cubicBezTo>
                    <a:pt x="834" y="3904"/>
                    <a:pt x="1001" y="3270"/>
                    <a:pt x="1268" y="2669"/>
                  </a:cubicBezTo>
                  <a:cubicBezTo>
                    <a:pt x="1535" y="2002"/>
                    <a:pt x="2035" y="1469"/>
                    <a:pt x="2702" y="1168"/>
                  </a:cubicBezTo>
                  <a:cubicBezTo>
                    <a:pt x="3136" y="1002"/>
                    <a:pt x="3536" y="935"/>
                    <a:pt x="3970" y="835"/>
                  </a:cubicBezTo>
                  <a:cubicBezTo>
                    <a:pt x="4370" y="768"/>
                    <a:pt x="4804" y="668"/>
                    <a:pt x="5204" y="635"/>
                  </a:cubicBezTo>
                  <a:lnTo>
                    <a:pt x="7620" y="308"/>
                  </a:lnTo>
                  <a:lnTo>
                    <a:pt x="7620" y="308"/>
                  </a:lnTo>
                  <a:cubicBezTo>
                    <a:pt x="9014" y="1042"/>
                    <a:pt x="10177" y="2174"/>
                    <a:pt x="10975" y="3603"/>
                  </a:cubicBezTo>
                  <a:cubicBezTo>
                    <a:pt x="11609" y="4671"/>
                    <a:pt x="12142" y="5805"/>
                    <a:pt x="12609" y="6973"/>
                  </a:cubicBezTo>
                  <a:cubicBezTo>
                    <a:pt x="12810" y="7406"/>
                    <a:pt x="12943" y="7840"/>
                    <a:pt x="12976" y="8307"/>
                  </a:cubicBezTo>
                  <a:cubicBezTo>
                    <a:pt x="13010" y="8640"/>
                    <a:pt x="12976" y="8974"/>
                    <a:pt x="12843" y="9308"/>
                  </a:cubicBezTo>
                  <a:cubicBezTo>
                    <a:pt x="12728" y="9565"/>
                    <a:pt x="12639" y="9773"/>
                    <a:pt x="12468" y="9975"/>
                  </a:cubicBezTo>
                  <a:lnTo>
                    <a:pt x="12468" y="9975"/>
                  </a:lnTo>
                  <a:cubicBezTo>
                    <a:pt x="12509" y="9945"/>
                    <a:pt x="12554" y="9926"/>
                    <a:pt x="12609" y="9908"/>
                  </a:cubicBezTo>
                  <a:cubicBezTo>
                    <a:pt x="12709" y="9741"/>
                    <a:pt x="12843" y="9508"/>
                    <a:pt x="12943" y="9308"/>
                  </a:cubicBezTo>
                  <a:cubicBezTo>
                    <a:pt x="13043" y="8974"/>
                    <a:pt x="13143" y="8640"/>
                    <a:pt x="13110" y="8273"/>
                  </a:cubicBezTo>
                  <a:cubicBezTo>
                    <a:pt x="13043" y="7806"/>
                    <a:pt x="12943" y="7339"/>
                    <a:pt x="12776" y="6906"/>
                  </a:cubicBezTo>
                  <a:cubicBezTo>
                    <a:pt x="12343" y="5672"/>
                    <a:pt x="11809" y="4571"/>
                    <a:pt x="11175" y="3437"/>
                  </a:cubicBezTo>
                  <a:cubicBezTo>
                    <a:pt x="10441" y="1969"/>
                    <a:pt x="9207" y="768"/>
                    <a:pt x="7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128942" y="3317080"/>
              <a:ext cx="322359" cy="184230"/>
            </a:xfrm>
            <a:custGeom>
              <a:rect b="b" l="l" r="r" t="t"/>
              <a:pathLst>
                <a:path extrusionOk="0" h="8484" w="14845">
                  <a:moveTo>
                    <a:pt x="13290" y="0"/>
                  </a:moveTo>
                  <a:cubicBezTo>
                    <a:pt x="12662" y="0"/>
                    <a:pt x="12039" y="396"/>
                    <a:pt x="11575" y="911"/>
                  </a:cubicBezTo>
                  <a:cubicBezTo>
                    <a:pt x="11008" y="1578"/>
                    <a:pt x="10708" y="2345"/>
                    <a:pt x="10208" y="3046"/>
                  </a:cubicBezTo>
                  <a:cubicBezTo>
                    <a:pt x="9307" y="4213"/>
                    <a:pt x="7906" y="4914"/>
                    <a:pt x="6405" y="4914"/>
                  </a:cubicBezTo>
                  <a:cubicBezTo>
                    <a:pt x="5000" y="4914"/>
                    <a:pt x="3594" y="4261"/>
                    <a:pt x="2223" y="4261"/>
                  </a:cubicBezTo>
                  <a:cubicBezTo>
                    <a:pt x="1869" y="4261"/>
                    <a:pt x="1517" y="4304"/>
                    <a:pt x="1168" y="4414"/>
                  </a:cubicBezTo>
                  <a:cubicBezTo>
                    <a:pt x="567" y="4580"/>
                    <a:pt x="0" y="5047"/>
                    <a:pt x="0" y="5648"/>
                  </a:cubicBezTo>
                  <a:cubicBezTo>
                    <a:pt x="34" y="6081"/>
                    <a:pt x="200" y="6448"/>
                    <a:pt x="534" y="6749"/>
                  </a:cubicBezTo>
                  <a:cubicBezTo>
                    <a:pt x="1368" y="7649"/>
                    <a:pt x="2502" y="8250"/>
                    <a:pt x="3703" y="8483"/>
                  </a:cubicBezTo>
                  <a:cubicBezTo>
                    <a:pt x="5838" y="8416"/>
                    <a:pt x="7873" y="7949"/>
                    <a:pt x="9807" y="7082"/>
                  </a:cubicBezTo>
                  <a:cubicBezTo>
                    <a:pt x="12009" y="6115"/>
                    <a:pt x="13677" y="4947"/>
                    <a:pt x="14411" y="3113"/>
                  </a:cubicBezTo>
                  <a:cubicBezTo>
                    <a:pt x="14711" y="2546"/>
                    <a:pt x="14844" y="1945"/>
                    <a:pt x="14744" y="1411"/>
                  </a:cubicBezTo>
                  <a:cubicBezTo>
                    <a:pt x="14677" y="878"/>
                    <a:pt x="14344" y="377"/>
                    <a:pt x="13844" y="110"/>
                  </a:cubicBezTo>
                  <a:cubicBezTo>
                    <a:pt x="13661" y="35"/>
                    <a:pt x="13475" y="0"/>
                    <a:pt x="13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7175308" y="3402013"/>
              <a:ext cx="268028" cy="100388"/>
            </a:xfrm>
            <a:custGeom>
              <a:rect b="b" l="l" r="r" t="t"/>
              <a:pathLst>
                <a:path extrusionOk="0" h="4623" w="12343">
                  <a:moveTo>
                    <a:pt x="12335" y="1"/>
                  </a:moveTo>
                  <a:cubicBezTo>
                    <a:pt x="12241" y="1"/>
                    <a:pt x="11709" y="492"/>
                    <a:pt x="10708" y="1203"/>
                  </a:cubicBezTo>
                  <a:cubicBezTo>
                    <a:pt x="8106" y="3038"/>
                    <a:pt x="5104" y="4172"/>
                    <a:pt x="1935" y="4405"/>
                  </a:cubicBezTo>
                  <a:cubicBezTo>
                    <a:pt x="734" y="4505"/>
                    <a:pt x="0" y="4472"/>
                    <a:pt x="0" y="4505"/>
                  </a:cubicBezTo>
                  <a:cubicBezTo>
                    <a:pt x="200" y="4539"/>
                    <a:pt x="367" y="4572"/>
                    <a:pt x="534" y="4572"/>
                  </a:cubicBezTo>
                  <a:cubicBezTo>
                    <a:pt x="784" y="4606"/>
                    <a:pt x="1026" y="4622"/>
                    <a:pt x="1268" y="4622"/>
                  </a:cubicBezTo>
                  <a:cubicBezTo>
                    <a:pt x="1510" y="4622"/>
                    <a:pt x="1751" y="4606"/>
                    <a:pt x="2002" y="4572"/>
                  </a:cubicBezTo>
                  <a:cubicBezTo>
                    <a:pt x="5237" y="4405"/>
                    <a:pt x="8339" y="3305"/>
                    <a:pt x="10875" y="1337"/>
                  </a:cubicBezTo>
                  <a:cubicBezTo>
                    <a:pt x="11242" y="1036"/>
                    <a:pt x="11608" y="703"/>
                    <a:pt x="11942" y="369"/>
                  </a:cubicBezTo>
                  <a:cubicBezTo>
                    <a:pt x="12109" y="302"/>
                    <a:pt x="12242" y="136"/>
                    <a:pt x="12342" y="2"/>
                  </a:cubicBezTo>
                  <a:cubicBezTo>
                    <a:pt x="12340" y="1"/>
                    <a:pt x="12338" y="1"/>
                    <a:pt x="12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7202106" y="3197052"/>
              <a:ext cx="227465" cy="223969"/>
            </a:xfrm>
            <a:custGeom>
              <a:rect b="b" l="l" r="r" t="t"/>
              <a:pathLst>
                <a:path extrusionOk="0" h="10314" w="10475">
                  <a:moveTo>
                    <a:pt x="10475" y="0"/>
                  </a:moveTo>
                  <a:cubicBezTo>
                    <a:pt x="10441" y="200"/>
                    <a:pt x="10341" y="434"/>
                    <a:pt x="10308" y="634"/>
                  </a:cubicBezTo>
                  <a:cubicBezTo>
                    <a:pt x="10208" y="1034"/>
                    <a:pt x="10108" y="1635"/>
                    <a:pt x="9941" y="2368"/>
                  </a:cubicBezTo>
                  <a:cubicBezTo>
                    <a:pt x="9607" y="3836"/>
                    <a:pt x="9040" y="5938"/>
                    <a:pt x="7539" y="7706"/>
                  </a:cubicBezTo>
                  <a:cubicBezTo>
                    <a:pt x="6872" y="8540"/>
                    <a:pt x="6005" y="9207"/>
                    <a:pt x="5004" y="9640"/>
                  </a:cubicBezTo>
                  <a:cubicBezTo>
                    <a:pt x="4170" y="9974"/>
                    <a:pt x="3303" y="10107"/>
                    <a:pt x="2435" y="10107"/>
                  </a:cubicBezTo>
                  <a:cubicBezTo>
                    <a:pt x="1602" y="10074"/>
                    <a:pt x="801" y="9941"/>
                    <a:pt x="0" y="9740"/>
                  </a:cubicBezTo>
                  <a:lnTo>
                    <a:pt x="0" y="9740"/>
                  </a:lnTo>
                  <a:lnTo>
                    <a:pt x="167" y="9807"/>
                  </a:lnTo>
                  <a:cubicBezTo>
                    <a:pt x="267" y="9841"/>
                    <a:pt x="434" y="9907"/>
                    <a:pt x="634" y="9974"/>
                  </a:cubicBezTo>
                  <a:cubicBezTo>
                    <a:pt x="1201" y="10174"/>
                    <a:pt x="1802" y="10274"/>
                    <a:pt x="2435" y="10308"/>
                  </a:cubicBezTo>
                  <a:cubicBezTo>
                    <a:pt x="2543" y="10311"/>
                    <a:pt x="2651" y="10314"/>
                    <a:pt x="2760" y="10314"/>
                  </a:cubicBezTo>
                  <a:cubicBezTo>
                    <a:pt x="3558" y="10314"/>
                    <a:pt x="4370" y="10201"/>
                    <a:pt x="5104" y="9907"/>
                  </a:cubicBezTo>
                  <a:cubicBezTo>
                    <a:pt x="6138" y="9474"/>
                    <a:pt x="7039" y="8806"/>
                    <a:pt x="7773" y="7939"/>
                  </a:cubicBezTo>
                  <a:cubicBezTo>
                    <a:pt x="8473" y="7072"/>
                    <a:pt x="9007" y="6104"/>
                    <a:pt x="9374" y="5070"/>
                  </a:cubicBezTo>
                  <a:cubicBezTo>
                    <a:pt x="9707" y="4236"/>
                    <a:pt x="9974" y="3336"/>
                    <a:pt x="10141" y="2469"/>
                  </a:cubicBezTo>
                  <a:cubicBezTo>
                    <a:pt x="10274" y="1735"/>
                    <a:pt x="10374" y="1101"/>
                    <a:pt x="10441" y="667"/>
                  </a:cubicBezTo>
                  <a:cubicBezTo>
                    <a:pt x="10475" y="467"/>
                    <a:pt x="10475" y="200"/>
                    <a:pt x="104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7095607" y="3228194"/>
              <a:ext cx="43495" cy="127510"/>
            </a:xfrm>
            <a:custGeom>
              <a:rect b="b" l="l" r="r" t="t"/>
              <a:pathLst>
                <a:path extrusionOk="0" h="5872" w="2003">
                  <a:moveTo>
                    <a:pt x="334" y="0"/>
                  </a:moveTo>
                  <a:lnTo>
                    <a:pt x="334" y="0"/>
                  </a:lnTo>
                  <a:cubicBezTo>
                    <a:pt x="168" y="301"/>
                    <a:pt x="68" y="568"/>
                    <a:pt x="68" y="901"/>
                  </a:cubicBezTo>
                  <a:cubicBezTo>
                    <a:pt x="1" y="1668"/>
                    <a:pt x="34" y="2402"/>
                    <a:pt x="234" y="3169"/>
                  </a:cubicBezTo>
                  <a:cubicBezTo>
                    <a:pt x="435" y="3903"/>
                    <a:pt x="768" y="4604"/>
                    <a:pt x="1235" y="5204"/>
                  </a:cubicBezTo>
                  <a:cubicBezTo>
                    <a:pt x="1402" y="5438"/>
                    <a:pt x="1669" y="5705"/>
                    <a:pt x="1902" y="5871"/>
                  </a:cubicBezTo>
                  <a:cubicBezTo>
                    <a:pt x="2002" y="5838"/>
                    <a:pt x="935" y="4737"/>
                    <a:pt x="501" y="3069"/>
                  </a:cubicBezTo>
                  <a:cubicBezTo>
                    <a:pt x="34" y="1401"/>
                    <a:pt x="401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7136174" y="2857296"/>
              <a:ext cx="57979" cy="226748"/>
            </a:xfrm>
            <a:custGeom>
              <a:rect b="b" l="l" r="r" t="t"/>
              <a:pathLst>
                <a:path extrusionOk="0" h="10442" w="2670">
                  <a:moveTo>
                    <a:pt x="2669" y="1"/>
                  </a:moveTo>
                  <a:cubicBezTo>
                    <a:pt x="2536" y="67"/>
                    <a:pt x="2403" y="134"/>
                    <a:pt x="2303" y="267"/>
                  </a:cubicBezTo>
                  <a:cubicBezTo>
                    <a:pt x="1969" y="501"/>
                    <a:pt x="1702" y="801"/>
                    <a:pt x="1469" y="1135"/>
                  </a:cubicBezTo>
                  <a:cubicBezTo>
                    <a:pt x="668" y="2269"/>
                    <a:pt x="201" y="3570"/>
                    <a:pt x="68" y="4904"/>
                  </a:cubicBezTo>
                  <a:cubicBezTo>
                    <a:pt x="1" y="6238"/>
                    <a:pt x="68" y="7573"/>
                    <a:pt x="334" y="8840"/>
                  </a:cubicBezTo>
                  <a:cubicBezTo>
                    <a:pt x="401" y="9407"/>
                    <a:pt x="535" y="9941"/>
                    <a:pt x="701" y="10441"/>
                  </a:cubicBezTo>
                  <a:cubicBezTo>
                    <a:pt x="668" y="9908"/>
                    <a:pt x="568" y="9374"/>
                    <a:pt x="535" y="8840"/>
                  </a:cubicBezTo>
                  <a:cubicBezTo>
                    <a:pt x="334" y="7573"/>
                    <a:pt x="301" y="6238"/>
                    <a:pt x="368" y="4937"/>
                  </a:cubicBezTo>
                  <a:cubicBezTo>
                    <a:pt x="501" y="3603"/>
                    <a:pt x="902" y="2336"/>
                    <a:pt x="1635" y="1268"/>
                  </a:cubicBezTo>
                  <a:cubicBezTo>
                    <a:pt x="1969" y="801"/>
                    <a:pt x="2303" y="401"/>
                    <a:pt x="2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7077496" y="1885153"/>
              <a:ext cx="269483" cy="850403"/>
            </a:xfrm>
            <a:custGeom>
              <a:rect b="b" l="l" r="r" t="t"/>
              <a:pathLst>
                <a:path extrusionOk="0" h="39162" w="12410">
                  <a:moveTo>
                    <a:pt x="10075" y="0"/>
                  </a:moveTo>
                  <a:lnTo>
                    <a:pt x="1" y="1335"/>
                  </a:lnTo>
                  <a:lnTo>
                    <a:pt x="3237" y="16045"/>
                  </a:lnTo>
                  <a:lnTo>
                    <a:pt x="4237" y="39162"/>
                  </a:lnTo>
                  <a:lnTo>
                    <a:pt x="11376" y="38628"/>
                  </a:lnTo>
                  <a:lnTo>
                    <a:pt x="12410" y="15111"/>
                  </a:lnTo>
                  <a:lnTo>
                    <a:pt x="10075" y="0"/>
                  </a:lnTo>
                  <a:close/>
                </a:path>
              </a:pathLst>
            </a:custGeom>
            <a:solidFill>
              <a:srgbClr val="CE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7148488" y="2674746"/>
              <a:ext cx="218779" cy="281340"/>
            </a:xfrm>
            <a:custGeom>
              <a:rect b="b" l="l" r="r" t="t"/>
              <a:pathLst>
                <a:path extrusionOk="0" h="12956" w="10075">
                  <a:moveTo>
                    <a:pt x="768" y="1"/>
                  </a:moveTo>
                  <a:cubicBezTo>
                    <a:pt x="768" y="1"/>
                    <a:pt x="68" y="4937"/>
                    <a:pt x="1" y="6205"/>
                  </a:cubicBezTo>
                  <a:cubicBezTo>
                    <a:pt x="1" y="7206"/>
                    <a:pt x="701" y="9974"/>
                    <a:pt x="968" y="10975"/>
                  </a:cubicBezTo>
                  <a:cubicBezTo>
                    <a:pt x="968" y="10975"/>
                    <a:pt x="1002" y="11008"/>
                    <a:pt x="1002" y="11042"/>
                  </a:cubicBezTo>
                  <a:cubicBezTo>
                    <a:pt x="1099" y="11237"/>
                    <a:pt x="1304" y="11361"/>
                    <a:pt x="1512" y="11361"/>
                  </a:cubicBezTo>
                  <a:cubicBezTo>
                    <a:pt x="1588" y="11361"/>
                    <a:pt x="1664" y="11344"/>
                    <a:pt x="1736" y="11309"/>
                  </a:cubicBezTo>
                  <a:cubicBezTo>
                    <a:pt x="1797" y="11278"/>
                    <a:pt x="1886" y="11191"/>
                    <a:pt x="1900" y="11125"/>
                  </a:cubicBezTo>
                  <a:lnTo>
                    <a:pt x="1900" y="11125"/>
                  </a:lnTo>
                  <a:cubicBezTo>
                    <a:pt x="1886" y="11263"/>
                    <a:pt x="1803" y="12213"/>
                    <a:pt x="2236" y="12676"/>
                  </a:cubicBezTo>
                  <a:cubicBezTo>
                    <a:pt x="2369" y="12829"/>
                    <a:pt x="2555" y="12883"/>
                    <a:pt x="2749" y="12883"/>
                  </a:cubicBezTo>
                  <a:cubicBezTo>
                    <a:pt x="3188" y="12883"/>
                    <a:pt x="3670" y="12610"/>
                    <a:pt x="3670" y="12610"/>
                  </a:cubicBezTo>
                  <a:cubicBezTo>
                    <a:pt x="3897" y="12837"/>
                    <a:pt x="4202" y="12956"/>
                    <a:pt x="4521" y="12956"/>
                  </a:cubicBezTo>
                  <a:cubicBezTo>
                    <a:pt x="4670" y="12956"/>
                    <a:pt x="4822" y="12930"/>
                    <a:pt x="4971" y="12876"/>
                  </a:cubicBezTo>
                  <a:cubicBezTo>
                    <a:pt x="5472" y="12676"/>
                    <a:pt x="5838" y="12276"/>
                    <a:pt x="5972" y="11776"/>
                  </a:cubicBezTo>
                  <a:cubicBezTo>
                    <a:pt x="5972" y="11776"/>
                    <a:pt x="6148" y="11814"/>
                    <a:pt x="6398" y="11814"/>
                  </a:cubicBezTo>
                  <a:cubicBezTo>
                    <a:pt x="6886" y="11814"/>
                    <a:pt x="7653" y="11668"/>
                    <a:pt x="7940" y="10808"/>
                  </a:cubicBezTo>
                  <a:lnTo>
                    <a:pt x="8140" y="9974"/>
                  </a:lnTo>
                  <a:cubicBezTo>
                    <a:pt x="8474" y="9941"/>
                    <a:pt x="8807" y="9874"/>
                    <a:pt x="9107" y="9808"/>
                  </a:cubicBezTo>
                  <a:cubicBezTo>
                    <a:pt x="9574" y="9641"/>
                    <a:pt x="10075" y="6839"/>
                    <a:pt x="10075" y="6839"/>
                  </a:cubicBezTo>
                  <a:lnTo>
                    <a:pt x="8173" y="34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CE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7176741" y="2803699"/>
              <a:ext cx="13789" cy="124601"/>
            </a:xfrm>
            <a:custGeom>
              <a:rect b="b" l="l" r="r" t="t"/>
              <a:pathLst>
                <a:path extrusionOk="0" h="5738" w="635">
                  <a:moveTo>
                    <a:pt x="168" y="0"/>
                  </a:moveTo>
                  <a:lnTo>
                    <a:pt x="168" y="0"/>
                  </a:lnTo>
                  <a:cubicBezTo>
                    <a:pt x="134" y="67"/>
                    <a:pt x="134" y="100"/>
                    <a:pt x="101" y="200"/>
                  </a:cubicBezTo>
                  <a:cubicBezTo>
                    <a:pt x="34" y="400"/>
                    <a:pt x="1" y="601"/>
                    <a:pt x="1" y="834"/>
                  </a:cubicBezTo>
                  <a:cubicBezTo>
                    <a:pt x="1" y="1501"/>
                    <a:pt x="34" y="2202"/>
                    <a:pt x="168" y="2869"/>
                  </a:cubicBezTo>
                  <a:cubicBezTo>
                    <a:pt x="301" y="3669"/>
                    <a:pt x="435" y="4370"/>
                    <a:pt x="468" y="4870"/>
                  </a:cubicBezTo>
                  <a:cubicBezTo>
                    <a:pt x="501" y="5371"/>
                    <a:pt x="635" y="5738"/>
                    <a:pt x="635" y="5738"/>
                  </a:cubicBezTo>
                  <a:lnTo>
                    <a:pt x="635" y="5537"/>
                  </a:lnTo>
                  <a:cubicBezTo>
                    <a:pt x="635" y="5337"/>
                    <a:pt x="635" y="5104"/>
                    <a:pt x="601" y="4904"/>
                  </a:cubicBezTo>
                  <a:cubicBezTo>
                    <a:pt x="535" y="4403"/>
                    <a:pt x="435" y="3669"/>
                    <a:pt x="334" y="2869"/>
                  </a:cubicBezTo>
                  <a:cubicBezTo>
                    <a:pt x="201" y="2202"/>
                    <a:pt x="168" y="1535"/>
                    <a:pt x="134" y="834"/>
                  </a:cubicBezTo>
                  <a:cubicBezTo>
                    <a:pt x="134" y="334"/>
                    <a:pt x="168" y="0"/>
                    <a:pt x="168" y="0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7227449" y="2866721"/>
              <a:ext cx="5820" cy="81149"/>
            </a:xfrm>
            <a:custGeom>
              <a:rect b="b" l="l" r="r" t="t"/>
              <a:pathLst>
                <a:path extrusionOk="0" h="3737" w="268">
                  <a:moveTo>
                    <a:pt x="1" y="0"/>
                  </a:moveTo>
                  <a:cubicBezTo>
                    <a:pt x="1" y="634"/>
                    <a:pt x="34" y="1234"/>
                    <a:pt x="101" y="1868"/>
                  </a:cubicBezTo>
                  <a:cubicBezTo>
                    <a:pt x="134" y="2335"/>
                    <a:pt x="134" y="2769"/>
                    <a:pt x="101" y="3203"/>
                  </a:cubicBezTo>
                  <a:cubicBezTo>
                    <a:pt x="1" y="3369"/>
                    <a:pt x="1" y="3536"/>
                    <a:pt x="34" y="3736"/>
                  </a:cubicBezTo>
                  <a:cubicBezTo>
                    <a:pt x="134" y="3603"/>
                    <a:pt x="168" y="3369"/>
                    <a:pt x="168" y="3203"/>
                  </a:cubicBezTo>
                  <a:cubicBezTo>
                    <a:pt x="201" y="2736"/>
                    <a:pt x="268" y="2335"/>
                    <a:pt x="201" y="1868"/>
                  </a:cubicBezTo>
                  <a:cubicBezTo>
                    <a:pt x="168" y="1368"/>
                    <a:pt x="134" y="868"/>
                    <a:pt x="101" y="534"/>
                  </a:cubicBezTo>
                  <a:cubicBezTo>
                    <a:pt x="101" y="367"/>
                    <a:pt x="34" y="167"/>
                    <a:pt x="1" y="0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276725" y="2860923"/>
              <a:ext cx="5820" cy="68837"/>
            </a:xfrm>
            <a:custGeom>
              <a:rect b="b" l="l" r="r" t="t"/>
              <a:pathLst>
                <a:path extrusionOk="0" h="3170" w="268">
                  <a:moveTo>
                    <a:pt x="34" y="0"/>
                  </a:moveTo>
                  <a:cubicBezTo>
                    <a:pt x="0" y="0"/>
                    <a:pt x="67" y="734"/>
                    <a:pt x="100" y="1602"/>
                  </a:cubicBezTo>
                  <a:cubicBezTo>
                    <a:pt x="167" y="2469"/>
                    <a:pt x="67" y="3169"/>
                    <a:pt x="100" y="3169"/>
                  </a:cubicBezTo>
                  <a:cubicBezTo>
                    <a:pt x="234" y="2636"/>
                    <a:pt x="267" y="2135"/>
                    <a:pt x="234" y="1602"/>
                  </a:cubicBezTo>
                  <a:cubicBezTo>
                    <a:pt x="234" y="1068"/>
                    <a:pt x="167" y="501"/>
                    <a:pt x="34" y="0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7320896" y="2855841"/>
              <a:ext cx="4386" cy="53636"/>
            </a:xfrm>
            <a:custGeom>
              <a:rect b="b" l="l" r="r" t="t"/>
              <a:pathLst>
                <a:path extrusionOk="0" h="2470" w="202">
                  <a:moveTo>
                    <a:pt x="1" y="1"/>
                  </a:moveTo>
                  <a:cubicBezTo>
                    <a:pt x="1" y="435"/>
                    <a:pt x="1" y="835"/>
                    <a:pt x="34" y="1202"/>
                  </a:cubicBezTo>
                  <a:cubicBezTo>
                    <a:pt x="34" y="1936"/>
                    <a:pt x="1" y="2469"/>
                    <a:pt x="34" y="2469"/>
                  </a:cubicBezTo>
                  <a:cubicBezTo>
                    <a:pt x="201" y="1669"/>
                    <a:pt x="201" y="835"/>
                    <a:pt x="1" y="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7252815" y="2819639"/>
              <a:ext cx="22475" cy="18849"/>
            </a:xfrm>
            <a:custGeom>
              <a:rect b="b" l="l" r="r" t="t"/>
              <a:pathLst>
                <a:path extrusionOk="0" h="868" w="1035">
                  <a:moveTo>
                    <a:pt x="201" y="0"/>
                  </a:moveTo>
                  <a:cubicBezTo>
                    <a:pt x="100" y="0"/>
                    <a:pt x="0" y="33"/>
                    <a:pt x="0" y="33"/>
                  </a:cubicBezTo>
                  <a:cubicBezTo>
                    <a:pt x="267" y="100"/>
                    <a:pt x="467" y="133"/>
                    <a:pt x="668" y="300"/>
                  </a:cubicBezTo>
                  <a:cubicBezTo>
                    <a:pt x="801" y="467"/>
                    <a:pt x="934" y="667"/>
                    <a:pt x="1001" y="867"/>
                  </a:cubicBezTo>
                  <a:cubicBezTo>
                    <a:pt x="1001" y="867"/>
                    <a:pt x="1034" y="801"/>
                    <a:pt x="1001" y="667"/>
                  </a:cubicBezTo>
                  <a:cubicBezTo>
                    <a:pt x="968" y="500"/>
                    <a:pt x="868" y="334"/>
                    <a:pt x="701" y="200"/>
                  </a:cubicBezTo>
                  <a:cubicBezTo>
                    <a:pt x="534" y="67"/>
                    <a:pt x="367" y="33"/>
                    <a:pt x="201" y="0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7302806" y="2810584"/>
              <a:ext cx="18849" cy="12768"/>
            </a:xfrm>
            <a:custGeom>
              <a:rect b="b" l="l" r="r" t="t"/>
              <a:pathLst>
                <a:path extrusionOk="0" h="588" w="868">
                  <a:moveTo>
                    <a:pt x="199" y="1"/>
                  </a:moveTo>
                  <a:cubicBezTo>
                    <a:pt x="136" y="1"/>
                    <a:pt x="70" y="15"/>
                    <a:pt x="0" y="50"/>
                  </a:cubicBezTo>
                  <a:cubicBezTo>
                    <a:pt x="0" y="83"/>
                    <a:pt x="234" y="83"/>
                    <a:pt x="467" y="250"/>
                  </a:cubicBezTo>
                  <a:cubicBezTo>
                    <a:pt x="652" y="405"/>
                    <a:pt x="780" y="587"/>
                    <a:pt x="825" y="587"/>
                  </a:cubicBezTo>
                  <a:cubicBezTo>
                    <a:pt x="828" y="587"/>
                    <a:pt x="831" y="586"/>
                    <a:pt x="834" y="584"/>
                  </a:cubicBezTo>
                  <a:cubicBezTo>
                    <a:pt x="867" y="584"/>
                    <a:pt x="834" y="284"/>
                    <a:pt x="534" y="117"/>
                  </a:cubicBezTo>
                  <a:cubicBezTo>
                    <a:pt x="425" y="52"/>
                    <a:pt x="316" y="1"/>
                    <a:pt x="199" y="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7210076" y="2822245"/>
              <a:ext cx="12334" cy="8990"/>
            </a:xfrm>
            <a:custGeom>
              <a:rect b="b" l="l" r="r" t="t"/>
              <a:pathLst>
                <a:path extrusionOk="0" h="414" w="568">
                  <a:moveTo>
                    <a:pt x="161" y="0"/>
                  </a:moveTo>
                  <a:cubicBezTo>
                    <a:pt x="70" y="0"/>
                    <a:pt x="0" y="29"/>
                    <a:pt x="0" y="47"/>
                  </a:cubicBezTo>
                  <a:cubicBezTo>
                    <a:pt x="0" y="80"/>
                    <a:pt x="167" y="80"/>
                    <a:pt x="301" y="214"/>
                  </a:cubicBezTo>
                  <a:cubicBezTo>
                    <a:pt x="434" y="347"/>
                    <a:pt x="467" y="414"/>
                    <a:pt x="501" y="414"/>
                  </a:cubicBezTo>
                  <a:cubicBezTo>
                    <a:pt x="567" y="414"/>
                    <a:pt x="567" y="214"/>
                    <a:pt x="401" y="80"/>
                  </a:cubicBezTo>
                  <a:cubicBezTo>
                    <a:pt x="325" y="20"/>
                    <a:pt x="236" y="0"/>
                    <a:pt x="161" y="0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7148488" y="2674030"/>
              <a:ext cx="220234" cy="283489"/>
            </a:xfrm>
            <a:custGeom>
              <a:rect b="b" l="l" r="r" t="t"/>
              <a:pathLst>
                <a:path extrusionOk="0" h="13055" w="10142">
                  <a:moveTo>
                    <a:pt x="8207" y="34"/>
                  </a:moveTo>
                  <a:cubicBezTo>
                    <a:pt x="8207" y="67"/>
                    <a:pt x="8207" y="100"/>
                    <a:pt x="8274" y="167"/>
                  </a:cubicBezTo>
                  <a:cubicBezTo>
                    <a:pt x="8274" y="100"/>
                    <a:pt x="8207" y="67"/>
                    <a:pt x="8207" y="34"/>
                  </a:cubicBezTo>
                  <a:close/>
                  <a:moveTo>
                    <a:pt x="8274" y="167"/>
                  </a:moveTo>
                  <a:lnTo>
                    <a:pt x="8274" y="167"/>
                  </a:lnTo>
                  <a:cubicBezTo>
                    <a:pt x="8279" y="185"/>
                    <a:pt x="8285" y="203"/>
                    <a:pt x="8292" y="221"/>
                  </a:cubicBezTo>
                  <a:lnTo>
                    <a:pt x="8292" y="221"/>
                  </a:lnTo>
                  <a:cubicBezTo>
                    <a:pt x="8287" y="200"/>
                    <a:pt x="8281" y="182"/>
                    <a:pt x="8274" y="167"/>
                  </a:cubicBezTo>
                  <a:close/>
                  <a:moveTo>
                    <a:pt x="802" y="0"/>
                  </a:moveTo>
                  <a:cubicBezTo>
                    <a:pt x="802" y="0"/>
                    <a:pt x="701" y="67"/>
                    <a:pt x="701" y="100"/>
                  </a:cubicBezTo>
                  <a:lnTo>
                    <a:pt x="701" y="267"/>
                  </a:lnTo>
                  <a:cubicBezTo>
                    <a:pt x="701" y="339"/>
                    <a:pt x="695" y="429"/>
                    <a:pt x="686" y="533"/>
                  </a:cubicBezTo>
                  <a:lnTo>
                    <a:pt x="686" y="533"/>
                  </a:lnTo>
                  <a:cubicBezTo>
                    <a:pt x="707" y="404"/>
                    <a:pt x="733" y="288"/>
                    <a:pt x="768" y="200"/>
                  </a:cubicBezTo>
                  <a:lnTo>
                    <a:pt x="802" y="34"/>
                  </a:lnTo>
                  <a:lnTo>
                    <a:pt x="802" y="0"/>
                  </a:lnTo>
                  <a:close/>
                  <a:moveTo>
                    <a:pt x="686" y="533"/>
                  </a:moveTo>
                  <a:cubicBezTo>
                    <a:pt x="666" y="649"/>
                    <a:pt x="651" y="775"/>
                    <a:pt x="635" y="901"/>
                  </a:cubicBezTo>
                  <a:cubicBezTo>
                    <a:pt x="622" y="1027"/>
                    <a:pt x="606" y="1162"/>
                    <a:pt x="587" y="1306"/>
                  </a:cubicBezTo>
                  <a:lnTo>
                    <a:pt x="587" y="1306"/>
                  </a:lnTo>
                  <a:cubicBezTo>
                    <a:pt x="603" y="1197"/>
                    <a:pt x="619" y="1095"/>
                    <a:pt x="635" y="1001"/>
                  </a:cubicBezTo>
                  <a:cubicBezTo>
                    <a:pt x="654" y="830"/>
                    <a:pt x="673" y="670"/>
                    <a:pt x="686" y="533"/>
                  </a:cubicBezTo>
                  <a:close/>
                  <a:moveTo>
                    <a:pt x="587" y="1306"/>
                  </a:moveTo>
                  <a:cubicBezTo>
                    <a:pt x="561" y="1487"/>
                    <a:pt x="534" y="1687"/>
                    <a:pt x="507" y="1905"/>
                  </a:cubicBezTo>
                  <a:lnTo>
                    <a:pt x="507" y="1905"/>
                  </a:lnTo>
                  <a:cubicBezTo>
                    <a:pt x="537" y="1690"/>
                    <a:pt x="564" y="1490"/>
                    <a:pt x="587" y="1306"/>
                  </a:cubicBezTo>
                  <a:close/>
                  <a:moveTo>
                    <a:pt x="507" y="1905"/>
                  </a:moveTo>
                  <a:lnTo>
                    <a:pt x="507" y="1905"/>
                  </a:lnTo>
                  <a:cubicBezTo>
                    <a:pt x="441" y="2372"/>
                    <a:pt x="359" y="2914"/>
                    <a:pt x="268" y="3536"/>
                  </a:cubicBezTo>
                  <a:cubicBezTo>
                    <a:pt x="168" y="4103"/>
                    <a:pt x="101" y="4704"/>
                    <a:pt x="68" y="5404"/>
                  </a:cubicBezTo>
                  <a:cubicBezTo>
                    <a:pt x="1" y="5738"/>
                    <a:pt x="1" y="6105"/>
                    <a:pt x="1" y="6438"/>
                  </a:cubicBezTo>
                  <a:cubicBezTo>
                    <a:pt x="68" y="6838"/>
                    <a:pt x="101" y="7205"/>
                    <a:pt x="168" y="7572"/>
                  </a:cubicBezTo>
                  <a:cubicBezTo>
                    <a:pt x="301" y="8340"/>
                    <a:pt x="501" y="9107"/>
                    <a:pt x="701" y="9941"/>
                  </a:cubicBezTo>
                  <a:cubicBezTo>
                    <a:pt x="768" y="10174"/>
                    <a:pt x="802" y="10374"/>
                    <a:pt x="868" y="10574"/>
                  </a:cubicBezTo>
                  <a:cubicBezTo>
                    <a:pt x="935" y="10675"/>
                    <a:pt x="935" y="10775"/>
                    <a:pt x="968" y="10908"/>
                  </a:cubicBezTo>
                  <a:cubicBezTo>
                    <a:pt x="984" y="10970"/>
                    <a:pt x="999" y="11018"/>
                    <a:pt x="1022" y="11064"/>
                  </a:cubicBezTo>
                  <a:lnTo>
                    <a:pt x="1022" y="11064"/>
                  </a:lnTo>
                  <a:cubicBezTo>
                    <a:pt x="1008" y="11025"/>
                    <a:pt x="1002" y="10983"/>
                    <a:pt x="1002" y="10941"/>
                  </a:cubicBezTo>
                  <a:cubicBezTo>
                    <a:pt x="968" y="10841"/>
                    <a:pt x="968" y="10741"/>
                    <a:pt x="935" y="10608"/>
                  </a:cubicBezTo>
                  <a:cubicBezTo>
                    <a:pt x="868" y="10408"/>
                    <a:pt x="802" y="10208"/>
                    <a:pt x="768" y="10007"/>
                  </a:cubicBezTo>
                  <a:cubicBezTo>
                    <a:pt x="535" y="9173"/>
                    <a:pt x="335" y="8373"/>
                    <a:pt x="201" y="7606"/>
                  </a:cubicBezTo>
                  <a:cubicBezTo>
                    <a:pt x="134" y="7239"/>
                    <a:pt x="101" y="6872"/>
                    <a:pt x="34" y="6538"/>
                  </a:cubicBezTo>
                  <a:cubicBezTo>
                    <a:pt x="34" y="6205"/>
                    <a:pt x="34" y="5838"/>
                    <a:pt x="101" y="5504"/>
                  </a:cubicBezTo>
                  <a:cubicBezTo>
                    <a:pt x="134" y="4837"/>
                    <a:pt x="201" y="4203"/>
                    <a:pt x="301" y="3603"/>
                  </a:cubicBezTo>
                  <a:cubicBezTo>
                    <a:pt x="379" y="2962"/>
                    <a:pt x="445" y="2390"/>
                    <a:pt x="507" y="1905"/>
                  </a:cubicBezTo>
                  <a:close/>
                  <a:moveTo>
                    <a:pt x="1022" y="11064"/>
                  </a:moveTo>
                  <a:cubicBezTo>
                    <a:pt x="1033" y="11095"/>
                    <a:pt x="1049" y="11125"/>
                    <a:pt x="1071" y="11152"/>
                  </a:cubicBezTo>
                  <a:lnTo>
                    <a:pt x="1071" y="11152"/>
                  </a:lnTo>
                  <a:cubicBezTo>
                    <a:pt x="1051" y="11121"/>
                    <a:pt x="1035" y="11093"/>
                    <a:pt x="1022" y="11064"/>
                  </a:cubicBezTo>
                  <a:close/>
                  <a:moveTo>
                    <a:pt x="8292" y="221"/>
                  </a:moveTo>
                  <a:cubicBezTo>
                    <a:pt x="8309" y="294"/>
                    <a:pt x="8314" y="404"/>
                    <a:pt x="8340" y="534"/>
                  </a:cubicBezTo>
                  <a:cubicBezTo>
                    <a:pt x="8440" y="868"/>
                    <a:pt x="8574" y="1335"/>
                    <a:pt x="8707" y="1902"/>
                  </a:cubicBezTo>
                  <a:cubicBezTo>
                    <a:pt x="9040" y="3100"/>
                    <a:pt x="9506" y="4763"/>
                    <a:pt x="10038" y="6859"/>
                  </a:cubicBezTo>
                  <a:lnTo>
                    <a:pt x="10038" y="6859"/>
                  </a:lnTo>
                  <a:cubicBezTo>
                    <a:pt x="9938" y="7454"/>
                    <a:pt x="9806" y="8113"/>
                    <a:pt x="9608" y="8740"/>
                  </a:cubicBezTo>
                  <a:cubicBezTo>
                    <a:pt x="9541" y="8907"/>
                    <a:pt x="9508" y="9073"/>
                    <a:pt x="9441" y="9240"/>
                  </a:cubicBezTo>
                  <a:cubicBezTo>
                    <a:pt x="9374" y="9407"/>
                    <a:pt x="9308" y="9540"/>
                    <a:pt x="9174" y="9707"/>
                  </a:cubicBezTo>
                  <a:cubicBezTo>
                    <a:pt x="9141" y="9741"/>
                    <a:pt x="9141" y="9741"/>
                    <a:pt x="9107" y="9741"/>
                  </a:cubicBezTo>
                  <a:lnTo>
                    <a:pt x="8974" y="9774"/>
                  </a:lnTo>
                  <a:lnTo>
                    <a:pt x="8707" y="9841"/>
                  </a:lnTo>
                  <a:cubicBezTo>
                    <a:pt x="8540" y="9874"/>
                    <a:pt x="8340" y="9874"/>
                    <a:pt x="8173" y="9907"/>
                  </a:cubicBezTo>
                  <a:cubicBezTo>
                    <a:pt x="8140" y="9907"/>
                    <a:pt x="8140" y="9974"/>
                    <a:pt x="8140" y="9974"/>
                  </a:cubicBezTo>
                  <a:cubicBezTo>
                    <a:pt x="8040" y="10241"/>
                    <a:pt x="8007" y="10541"/>
                    <a:pt x="7940" y="10808"/>
                  </a:cubicBezTo>
                  <a:cubicBezTo>
                    <a:pt x="7840" y="11175"/>
                    <a:pt x="7540" y="11475"/>
                    <a:pt x="7206" y="11642"/>
                  </a:cubicBezTo>
                  <a:cubicBezTo>
                    <a:pt x="6969" y="11707"/>
                    <a:pt x="6718" y="11743"/>
                    <a:pt x="6463" y="11743"/>
                  </a:cubicBezTo>
                  <a:cubicBezTo>
                    <a:pt x="6322" y="11743"/>
                    <a:pt x="6180" y="11732"/>
                    <a:pt x="6039" y="11709"/>
                  </a:cubicBezTo>
                  <a:cubicBezTo>
                    <a:pt x="6005" y="11709"/>
                    <a:pt x="5972" y="11709"/>
                    <a:pt x="5972" y="11742"/>
                  </a:cubicBezTo>
                  <a:cubicBezTo>
                    <a:pt x="5838" y="12142"/>
                    <a:pt x="5638" y="12476"/>
                    <a:pt x="5305" y="12709"/>
                  </a:cubicBezTo>
                  <a:cubicBezTo>
                    <a:pt x="5089" y="12839"/>
                    <a:pt x="4832" y="12912"/>
                    <a:pt x="4578" y="12912"/>
                  </a:cubicBezTo>
                  <a:cubicBezTo>
                    <a:pt x="4439" y="12912"/>
                    <a:pt x="4301" y="12890"/>
                    <a:pt x="4171" y="12843"/>
                  </a:cubicBezTo>
                  <a:cubicBezTo>
                    <a:pt x="4037" y="12809"/>
                    <a:pt x="3937" y="12709"/>
                    <a:pt x="3804" y="12576"/>
                  </a:cubicBezTo>
                  <a:lnTo>
                    <a:pt x="3704" y="12576"/>
                  </a:lnTo>
                  <a:cubicBezTo>
                    <a:pt x="3470" y="12743"/>
                    <a:pt x="3170" y="12843"/>
                    <a:pt x="2836" y="12876"/>
                  </a:cubicBezTo>
                  <a:cubicBezTo>
                    <a:pt x="2703" y="12876"/>
                    <a:pt x="2536" y="12876"/>
                    <a:pt x="2436" y="12809"/>
                  </a:cubicBezTo>
                  <a:cubicBezTo>
                    <a:pt x="2303" y="12709"/>
                    <a:pt x="2203" y="12576"/>
                    <a:pt x="2169" y="12476"/>
                  </a:cubicBezTo>
                  <a:cubicBezTo>
                    <a:pt x="2036" y="12176"/>
                    <a:pt x="2002" y="11875"/>
                    <a:pt x="1969" y="11575"/>
                  </a:cubicBezTo>
                  <a:cubicBezTo>
                    <a:pt x="1957" y="11475"/>
                    <a:pt x="1949" y="11370"/>
                    <a:pt x="1944" y="11261"/>
                  </a:cubicBezTo>
                  <a:lnTo>
                    <a:pt x="1944" y="11261"/>
                  </a:lnTo>
                  <a:cubicBezTo>
                    <a:pt x="1954" y="11238"/>
                    <a:pt x="1969" y="11231"/>
                    <a:pt x="1969" y="11208"/>
                  </a:cubicBezTo>
                  <a:cubicBezTo>
                    <a:pt x="1969" y="11175"/>
                    <a:pt x="2002" y="11075"/>
                    <a:pt x="2002" y="11041"/>
                  </a:cubicBezTo>
                  <a:cubicBezTo>
                    <a:pt x="2002" y="10908"/>
                    <a:pt x="2036" y="10808"/>
                    <a:pt x="2036" y="10675"/>
                  </a:cubicBezTo>
                  <a:cubicBezTo>
                    <a:pt x="2036" y="10641"/>
                    <a:pt x="2002" y="10574"/>
                    <a:pt x="1969" y="10574"/>
                  </a:cubicBezTo>
                  <a:cubicBezTo>
                    <a:pt x="1936" y="10574"/>
                    <a:pt x="1902" y="10641"/>
                    <a:pt x="1902" y="10675"/>
                  </a:cubicBezTo>
                  <a:cubicBezTo>
                    <a:pt x="1902" y="10686"/>
                    <a:pt x="1902" y="10697"/>
                    <a:pt x="1902" y="10708"/>
                  </a:cubicBezTo>
                  <a:lnTo>
                    <a:pt x="1802" y="10708"/>
                  </a:lnTo>
                  <a:cubicBezTo>
                    <a:pt x="1802" y="10841"/>
                    <a:pt x="1802" y="10908"/>
                    <a:pt x="1769" y="11041"/>
                  </a:cubicBezTo>
                  <a:cubicBezTo>
                    <a:pt x="1769" y="11075"/>
                    <a:pt x="1769" y="11175"/>
                    <a:pt x="1702" y="11208"/>
                  </a:cubicBezTo>
                  <a:cubicBezTo>
                    <a:pt x="1669" y="11242"/>
                    <a:pt x="1669" y="11275"/>
                    <a:pt x="1669" y="11342"/>
                  </a:cubicBezTo>
                  <a:cubicBezTo>
                    <a:pt x="1602" y="11375"/>
                    <a:pt x="1469" y="11375"/>
                    <a:pt x="1369" y="11375"/>
                  </a:cubicBezTo>
                  <a:cubicBezTo>
                    <a:pt x="1302" y="11342"/>
                    <a:pt x="1202" y="11308"/>
                    <a:pt x="1135" y="11208"/>
                  </a:cubicBezTo>
                  <a:cubicBezTo>
                    <a:pt x="1110" y="11191"/>
                    <a:pt x="1089" y="11172"/>
                    <a:pt x="1071" y="11152"/>
                  </a:cubicBezTo>
                  <a:lnTo>
                    <a:pt x="1071" y="11152"/>
                  </a:lnTo>
                  <a:cubicBezTo>
                    <a:pt x="1089" y="11179"/>
                    <a:pt x="1110" y="11208"/>
                    <a:pt x="1135" y="11242"/>
                  </a:cubicBezTo>
                  <a:cubicBezTo>
                    <a:pt x="1243" y="11371"/>
                    <a:pt x="1406" y="11444"/>
                    <a:pt x="1571" y="11444"/>
                  </a:cubicBezTo>
                  <a:cubicBezTo>
                    <a:pt x="1662" y="11444"/>
                    <a:pt x="1753" y="11422"/>
                    <a:pt x="1836" y="11375"/>
                  </a:cubicBezTo>
                  <a:lnTo>
                    <a:pt x="1916" y="11322"/>
                  </a:lnTo>
                  <a:lnTo>
                    <a:pt x="1916" y="11322"/>
                  </a:lnTo>
                  <a:cubicBezTo>
                    <a:pt x="1920" y="11403"/>
                    <a:pt x="1927" y="11487"/>
                    <a:pt x="1936" y="11575"/>
                  </a:cubicBezTo>
                  <a:cubicBezTo>
                    <a:pt x="1969" y="11875"/>
                    <a:pt x="2002" y="12209"/>
                    <a:pt x="2136" y="12509"/>
                  </a:cubicBezTo>
                  <a:cubicBezTo>
                    <a:pt x="2169" y="12676"/>
                    <a:pt x="2303" y="12809"/>
                    <a:pt x="2436" y="12876"/>
                  </a:cubicBezTo>
                  <a:cubicBezTo>
                    <a:pt x="2561" y="12951"/>
                    <a:pt x="2686" y="12989"/>
                    <a:pt x="2811" y="12989"/>
                  </a:cubicBezTo>
                  <a:cubicBezTo>
                    <a:pt x="2853" y="12989"/>
                    <a:pt x="2895" y="12985"/>
                    <a:pt x="2936" y="12976"/>
                  </a:cubicBezTo>
                  <a:cubicBezTo>
                    <a:pt x="3253" y="12913"/>
                    <a:pt x="3539" y="12850"/>
                    <a:pt x="3796" y="12701"/>
                  </a:cubicBezTo>
                  <a:lnTo>
                    <a:pt x="3796" y="12701"/>
                  </a:lnTo>
                  <a:cubicBezTo>
                    <a:pt x="3917" y="12818"/>
                    <a:pt x="4015" y="12883"/>
                    <a:pt x="4171" y="12976"/>
                  </a:cubicBezTo>
                  <a:cubicBezTo>
                    <a:pt x="4338" y="13028"/>
                    <a:pt x="4510" y="13054"/>
                    <a:pt x="4679" y="13054"/>
                  </a:cubicBezTo>
                  <a:cubicBezTo>
                    <a:pt x="4949" y="13054"/>
                    <a:pt x="5213" y="12986"/>
                    <a:pt x="5438" y="12843"/>
                  </a:cubicBezTo>
                  <a:cubicBezTo>
                    <a:pt x="5752" y="12591"/>
                    <a:pt x="6037" y="12251"/>
                    <a:pt x="6125" y="11850"/>
                  </a:cubicBezTo>
                  <a:lnTo>
                    <a:pt x="6125" y="11850"/>
                  </a:lnTo>
                  <a:cubicBezTo>
                    <a:pt x="6241" y="11867"/>
                    <a:pt x="6361" y="11875"/>
                    <a:pt x="6481" y="11875"/>
                  </a:cubicBezTo>
                  <a:cubicBezTo>
                    <a:pt x="6758" y="11875"/>
                    <a:pt x="7039" y="11831"/>
                    <a:pt x="7306" y="11742"/>
                  </a:cubicBezTo>
                  <a:cubicBezTo>
                    <a:pt x="7673" y="11575"/>
                    <a:pt x="7973" y="11242"/>
                    <a:pt x="8107" y="10875"/>
                  </a:cubicBezTo>
                  <a:cubicBezTo>
                    <a:pt x="8171" y="10584"/>
                    <a:pt x="8205" y="10325"/>
                    <a:pt x="8297" y="10036"/>
                  </a:cubicBezTo>
                  <a:lnTo>
                    <a:pt x="8297" y="10036"/>
                  </a:lnTo>
                  <a:cubicBezTo>
                    <a:pt x="8459" y="10007"/>
                    <a:pt x="8648" y="10006"/>
                    <a:pt x="8807" y="9974"/>
                  </a:cubicBezTo>
                  <a:lnTo>
                    <a:pt x="9041" y="9907"/>
                  </a:lnTo>
                  <a:lnTo>
                    <a:pt x="9174" y="9874"/>
                  </a:lnTo>
                  <a:cubicBezTo>
                    <a:pt x="9241" y="9841"/>
                    <a:pt x="9274" y="9841"/>
                    <a:pt x="9308" y="9774"/>
                  </a:cubicBezTo>
                  <a:cubicBezTo>
                    <a:pt x="9441" y="9674"/>
                    <a:pt x="9508" y="9507"/>
                    <a:pt x="9574" y="9274"/>
                  </a:cubicBezTo>
                  <a:cubicBezTo>
                    <a:pt x="9641" y="9140"/>
                    <a:pt x="9675" y="8940"/>
                    <a:pt x="9741" y="8807"/>
                  </a:cubicBezTo>
                  <a:cubicBezTo>
                    <a:pt x="9875" y="8173"/>
                    <a:pt x="10075" y="7506"/>
                    <a:pt x="10142" y="6872"/>
                  </a:cubicBezTo>
                  <a:lnTo>
                    <a:pt x="10142" y="6838"/>
                  </a:lnTo>
                  <a:lnTo>
                    <a:pt x="8774" y="1902"/>
                  </a:lnTo>
                  <a:cubicBezTo>
                    <a:pt x="8607" y="1335"/>
                    <a:pt x="8474" y="868"/>
                    <a:pt x="8407" y="534"/>
                  </a:cubicBezTo>
                  <a:cubicBezTo>
                    <a:pt x="8352" y="397"/>
                    <a:pt x="8320" y="305"/>
                    <a:pt x="8292" y="22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590694" y="1261430"/>
              <a:ext cx="147076" cy="73744"/>
            </a:xfrm>
            <a:custGeom>
              <a:rect b="b" l="l" r="r" t="t"/>
              <a:pathLst>
                <a:path extrusionOk="0" h="3396" w="6773">
                  <a:moveTo>
                    <a:pt x="6772" y="1"/>
                  </a:moveTo>
                  <a:cubicBezTo>
                    <a:pt x="4771" y="1335"/>
                    <a:pt x="2436" y="2035"/>
                    <a:pt x="1" y="2035"/>
                  </a:cubicBezTo>
                  <a:lnTo>
                    <a:pt x="34" y="3370"/>
                  </a:lnTo>
                  <a:cubicBezTo>
                    <a:pt x="278" y="3387"/>
                    <a:pt x="513" y="3395"/>
                    <a:pt x="741" y="3395"/>
                  </a:cubicBezTo>
                  <a:cubicBezTo>
                    <a:pt x="5378" y="3395"/>
                    <a:pt x="6772" y="1"/>
                    <a:pt x="6772" y="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045637" y="1914123"/>
              <a:ext cx="113743" cy="575882"/>
            </a:xfrm>
            <a:custGeom>
              <a:rect b="b" l="l" r="r" t="t"/>
              <a:pathLst>
                <a:path extrusionOk="0" h="26520" w="5238">
                  <a:moveTo>
                    <a:pt x="1468" y="1"/>
                  </a:moveTo>
                  <a:lnTo>
                    <a:pt x="0" y="201"/>
                  </a:lnTo>
                  <a:cubicBezTo>
                    <a:pt x="0" y="201"/>
                    <a:pt x="1234" y="9808"/>
                    <a:pt x="1501" y="12576"/>
                  </a:cubicBezTo>
                  <a:cubicBezTo>
                    <a:pt x="1668" y="15311"/>
                    <a:pt x="5237" y="26519"/>
                    <a:pt x="5237" y="26519"/>
                  </a:cubicBezTo>
                  <a:lnTo>
                    <a:pt x="4904" y="19047"/>
                  </a:lnTo>
                  <a:lnTo>
                    <a:pt x="3970" y="14611"/>
                  </a:lnTo>
                  <a:lnTo>
                    <a:pt x="4137" y="11942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632314" y="4462587"/>
              <a:ext cx="181103" cy="120258"/>
            </a:xfrm>
            <a:custGeom>
              <a:rect b="b" l="l" r="r" t="t"/>
              <a:pathLst>
                <a:path extrusionOk="0" h="5538" w="8340">
                  <a:moveTo>
                    <a:pt x="8340" y="0"/>
                  </a:moveTo>
                  <a:lnTo>
                    <a:pt x="0" y="267"/>
                  </a:lnTo>
                  <a:cubicBezTo>
                    <a:pt x="0" y="267"/>
                    <a:pt x="434" y="3236"/>
                    <a:pt x="434" y="3736"/>
                  </a:cubicBezTo>
                  <a:lnTo>
                    <a:pt x="2536" y="5537"/>
                  </a:lnTo>
                  <a:lnTo>
                    <a:pt x="7873" y="4337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F4C3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5636658" y="4542265"/>
              <a:ext cx="344812" cy="114460"/>
            </a:xfrm>
            <a:custGeom>
              <a:rect b="b" l="l" r="r" t="t"/>
              <a:pathLst>
                <a:path extrusionOk="0" h="5271" w="15879">
                  <a:moveTo>
                    <a:pt x="167" y="0"/>
                  </a:moveTo>
                  <a:lnTo>
                    <a:pt x="1" y="5271"/>
                  </a:lnTo>
                  <a:lnTo>
                    <a:pt x="15879" y="5171"/>
                  </a:lnTo>
                  <a:cubicBezTo>
                    <a:pt x="15812" y="3670"/>
                    <a:pt x="7739" y="534"/>
                    <a:pt x="7739" y="534"/>
                  </a:cubicBezTo>
                  <a:lnTo>
                    <a:pt x="7739" y="67"/>
                  </a:lnTo>
                  <a:cubicBezTo>
                    <a:pt x="6574" y="576"/>
                    <a:pt x="5303" y="835"/>
                    <a:pt x="4027" y="835"/>
                  </a:cubicBezTo>
                  <a:cubicBezTo>
                    <a:pt x="2710" y="835"/>
                    <a:pt x="1387" y="559"/>
                    <a:pt x="167" y="0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5637374" y="4629913"/>
              <a:ext cx="347006" cy="26818"/>
            </a:xfrm>
            <a:custGeom>
              <a:rect b="b" l="l" r="r" t="t"/>
              <a:pathLst>
                <a:path extrusionOk="0" h="1235" w="15980">
                  <a:moveTo>
                    <a:pt x="34" y="1"/>
                  </a:moveTo>
                  <a:lnTo>
                    <a:pt x="1" y="1235"/>
                  </a:lnTo>
                  <a:lnTo>
                    <a:pt x="15879" y="1168"/>
                  </a:lnTo>
                  <a:cubicBezTo>
                    <a:pt x="15979" y="668"/>
                    <a:pt x="15279" y="368"/>
                    <a:pt x="15279" y="36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5773581" y="4552776"/>
              <a:ext cx="33333" cy="22149"/>
            </a:xfrm>
            <a:custGeom>
              <a:rect b="b" l="l" r="r" t="t"/>
              <a:pathLst>
                <a:path extrusionOk="0" h="1020" w="1535">
                  <a:moveTo>
                    <a:pt x="1226" y="0"/>
                  </a:moveTo>
                  <a:cubicBezTo>
                    <a:pt x="1043" y="0"/>
                    <a:pt x="801" y="50"/>
                    <a:pt x="567" y="217"/>
                  </a:cubicBezTo>
                  <a:cubicBezTo>
                    <a:pt x="100" y="551"/>
                    <a:pt x="0" y="951"/>
                    <a:pt x="67" y="1018"/>
                  </a:cubicBezTo>
                  <a:cubicBezTo>
                    <a:pt x="71" y="1019"/>
                    <a:pt x="76" y="1020"/>
                    <a:pt x="81" y="1020"/>
                  </a:cubicBezTo>
                  <a:cubicBezTo>
                    <a:pt x="183" y="1020"/>
                    <a:pt x="352" y="705"/>
                    <a:pt x="734" y="450"/>
                  </a:cubicBezTo>
                  <a:cubicBezTo>
                    <a:pt x="1168" y="217"/>
                    <a:pt x="1535" y="184"/>
                    <a:pt x="1535" y="84"/>
                  </a:cubicBezTo>
                  <a:cubicBezTo>
                    <a:pt x="1535" y="50"/>
                    <a:pt x="1409" y="0"/>
                    <a:pt x="1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818492" y="4568563"/>
              <a:ext cx="24647" cy="26601"/>
            </a:xfrm>
            <a:custGeom>
              <a:rect b="b" l="l" r="r" t="t"/>
              <a:pathLst>
                <a:path extrusionOk="0" h="1225" w="1135">
                  <a:moveTo>
                    <a:pt x="1073" y="1"/>
                  </a:moveTo>
                  <a:cubicBezTo>
                    <a:pt x="936" y="1"/>
                    <a:pt x="594" y="104"/>
                    <a:pt x="334" y="391"/>
                  </a:cubicBezTo>
                  <a:cubicBezTo>
                    <a:pt x="0" y="791"/>
                    <a:pt x="34" y="1225"/>
                    <a:pt x="134" y="1225"/>
                  </a:cubicBezTo>
                  <a:cubicBezTo>
                    <a:pt x="200" y="1225"/>
                    <a:pt x="300" y="891"/>
                    <a:pt x="534" y="557"/>
                  </a:cubicBezTo>
                  <a:cubicBezTo>
                    <a:pt x="801" y="224"/>
                    <a:pt x="1134" y="124"/>
                    <a:pt x="1134" y="24"/>
                  </a:cubicBezTo>
                  <a:cubicBezTo>
                    <a:pt x="1134" y="9"/>
                    <a:pt x="1112" y="1"/>
                    <a:pt x="1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860492" y="4583461"/>
              <a:ext cx="16699" cy="29098"/>
            </a:xfrm>
            <a:custGeom>
              <a:rect b="b" l="l" r="r" t="t"/>
              <a:pathLst>
                <a:path extrusionOk="0" h="1340" w="769">
                  <a:moveTo>
                    <a:pt x="720" y="1"/>
                  </a:moveTo>
                  <a:cubicBezTo>
                    <a:pt x="642" y="1"/>
                    <a:pt x="321" y="171"/>
                    <a:pt x="168" y="539"/>
                  </a:cubicBezTo>
                  <a:cubicBezTo>
                    <a:pt x="1" y="972"/>
                    <a:pt x="68" y="1339"/>
                    <a:pt x="168" y="1339"/>
                  </a:cubicBezTo>
                  <a:cubicBezTo>
                    <a:pt x="234" y="1339"/>
                    <a:pt x="268" y="972"/>
                    <a:pt x="401" y="639"/>
                  </a:cubicBezTo>
                  <a:cubicBezTo>
                    <a:pt x="535" y="305"/>
                    <a:pt x="768" y="38"/>
                    <a:pt x="735" y="5"/>
                  </a:cubicBezTo>
                  <a:cubicBezTo>
                    <a:pt x="732" y="2"/>
                    <a:pt x="727" y="1"/>
                    <a:pt x="7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007557" y="4462587"/>
              <a:ext cx="181103" cy="120258"/>
            </a:xfrm>
            <a:custGeom>
              <a:rect b="b" l="l" r="r" t="t"/>
              <a:pathLst>
                <a:path extrusionOk="0" h="5538" w="8340">
                  <a:moveTo>
                    <a:pt x="8340" y="0"/>
                  </a:moveTo>
                  <a:lnTo>
                    <a:pt x="0" y="267"/>
                  </a:lnTo>
                  <a:cubicBezTo>
                    <a:pt x="0" y="267"/>
                    <a:pt x="467" y="3236"/>
                    <a:pt x="467" y="3736"/>
                  </a:cubicBezTo>
                  <a:lnTo>
                    <a:pt x="2569" y="5537"/>
                  </a:lnTo>
                  <a:lnTo>
                    <a:pt x="7906" y="4337"/>
                  </a:lnTo>
                  <a:lnTo>
                    <a:pt x="8340" y="0"/>
                  </a:lnTo>
                  <a:close/>
                </a:path>
              </a:pathLst>
            </a:custGeom>
            <a:solidFill>
              <a:srgbClr val="F4C3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013356" y="4542265"/>
              <a:ext cx="344812" cy="114460"/>
            </a:xfrm>
            <a:custGeom>
              <a:rect b="b" l="l" r="r" t="t"/>
              <a:pathLst>
                <a:path extrusionOk="0" h="5271" w="15879">
                  <a:moveTo>
                    <a:pt x="167" y="0"/>
                  </a:moveTo>
                  <a:lnTo>
                    <a:pt x="0" y="5271"/>
                  </a:lnTo>
                  <a:lnTo>
                    <a:pt x="15878" y="5171"/>
                  </a:lnTo>
                  <a:cubicBezTo>
                    <a:pt x="15812" y="3670"/>
                    <a:pt x="7739" y="534"/>
                    <a:pt x="7739" y="534"/>
                  </a:cubicBezTo>
                  <a:lnTo>
                    <a:pt x="7739" y="67"/>
                  </a:lnTo>
                  <a:cubicBezTo>
                    <a:pt x="6557" y="576"/>
                    <a:pt x="5278" y="835"/>
                    <a:pt x="4001" y="835"/>
                  </a:cubicBezTo>
                  <a:cubicBezTo>
                    <a:pt x="2684" y="835"/>
                    <a:pt x="1370" y="559"/>
                    <a:pt x="167" y="0"/>
                  </a:cubicBezTo>
                  <a:close/>
                </a:path>
              </a:pathLst>
            </a:custGeom>
            <a:solidFill>
              <a:srgbClr val="A685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013356" y="4629913"/>
              <a:ext cx="346267" cy="26818"/>
            </a:xfrm>
            <a:custGeom>
              <a:rect b="b" l="l" r="r" t="t"/>
              <a:pathLst>
                <a:path extrusionOk="0" h="1235" w="15946">
                  <a:moveTo>
                    <a:pt x="34" y="1"/>
                  </a:moveTo>
                  <a:lnTo>
                    <a:pt x="0" y="1235"/>
                  </a:lnTo>
                  <a:lnTo>
                    <a:pt x="15878" y="1168"/>
                  </a:lnTo>
                  <a:cubicBezTo>
                    <a:pt x="15945" y="668"/>
                    <a:pt x="15245" y="368"/>
                    <a:pt x="15245" y="36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148824" y="4552776"/>
              <a:ext cx="34049" cy="22149"/>
            </a:xfrm>
            <a:custGeom>
              <a:rect b="b" l="l" r="r" t="t"/>
              <a:pathLst>
                <a:path extrusionOk="0" h="1020" w="1568">
                  <a:moveTo>
                    <a:pt x="1259" y="0"/>
                  </a:moveTo>
                  <a:cubicBezTo>
                    <a:pt x="1076" y="0"/>
                    <a:pt x="834" y="50"/>
                    <a:pt x="601" y="217"/>
                  </a:cubicBezTo>
                  <a:cubicBezTo>
                    <a:pt x="134" y="551"/>
                    <a:pt x="0" y="951"/>
                    <a:pt x="100" y="1018"/>
                  </a:cubicBezTo>
                  <a:cubicBezTo>
                    <a:pt x="103" y="1019"/>
                    <a:pt x="107" y="1020"/>
                    <a:pt x="110" y="1020"/>
                  </a:cubicBezTo>
                  <a:cubicBezTo>
                    <a:pt x="183" y="1020"/>
                    <a:pt x="354" y="705"/>
                    <a:pt x="767" y="450"/>
                  </a:cubicBezTo>
                  <a:cubicBezTo>
                    <a:pt x="1168" y="217"/>
                    <a:pt x="1568" y="184"/>
                    <a:pt x="1568" y="84"/>
                  </a:cubicBezTo>
                  <a:cubicBezTo>
                    <a:pt x="1568" y="50"/>
                    <a:pt x="1443" y="0"/>
                    <a:pt x="12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194451" y="4568563"/>
              <a:ext cx="24647" cy="26601"/>
            </a:xfrm>
            <a:custGeom>
              <a:rect b="b" l="l" r="r" t="t"/>
              <a:pathLst>
                <a:path extrusionOk="0" h="1225" w="1135">
                  <a:moveTo>
                    <a:pt x="1073" y="1"/>
                  </a:moveTo>
                  <a:cubicBezTo>
                    <a:pt x="936" y="1"/>
                    <a:pt x="594" y="104"/>
                    <a:pt x="334" y="391"/>
                  </a:cubicBezTo>
                  <a:cubicBezTo>
                    <a:pt x="1" y="791"/>
                    <a:pt x="34" y="1225"/>
                    <a:pt x="134" y="1225"/>
                  </a:cubicBezTo>
                  <a:cubicBezTo>
                    <a:pt x="201" y="1225"/>
                    <a:pt x="301" y="891"/>
                    <a:pt x="534" y="557"/>
                  </a:cubicBezTo>
                  <a:cubicBezTo>
                    <a:pt x="801" y="224"/>
                    <a:pt x="1135" y="124"/>
                    <a:pt x="1135" y="24"/>
                  </a:cubicBezTo>
                  <a:cubicBezTo>
                    <a:pt x="1135" y="9"/>
                    <a:pt x="1112" y="1"/>
                    <a:pt x="10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235735" y="4583461"/>
              <a:ext cx="17415" cy="29098"/>
            </a:xfrm>
            <a:custGeom>
              <a:rect b="b" l="l" r="r" t="t"/>
              <a:pathLst>
                <a:path extrusionOk="0" h="1340" w="802">
                  <a:moveTo>
                    <a:pt x="753" y="1"/>
                  </a:moveTo>
                  <a:cubicBezTo>
                    <a:pt x="670" y="1"/>
                    <a:pt x="321" y="171"/>
                    <a:pt x="168" y="539"/>
                  </a:cubicBezTo>
                  <a:cubicBezTo>
                    <a:pt x="1" y="972"/>
                    <a:pt x="101" y="1339"/>
                    <a:pt x="168" y="1339"/>
                  </a:cubicBezTo>
                  <a:cubicBezTo>
                    <a:pt x="268" y="1339"/>
                    <a:pt x="301" y="972"/>
                    <a:pt x="435" y="639"/>
                  </a:cubicBezTo>
                  <a:cubicBezTo>
                    <a:pt x="568" y="305"/>
                    <a:pt x="802" y="38"/>
                    <a:pt x="768" y="5"/>
                  </a:cubicBezTo>
                  <a:cubicBezTo>
                    <a:pt x="765" y="2"/>
                    <a:pt x="760" y="1"/>
                    <a:pt x="7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462077" y="2856579"/>
              <a:ext cx="881564" cy="1637050"/>
            </a:xfrm>
            <a:custGeom>
              <a:rect b="b" l="l" r="r" t="t"/>
              <a:pathLst>
                <a:path extrusionOk="0" h="75388" w="40597">
                  <a:moveTo>
                    <a:pt x="3570" y="0"/>
                  </a:moveTo>
                  <a:lnTo>
                    <a:pt x="1" y="16579"/>
                  </a:lnTo>
                  <a:lnTo>
                    <a:pt x="7206" y="75388"/>
                  </a:lnTo>
                  <a:lnTo>
                    <a:pt x="18380" y="75388"/>
                  </a:lnTo>
                  <a:lnTo>
                    <a:pt x="20915" y="23584"/>
                  </a:lnTo>
                  <a:lnTo>
                    <a:pt x="23584" y="75388"/>
                  </a:lnTo>
                  <a:lnTo>
                    <a:pt x="35593" y="75388"/>
                  </a:lnTo>
                  <a:lnTo>
                    <a:pt x="40596" y="17179"/>
                  </a:lnTo>
                  <a:lnTo>
                    <a:pt x="385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5706933" y="3470138"/>
              <a:ext cx="13051" cy="1005426"/>
            </a:xfrm>
            <a:custGeom>
              <a:rect b="b" l="l" r="r" t="t"/>
              <a:pathLst>
                <a:path extrusionOk="0" h="46301" w="601">
                  <a:moveTo>
                    <a:pt x="67" y="1"/>
                  </a:moveTo>
                  <a:lnTo>
                    <a:pt x="67" y="1"/>
                  </a:lnTo>
                  <a:cubicBezTo>
                    <a:pt x="0" y="1"/>
                    <a:pt x="34" y="10408"/>
                    <a:pt x="167" y="23184"/>
                  </a:cubicBezTo>
                  <a:cubicBezTo>
                    <a:pt x="300" y="35927"/>
                    <a:pt x="467" y="46301"/>
                    <a:pt x="501" y="46301"/>
                  </a:cubicBezTo>
                  <a:cubicBezTo>
                    <a:pt x="601" y="46301"/>
                    <a:pt x="501" y="35893"/>
                    <a:pt x="401" y="23117"/>
                  </a:cubicBezTo>
                  <a:cubicBezTo>
                    <a:pt x="267" y="10375"/>
                    <a:pt x="100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107519" y="3383945"/>
              <a:ext cx="47838" cy="1087270"/>
            </a:xfrm>
            <a:custGeom>
              <a:rect b="b" l="l" r="r" t="t"/>
              <a:pathLst>
                <a:path extrusionOk="0" h="50070" w="2203">
                  <a:moveTo>
                    <a:pt x="1368" y="0"/>
                  </a:moveTo>
                  <a:lnTo>
                    <a:pt x="1368" y="134"/>
                  </a:lnTo>
                  <a:lnTo>
                    <a:pt x="1368" y="501"/>
                  </a:lnTo>
                  <a:cubicBezTo>
                    <a:pt x="1402" y="834"/>
                    <a:pt x="1402" y="1335"/>
                    <a:pt x="1468" y="1968"/>
                  </a:cubicBezTo>
                  <a:cubicBezTo>
                    <a:pt x="1535" y="3203"/>
                    <a:pt x="1569" y="5071"/>
                    <a:pt x="1702" y="7339"/>
                  </a:cubicBezTo>
                  <a:cubicBezTo>
                    <a:pt x="1835" y="9574"/>
                    <a:pt x="1869" y="12309"/>
                    <a:pt x="1902" y="15311"/>
                  </a:cubicBezTo>
                  <a:cubicBezTo>
                    <a:pt x="1969" y="18313"/>
                    <a:pt x="1902" y="21582"/>
                    <a:pt x="1835" y="25052"/>
                  </a:cubicBezTo>
                  <a:cubicBezTo>
                    <a:pt x="1735" y="28521"/>
                    <a:pt x="1569" y="31790"/>
                    <a:pt x="1368" y="34825"/>
                  </a:cubicBezTo>
                  <a:cubicBezTo>
                    <a:pt x="1168" y="37827"/>
                    <a:pt x="968" y="40529"/>
                    <a:pt x="735" y="42764"/>
                  </a:cubicBezTo>
                  <a:cubicBezTo>
                    <a:pt x="534" y="45033"/>
                    <a:pt x="334" y="46867"/>
                    <a:pt x="201" y="48101"/>
                  </a:cubicBezTo>
                  <a:cubicBezTo>
                    <a:pt x="101" y="48735"/>
                    <a:pt x="67" y="49236"/>
                    <a:pt x="34" y="49569"/>
                  </a:cubicBezTo>
                  <a:cubicBezTo>
                    <a:pt x="34" y="49736"/>
                    <a:pt x="1" y="49869"/>
                    <a:pt x="1" y="49936"/>
                  </a:cubicBezTo>
                  <a:lnTo>
                    <a:pt x="1" y="50069"/>
                  </a:lnTo>
                  <a:cubicBezTo>
                    <a:pt x="1" y="50036"/>
                    <a:pt x="1" y="50003"/>
                    <a:pt x="67" y="49936"/>
                  </a:cubicBezTo>
                  <a:cubicBezTo>
                    <a:pt x="67" y="49869"/>
                    <a:pt x="134" y="49736"/>
                    <a:pt x="134" y="49569"/>
                  </a:cubicBezTo>
                  <a:cubicBezTo>
                    <a:pt x="168" y="49202"/>
                    <a:pt x="234" y="48735"/>
                    <a:pt x="334" y="48101"/>
                  </a:cubicBezTo>
                  <a:cubicBezTo>
                    <a:pt x="501" y="46867"/>
                    <a:pt x="735" y="45066"/>
                    <a:pt x="968" y="42764"/>
                  </a:cubicBezTo>
                  <a:cubicBezTo>
                    <a:pt x="1168" y="40496"/>
                    <a:pt x="1402" y="37827"/>
                    <a:pt x="1635" y="34825"/>
                  </a:cubicBezTo>
                  <a:cubicBezTo>
                    <a:pt x="1835" y="31823"/>
                    <a:pt x="2002" y="28521"/>
                    <a:pt x="2069" y="25052"/>
                  </a:cubicBezTo>
                  <a:cubicBezTo>
                    <a:pt x="2169" y="21582"/>
                    <a:pt x="2202" y="18313"/>
                    <a:pt x="2169" y="15311"/>
                  </a:cubicBezTo>
                  <a:cubicBezTo>
                    <a:pt x="2136" y="12309"/>
                    <a:pt x="2036" y="9641"/>
                    <a:pt x="1902" y="7339"/>
                  </a:cubicBezTo>
                  <a:cubicBezTo>
                    <a:pt x="1802" y="5037"/>
                    <a:pt x="1669" y="3203"/>
                    <a:pt x="1569" y="1968"/>
                  </a:cubicBezTo>
                  <a:cubicBezTo>
                    <a:pt x="1535" y="1335"/>
                    <a:pt x="1502" y="834"/>
                    <a:pt x="1468" y="501"/>
                  </a:cubicBezTo>
                  <a:lnTo>
                    <a:pt x="1402" y="134"/>
                  </a:lnTo>
                  <a:cubicBezTo>
                    <a:pt x="1368" y="67"/>
                    <a:pt x="1368" y="34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5575091" y="1704036"/>
              <a:ext cx="471585" cy="220234"/>
            </a:xfrm>
            <a:custGeom>
              <a:rect b="b" l="l" r="r" t="t"/>
              <a:pathLst>
                <a:path extrusionOk="0" h="10142" w="21717">
                  <a:moveTo>
                    <a:pt x="14411" y="1"/>
                  </a:moveTo>
                  <a:lnTo>
                    <a:pt x="1068" y="701"/>
                  </a:lnTo>
                  <a:lnTo>
                    <a:pt x="0" y="5738"/>
                  </a:lnTo>
                  <a:cubicBezTo>
                    <a:pt x="0" y="5738"/>
                    <a:pt x="3670" y="8707"/>
                    <a:pt x="4036" y="8841"/>
                  </a:cubicBezTo>
                  <a:cubicBezTo>
                    <a:pt x="4403" y="8974"/>
                    <a:pt x="12809" y="10142"/>
                    <a:pt x="12809" y="10142"/>
                  </a:cubicBezTo>
                  <a:cubicBezTo>
                    <a:pt x="12809" y="10142"/>
                    <a:pt x="21538" y="6036"/>
                    <a:pt x="21714" y="5972"/>
                  </a:cubicBezTo>
                  <a:lnTo>
                    <a:pt x="21714" y="5972"/>
                  </a:lnTo>
                  <a:cubicBezTo>
                    <a:pt x="21714" y="5972"/>
                    <a:pt x="21715" y="5972"/>
                    <a:pt x="21715" y="5972"/>
                  </a:cubicBezTo>
                  <a:cubicBezTo>
                    <a:pt x="21715" y="5972"/>
                    <a:pt x="21716" y="5972"/>
                    <a:pt x="21716" y="5972"/>
                  </a:cubicBezTo>
                  <a:cubicBezTo>
                    <a:pt x="21717" y="5971"/>
                    <a:pt x="21717" y="5971"/>
                    <a:pt x="21716" y="5971"/>
                  </a:cubicBezTo>
                  <a:lnTo>
                    <a:pt x="21716" y="5971"/>
                  </a:lnTo>
                  <a:cubicBezTo>
                    <a:pt x="21716" y="5971"/>
                    <a:pt x="21715" y="5971"/>
                    <a:pt x="21714" y="5972"/>
                  </a:cubicBezTo>
                  <a:lnTo>
                    <a:pt x="21714" y="5972"/>
                  </a:lnTo>
                  <a:cubicBezTo>
                    <a:pt x="21566" y="5936"/>
                    <a:pt x="14411" y="1"/>
                    <a:pt x="14411" y="1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443249" y="1186117"/>
              <a:ext cx="252806" cy="266769"/>
            </a:xfrm>
            <a:custGeom>
              <a:rect b="b" l="l" r="r" t="t"/>
              <a:pathLst>
                <a:path extrusionOk="0" h="12285" w="11642">
                  <a:moveTo>
                    <a:pt x="7178" y="1"/>
                  </a:moveTo>
                  <a:cubicBezTo>
                    <a:pt x="6695" y="1"/>
                    <a:pt x="6195" y="81"/>
                    <a:pt x="5738" y="166"/>
                  </a:cubicBezTo>
                  <a:cubicBezTo>
                    <a:pt x="5104" y="266"/>
                    <a:pt x="4470" y="467"/>
                    <a:pt x="3903" y="700"/>
                  </a:cubicBezTo>
                  <a:cubicBezTo>
                    <a:pt x="3303" y="1000"/>
                    <a:pt x="2902" y="1501"/>
                    <a:pt x="2736" y="2134"/>
                  </a:cubicBezTo>
                  <a:cubicBezTo>
                    <a:pt x="2569" y="3102"/>
                    <a:pt x="3236" y="4036"/>
                    <a:pt x="3102" y="5003"/>
                  </a:cubicBezTo>
                  <a:cubicBezTo>
                    <a:pt x="2969" y="5670"/>
                    <a:pt x="2569" y="6304"/>
                    <a:pt x="1935" y="6638"/>
                  </a:cubicBezTo>
                  <a:cubicBezTo>
                    <a:pt x="1335" y="6971"/>
                    <a:pt x="667" y="7205"/>
                    <a:pt x="0" y="7371"/>
                  </a:cubicBezTo>
                  <a:cubicBezTo>
                    <a:pt x="667" y="8205"/>
                    <a:pt x="1668" y="8772"/>
                    <a:pt x="2736" y="8806"/>
                  </a:cubicBezTo>
                  <a:cubicBezTo>
                    <a:pt x="2702" y="9139"/>
                    <a:pt x="2235" y="9273"/>
                    <a:pt x="1902" y="9306"/>
                  </a:cubicBezTo>
                  <a:cubicBezTo>
                    <a:pt x="1568" y="9340"/>
                    <a:pt x="1101" y="9540"/>
                    <a:pt x="1134" y="9873"/>
                  </a:cubicBezTo>
                  <a:cubicBezTo>
                    <a:pt x="1168" y="10040"/>
                    <a:pt x="1301" y="10207"/>
                    <a:pt x="1468" y="10307"/>
                  </a:cubicBezTo>
                  <a:cubicBezTo>
                    <a:pt x="3187" y="11589"/>
                    <a:pt x="5317" y="12284"/>
                    <a:pt x="7472" y="12284"/>
                  </a:cubicBezTo>
                  <a:cubicBezTo>
                    <a:pt x="7617" y="12284"/>
                    <a:pt x="7761" y="12281"/>
                    <a:pt x="7906" y="12275"/>
                  </a:cubicBezTo>
                  <a:cubicBezTo>
                    <a:pt x="8973" y="12175"/>
                    <a:pt x="10107" y="11941"/>
                    <a:pt x="10808" y="11107"/>
                  </a:cubicBezTo>
                  <a:cubicBezTo>
                    <a:pt x="11508" y="10274"/>
                    <a:pt x="11642" y="9273"/>
                    <a:pt x="11642" y="8272"/>
                  </a:cubicBezTo>
                  <a:cubicBezTo>
                    <a:pt x="11609" y="5470"/>
                    <a:pt x="10374" y="2835"/>
                    <a:pt x="8239" y="1000"/>
                  </a:cubicBezTo>
                  <a:lnTo>
                    <a:pt x="8873" y="600"/>
                  </a:lnTo>
                  <a:cubicBezTo>
                    <a:pt x="8435" y="142"/>
                    <a:pt x="7822" y="1"/>
                    <a:pt x="717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610576" y="1028172"/>
              <a:ext cx="489695" cy="352348"/>
            </a:xfrm>
            <a:custGeom>
              <a:rect b="b" l="l" r="r" t="t"/>
              <a:pathLst>
                <a:path extrusionOk="0" h="16226" w="22551">
                  <a:moveTo>
                    <a:pt x="14086" y="1"/>
                  </a:moveTo>
                  <a:cubicBezTo>
                    <a:pt x="13143" y="1"/>
                    <a:pt x="12193" y="117"/>
                    <a:pt x="11275" y="267"/>
                  </a:cubicBezTo>
                  <a:cubicBezTo>
                    <a:pt x="10008" y="468"/>
                    <a:pt x="8607" y="768"/>
                    <a:pt x="7673" y="1635"/>
                  </a:cubicBezTo>
                  <a:cubicBezTo>
                    <a:pt x="7373" y="2002"/>
                    <a:pt x="7039" y="2302"/>
                    <a:pt x="6605" y="2502"/>
                  </a:cubicBezTo>
                  <a:cubicBezTo>
                    <a:pt x="6316" y="2591"/>
                    <a:pt x="5998" y="2651"/>
                    <a:pt x="5669" y="2651"/>
                  </a:cubicBezTo>
                  <a:cubicBezTo>
                    <a:pt x="5505" y="2651"/>
                    <a:pt x="5338" y="2636"/>
                    <a:pt x="5171" y="2602"/>
                  </a:cubicBezTo>
                  <a:cubicBezTo>
                    <a:pt x="4771" y="2602"/>
                    <a:pt x="4371" y="2636"/>
                    <a:pt x="4004" y="2736"/>
                  </a:cubicBezTo>
                  <a:cubicBezTo>
                    <a:pt x="1502" y="3336"/>
                    <a:pt x="1" y="5805"/>
                    <a:pt x="568" y="8307"/>
                  </a:cubicBezTo>
                  <a:lnTo>
                    <a:pt x="1202" y="7973"/>
                  </a:lnTo>
                  <a:lnTo>
                    <a:pt x="1202" y="7973"/>
                  </a:lnTo>
                  <a:lnTo>
                    <a:pt x="935" y="8273"/>
                  </a:lnTo>
                  <a:cubicBezTo>
                    <a:pt x="3503" y="10908"/>
                    <a:pt x="6539" y="13043"/>
                    <a:pt x="9874" y="14544"/>
                  </a:cubicBezTo>
                  <a:cubicBezTo>
                    <a:pt x="12090" y="15518"/>
                    <a:pt x="14518" y="16225"/>
                    <a:pt x="16913" y="16225"/>
                  </a:cubicBezTo>
                  <a:cubicBezTo>
                    <a:pt x="17800" y="16225"/>
                    <a:pt x="18683" y="16128"/>
                    <a:pt x="19548" y="15912"/>
                  </a:cubicBezTo>
                  <a:cubicBezTo>
                    <a:pt x="20249" y="15745"/>
                    <a:pt x="20916" y="15445"/>
                    <a:pt x="21449" y="15045"/>
                  </a:cubicBezTo>
                  <a:cubicBezTo>
                    <a:pt x="22016" y="14611"/>
                    <a:pt x="22350" y="13944"/>
                    <a:pt x="22383" y="13243"/>
                  </a:cubicBezTo>
                  <a:cubicBezTo>
                    <a:pt x="22383" y="12543"/>
                    <a:pt x="21916" y="11909"/>
                    <a:pt x="21216" y="11709"/>
                  </a:cubicBezTo>
                  <a:cubicBezTo>
                    <a:pt x="21583" y="11476"/>
                    <a:pt x="21950" y="11209"/>
                    <a:pt x="22250" y="10875"/>
                  </a:cubicBezTo>
                  <a:cubicBezTo>
                    <a:pt x="22550" y="10475"/>
                    <a:pt x="22550" y="9974"/>
                    <a:pt x="22283" y="9608"/>
                  </a:cubicBezTo>
                  <a:cubicBezTo>
                    <a:pt x="21916" y="9207"/>
                    <a:pt x="21283" y="9241"/>
                    <a:pt x="20849" y="9040"/>
                  </a:cubicBezTo>
                  <a:cubicBezTo>
                    <a:pt x="20082" y="8707"/>
                    <a:pt x="19848" y="7740"/>
                    <a:pt x="19882" y="6939"/>
                  </a:cubicBezTo>
                  <a:cubicBezTo>
                    <a:pt x="19915" y="6138"/>
                    <a:pt x="20182" y="5371"/>
                    <a:pt x="20182" y="4537"/>
                  </a:cubicBezTo>
                  <a:cubicBezTo>
                    <a:pt x="20115" y="2636"/>
                    <a:pt x="18581" y="1068"/>
                    <a:pt x="16846" y="434"/>
                  </a:cubicBezTo>
                  <a:cubicBezTo>
                    <a:pt x="15962" y="117"/>
                    <a:pt x="15028" y="1"/>
                    <a:pt x="140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604778" y="1194065"/>
              <a:ext cx="57262" cy="311502"/>
            </a:xfrm>
            <a:custGeom>
              <a:rect b="b" l="l" r="r" t="t"/>
              <a:pathLst>
                <a:path extrusionOk="0" h="14345" w="2637">
                  <a:moveTo>
                    <a:pt x="1293" y="0"/>
                  </a:moveTo>
                  <a:cubicBezTo>
                    <a:pt x="954" y="0"/>
                    <a:pt x="100" y="1971"/>
                    <a:pt x="1" y="2269"/>
                  </a:cubicBezTo>
                  <a:lnTo>
                    <a:pt x="1435" y="14344"/>
                  </a:lnTo>
                  <a:cubicBezTo>
                    <a:pt x="2002" y="12343"/>
                    <a:pt x="2369" y="10308"/>
                    <a:pt x="2503" y="8240"/>
                  </a:cubicBezTo>
                  <a:cubicBezTo>
                    <a:pt x="2636" y="6105"/>
                    <a:pt x="2236" y="3837"/>
                    <a:pt x="1135" y="2069"/>
                  </a:cubicBezTo>
                  <a:cubicBezTo>
                    <a:pt x="1002" y="1868"/>
                    <a:pt x="1502" y="0"/>
                    <a:pt x="1302" y="0"/>
                  </a:cubicBezTo>
                  <a:cubicBezTo>
                    <a:pt x="1299" y="0"/>
                    <a:pt x="1296" y="0"/>
                    <a:pt x="12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597546" y="1376615"/>
              <a:ext cx="38414" cy="128227"/>
            </a:xfrm>
            <a:custGeom>
              <a:rect b="b" l="l" r="r" t="t"/>
              <a:pathLst>
                <a:path extrusionOk="0" h="5905" w="1769">
                  <a:moveTo>
                    <a:pt x="0" y="0"/>
                  </a:moveTo>
                  <a:lnTo>
                    <a:pt x="0" y="0"/>
                  </a:lnTo>
                  <a:cubicBezTo>
                    <a:pt x="434" y="2002"/>
                    <a:pt x="1001" y="4003"/>
                    <a:pt x="1768" y="59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5619284" y="1119447"/>
              <a:ext cx="387548" cy="756963"/>
            </a:xfrm>
            <a:custGeom>
              <a:rect b="b" l="l" r="r" t="t"/>
              <a:pathLst>
                <a:path extrusionOk="0" h="34859" w="17847">
                  <a:moveTo>
                    <a:pt x="7939" y="1"/>
                  </a:moveTo>
                  <a:cubicBezTo>
                    <a:pt x="2769" y="167"/>
                    <a:pt x="0" y="4671"/>
                    <a:pt x="334" y="9841"/>
                  </a:cubicBezTo>
                  <a:lnTo>
                    <a:pt x="934" y="29088"/>
                  </a:lnTo>
                  <a:cubicBezTo>
                    <a:pt x="1000" y="32250"/>
                    <a:pt x="3569" y="34793"/>
                    <a:pt x="6716" y="34793"/>
                  </a:cubicBezTo>
                  <a:cubicBezTo>
                    <a:pt x="6757" y="34793"/>
                    <a:pt x="6798" y="34793"/>
                    <a:pt x="6838" y="34792"/>
                  </a:cubicBezTo>
                  <a:cubicBezTo>
                    <a:pt x="6838" y="34792"/>
                    <a:pt x="6872" y="34792"/>
                    <a:pt x="6838" y="34859"/>
                  </a:cubicBezTo>
                  <a:cubicBezTo>
                    <a:pt x="10074" y="34792"/>
                    <a:pt x="12676" y="32090"/>
                    <a:pt x="12642" y="28855"/>
                  </a:cubicBezTo>
                  <a:cubicBezTo>
                    <a:pt x="12576" y="27387"/>
                    <a:pt x="12576" y="26219"/>
                    <a:pt x="12576" y="26219"/>
                  </a:cubicBezTo>
                  <a:cubicBezTo>
                    <a:pt x="12576" y="26219"/>
                    <a:pt x="17579" y="25552"/>
                    <a:pt x="17779" y="20582"/>
                  </a:cubicBezTo>
                  <a:cubicBezTo>
                    <a:pt x="17846" y="18214"/>
                    <a:pt x="17646" y="13243"/>
                    <a:pt x="17379" y="8740"/>
                  </a:cubicBezTo>
                  <a:cubicBezTo>
                    <a:pt x="17146" y="3903"/>
                    <a:pt x="13209" y="101"/>
                    <a:pt x="8373" y="1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755470" y="1644641"/>
              <a:ext cx="139823" cy="72919"/>
            </a:xfrm>
            <a:custGeom>
              <a:rect b="b" l="l" r="r" t="t"/>
              <a:pathLst>
                <a:path extrusionOk="0" h="3358" w="6439">
                  <a:moveTo>
                    <a:pt x="0" y="1"/>
                  </a:moveTo>
                  <a:cubicBezTo>
                    <a:pt x="0" y="1"/>
                    <a:pt x="1374" y="3358"/>
                    <a:pt x="5813" y="3358"/>
                  </a:cubicBezTo>
                  <a:cubicBezTo>
                    <a:pt x="6015" y="3358"/>
                    <a:pt x="6223" y="3351"/>
                    <a:pt x="6438" y="3336"/>
                  </a:cubicBezTo>
                  <a:lnTo>
                    <a:pt x="6405" y="2069"/>
                  </a:lnTo>
                  <a:cubicBezTo>
                    <a:pt x="4103" y="2002"/>
                    <a:pt x="1868" y="1268"/>
                    <a:pt x="0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5808350" y="1507544"/>
              <a:ext cx="52898" cy="46231"/>
            </a:xfrm>
            <a:custGeom>
              <a:rect b="b" l="l" r="r" t="t"/>
              <a:pathLst>
                <a:path extrusionOk="0" h="2129" w="2436">
                  <a:moveTo>
                    <a:pt x="1261" y="0"/>
                  </a:moveTo>
                  <a:cubicBezTo>
                    <a:pt x="980" y="0"/>
                    <a:pt x="692" y="118"/>
                    <a:pt x="467" y="343"/>
                  </a:cubicBezTo>
                  <a:lnTo>
                    <a:pt x="601" y="209"/>
                  </a:lnTo>
                  <a:lnTo>
                    <a:pt x="601" y="209"/>
                  </a:lnTo>
                  <a:cubicBezTo>
                    <a:pt x="367" y="376"/>
                    <a:pt x="200" y="576"/>
                    <a:pt x="134" y="843"/>
                  </a:cubicBezTo>
                  <a:cubicBezTo>
                    <a:pt x="0" y="1110"/>
                    <a:pt x="34" y="1443"/>
                    <a:pt x="200" y="1744"/>
                  </a:cubicBezTo>
                  <a:cubicBezTo>
                    <a:pt x="334" y="1910"/>
                    <a:pt x="534" y="2044"/>
                    <a:pt x="767" y="2077"/>
                  </a:cubicBezTo>
                  <a:cubicBezTo>
                    <a:pt x="866" y="2114"/>
                    <a:pt x="968" y="2128"/>
                    <a:pt x="1074" y="2128"/>
                  </a:cubicBezTo>
                  <a:cubicBezTo>
                    <a:pt x="1255" y="2128"/>
                    <a:pt x="1445" y="2086"/>
                    <a:pt x="1635" y="2044"/>
                  </a:cubicBezTo>
                  <a:cubicBezTo>
                    <a:pt x="1768" y="2011"/>
                    <a:pt x="1868" y="1910"/>
                    <a:pt x="2002" y="1810"/>
                  </a:cubicBezTo>
                  <a:cubicBezTo>
                    <a:pt x="2435" y="1377"/>
                    <a:pt x="2402" y="710"/>
                    <a:pt x="1968" y="309"/>
                  </a:cubicBezTo>
                  <a:cubicBezTo>
                    <a:pt x="1776" y="101"/>
                    <a:pt x="1522" y="0"/>
                    <a:pt x="1261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5940192" y="1367147"/>
              <a:ext cx="30444" cy="29098"/>
            </a:xfrm>
            <a:custGeom>
              <a:rect b="b" l="l" r="r" t="t"/>
              <a:pathLst>
                <a:path extrusionOk="0" h="1340" w="1402">
                  <a:moveTo>
                    <a:pt x="756" y="0"/>
                  </a:moveTo>
                  <a:cubicBezTo>
                    <a:pt x="738" y="0"/>
                    <a:pt x="719" y="1"/>
                    <a:pt x="701" y="3"/>
                  </a:cubicBezTo>
                  <a:cubicBezTo>
                    <a:pt x="334" y="3"/>
                    <a:pt x="0" y="336"/>
                    <a:pt x="0" y="703"/>
                  </a:cubicBezTo>
                  <a:cubicBezTo>
                    <a:pt x="0" y="1081"/>
                    <a:pt x="297" y="1340"/>
                    <a:pt x="639" y="1340"/>
                  </a:cubicBezTo>
                  <a:cubicBezTo>
                    <a:pt x="659" y="1340"/>
                    <a:pt x="680" y="1339"/>
                    <a:pt x="701" y="1337"/>
                  </a:cubicBezTo>
                  <a:cubicBezTo>
                    <a:pt x="1068" y="1337"/>
                    <a:pt x="1401" y="1004"/>
                    <a:pt x="1401" y="637"/>
                  </a:cubicBezTo>
                  <a:cubicBezTo>
                    <a:pt x="1370" y="288"/>
                    <a:pt x="1098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911939" y="1344735"/>
              <a:ext cx="63039" cy="17567"/>
            </a:xfrm>
            <a:custGeom>
              <a:rect b="b" l="l" r="r" t="t"/>
              <a:pathLst>
                <a:path extrusionOk="0" h="809" w="2903">
                  <a:moveTo>
                    <a:pt x="1501" y="1"/>
                  </a:moveTo>
                  <a:cubicBezTo>
                    <a:pt x="1134" y="1"/>
                    <a:pt x="701" y="134"/>
                    <a:pt x="367" y="334"/>
                  </a:cubicBezTo>
                  <a:cubicBezTo>
                    <a:pt x="134" y="501"/>
                    <a:pt x="0" y="635"/>
                    <a:pt x="67" y="701"/>
                  </a:cubicBezTo>
                  <a:cubicBezTo>
                    <a:pt x="80" y="714"/>
                    <a:pt x="101" y="720"/>
                    <a:pt x="129" y="720"/>
                  </a:cubicBezTo>
                  <a:cubicBezTo>
                    <a:pt x="318" y="720"/>
                    <a:pt x="834" y="468"/>
                    <a:pt x="1501" y="468"/>
                  </a:cubicBezTo>
                  <a:cubicBezTo>
                    <a:pt x="2179" y="468"/>
                    <a:pt x="2714" y="809"/>
                    <a:pt x="2845" y="809"/>
                  </a:cubicBezTo>
                  <a:cubicBezTo>
                    <a:pt x="2856" y="809"/>
                    <a:pt x="2864" y="806"/>
                    <a:pt x="2869" y="801"/>
                  </a:cubicBezTo>
                  <a:cubicBezTo>
                    <a:pt x="2902" y="735"/>
                    <a:pt x="2836" y="568"/>
                    <a:pt x="2569" y="368"/>
                  </a:cubicBezTo>
                  <a:cubicBezTo>
                    <a:pt x="2269" y="134"/>
                    <a:pt x="1902" y="1"/>
                    <a:pt x="1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5785156" y="1367147"/>
              <a:ext cx="30444" cy="29055"/>
            </a:xfrm>
            <a:custGeom>
              <a:rect b="b" l="l" r="r" t="t"/>
              <a:pathLst>
                <a:path extrusionOk="0" h="1338" w="1402">
                  <a:moveTo>
                    <a:pt x="752" y="0"/>
                  </a:moveTo>
                  <a:cubicBezTo>
                    <a:pt x="735" y="0"/>
                    <a:pt x="718" y="1"/>
                    <a:pt x="701" y="3"/>
                  </a:cubicBezTo>
                  <a:cubicBezTo>
                    <a:pt x="334" y="3"/>
                    <a:pt x="1" y="336"/>
                    <a:pt x="1" y="703"/>
                  </a:cubicBezTo>
                  <a:cubicBezTo>
                    <a:pt x="1" y="1104"/>
                    <a:pt x="334" y="1337"/>
                    <a:pt x="701" y="1337"/>
                  </a:cubicBezTo>
                  <a:cubicBezTo>
                    <a:pt x="1068" y="1337"/>
                    <a:pt x="1402" y="1004"/>
                    <a:pt x="1402" y="637"/>
                  </a:cubicBezTo>
                  <a:cubicBezTo>
                    <a:pt x="1370" y="288"/>
                    <a:pt x="1068" y="0"/>
                    <a:pt x="7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751126" y="1344735"/>
              <a:ext cx="63755" cy="17567"/>
            </a:xfrm>
            <a:custGeom>
              <a:rect b="b" l="l" r="r" t="t"/>
              <a:pathLst>
                <a:path extrusionOk="0" h="809" w="2936">
                  <a:moveTo>
                    <a:pt x="1501" y="1"/>
                  </a:moveTo>
                  <a:cubicBezTo>
                    <a:pt x="1134" y="1"/>
                    <a:pt x="734" y="134"/>
                    <a:pt x="400" y="334"/>
                  </a:cubicBezTo>
                  <a:cubicBezTo>
                    <a:pt x="133" y="501"/>
                    <a:pt x="0" y="635"/>
                    <a:pt x="100" y="701"/>
                  </a:cubicBezTo>
                  <a:cubicBezTo>
                    <a:pt x="113" y="714"/>
                    <a:pt x="134" y="720"/>
                    <a:pt x="162" y="720"/>
                  </a:cubicBezTo>
                  <a:cubicBezTo>
                    <a:pt x="351" y="720"/>
                    <a:pt x="863" y="468"/>
                    <a:pt x="1501" y="468"/>
                  </a:cubicBezTo>
                  <a:cubicBezTo>
                    <a:pt x="2209" y="468"/>
                    <a:pt x="2719" y="809"/>
                    <a:pt x="2871" y="809"/>
                  </a:cubicBezTo>
                  <a:cubicBezTo>
                    <a:pt x="2884" y="809"/>
                    <a:pt x="2894" y="806"/>
                    <a:pt x="2902" y="801"/>
                  </a:cubicBezTo>
                  <a:cubicBezTo>
                    <a:pt x="2935" y="735"/>
                    <a:pt x="2902" y="568"/>
                    <a:pt x="2602" y="368"/>
                  </a:cubicBezTo>
                  <a:cubicBezTo>
                    <a:pt x="2302" y="134"/>
                    <a:pt x="1935" y="1"/>
                    <a:pt x="15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230" y="1347602"/>
              <a:ext cx="48555" cy="139497"/>
            </a:xfrm>
            <a:custGeom>
              <a:rect b="b" l="l" r="r" t="t"/>
              <a:pathLst>
                <a:path extrusionOk="0" h="6424" w="2236">
                  <a:moveTo>
                    <a:pt x="73" y="0"/>
                  </a:moveTo>
                  <a:cubicBezTo>
                    <a:pt x="71" y="0"/>
                    <a:pt x="69" y="1"/>
                    <a:pt x="67" y="2"/>
                  </a:cubicBezTo>
                  <a:cubicBezTo>
                    <a:pt x="0" y="36"/>
                    <a:pt x="534" y="1770"/>
                    <a:pt x="1301" y="3905"/>
                  </a:cubicBezTo>
                  <a:lnTo>
                    <a:pt x="1835" y="5406"/>
                  </a:lnTo>
                  <a:cubicBezTo>
                    <a:pt x="1968" y="5573"/>
                    <a:pt x="2002" y="5773"/>
                    <a:pt x="1968" y="6006"/>
                  </a:cubicBezTo>
                  <a:cubicBezTo>
                    <a:pt x="1902" y="6107"/>
                    <a:pt x="1735" y="6173"/>
                    <a:pt x="1535" y="6173"/>
                  </a:cubicBezTo>
                  <a:cubicBezTo>
                    <a:pt x="1134" y="6207"/>
                    <a:pt x="701" y="6240"/>
                    <a:pt x="301" y="6373"/>
                  </a:cubicBezTo>
                  <a:cubicBezTo>
                    <a:pt x="501" y="6407"/>
                    <a:pt x="709" y="6423"/>
                    <a:pt x="913" y="6423"/>
                  </a:cubicBezTo>
                  <a:cubicBezTo>
                    <a:pt x="1118" y="6423"/>
                    <a:pt x="1318" y="6407"/>
                    <a:pt x="1501" y="6373"/>
                  </a:cubicBezTo>
                  <a:cubicBezTo>
                    <a:pt x="1601" y="6373"/>
                    <a:pt x="1702" y="6373"/>
                    <a:pt x="1835" y="6307"/>
                  </a:cubicBezTo>
                  <a:cubicBezTo>
                    <a:pt x="2002" y="6273"/>
                    <a:pt x="2102" y="6140"/>
                    <a:pt x="2169" y="6040"/>
                  </a:cubicBezTo>
                  <a:cubicBezTo>
                    <a:pt x="2235" y="5773"/>
                    <a:pt x="2202" y="5539"/>
                    <a:pt x="2068" y="5273"/>
                  </a:cubicBezTo>
                  <a:cubicBezTo>
                    <a:pt x="1968" y="4806"/>
                    <a:pt x="1735" y="4305"/>
                    <a:pt x="1568" y="3772"/>
                  </a:cubicBezTo>
                  <a:cubicBezTo>
                    <a:pt x="848" y="1709"/>
                    <a:pt x="192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814865" y="1496860"/>
              <a:ext cx="55069" cy="48555"/>
            </a:xfrm>
            <a:custGeom>
              <a:rect b="b" l="l" r="r" t="t"/>
              <a:pathLst>
                <a:path extrusionOk="0" h="2236" w="2536">
                  <a:moveTo>
                    <a:pt x="167" y="1"/>
                  </a:moveTo>
                  <a:cubicBezTo>
                    <a:pt x="134" y="1"/>
                    <a:pt x="0" y="168"/>
                    <a:pt x="0" y="534"/>
                  </a:cubicBezTo>
                  <a:cubicBezTo>
                    <a:pt x="34" y="1001"/>
                    <a:pt x="301" y="1468"/>
                    <a:pt x="634" y="1735"/>
                  </a:cubicBezTo>
                  <a:cubicBezTo>
                    <a:pt x="1001" y="2069"/>
                    <a:pt x="1468" y="2236"/>
                    <a:pt x="1969" y="2236"/>
                  </a:cubicBezTo>
                  <a:cubicBezTo>
                    <a:pt x="2335" y="2236"/>
                    <a:pt x="2536" y="2102"/>
                    <a:pt x="2536" y="2069"/>
                  </a:cubicBezTo>
                  <a:cubicBezTo>
                    <a:pt x="2536" y="1969"/>
                    <a:pt x="1668" y="2002"/>
                    <a:pt x="968" y="1402"/>
                  </a:cubicBezTo>
                  <a:cubicBezTo>
                    <a:pt x="234" y="835"/>
                    <a:pt x="301" y="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739530" y="1283646"/>
              <a:ext cx="77523" cy="21150"/>
            </a:xfrm>
            <a:custGeom>
              <a:rect b="b" l="l" r="r" t="t"/>
              <a:pathLst>
                <a:path extrusionOk="0" h="974" w="3570">
                  <a:moveTo>
                    <a:pt x="2019" y="0"/>
                  </a:moveTo>
                  <a:cubicBezTo>
                    <a:pt x="1923" y="0"/>
                    <a:pt x="1828" y="5"/>
                    <a:pt x="1735" y="12"/>
                  </a:cubicBezTo>
                  <a:cubicBezTo>
                    <a:pt x="1268" y="45"/>
                    <a:pt x="801" y="179"/>
                    <a:pt x="434" y="445"/>
                  </a:cubicBezTo>
                  <a:cubicBezTo>
                    <a:pt x="134" y="612"/>
                    <a:pt x="0" y="812"/>
                    <a:pt x="67" y="879"/>
                  </a:cubicBezTo>
                  <a:cubicBezTo>
                    <a:pt x="96" y="948"/>
                    <a:pt x="180" y="973"/>
                    <a:pt x="307" y="973"/>
                  </a:cubicBezTo>
                  <a:cubicBezTo>
                    <a:pt x="613" y="973"/>
                    <a:pt x="1166" y="826"/>
                    <a:pt x="1802" y="779"/>
                  </a:cubicBezTo>
                  <a:cubicBezTo>
                    <a:pt x="2736" y="679"/>
                    <a:pt x="3469" y="812"/>
                    <a:pt x="3570" y="612"/>
                  </a:cubicBezTo>
                  <a:cubicBezTo>
                    <a:pt x="3570" y="512"/>
                    <a:pt x="3403" y="345"/>
                    <a:pt x="3069" y="212"/>
                  </a:cubicBezTo>
                  <a:cubicBezTo>
                    <a:pt x="2729" y="55"/>
                    <a:pt x="2368" y="0"/>
                    <a:pt x="20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911939" y="1297480"/>
              <a:ext cx="57957" cy="19131"/>
            </a:xfrm>
            <a:custGeom>
              <a:rect b="b" l="l" r="r" t="t"/>
              <a:pathLst>
                <a:path extrusionOk="0" h="881" w="2669">
                  <a:moveTo>
                    <a:pt x="1192" y="0"/>
                  </a:moveTo>
                  <a:cubicBezTo>
                    <a:pt x="893" y="0"/>
                    <a:pt x="613" y="74"/>
                    <a:pt x="334" y="242"/>
                  </a:cubicBezTo>
                  <a:cubicBezTo>
                    <a:pt x="67" y="409"/>
                    <a:pt x="0" y="576"/>
                    <a:pt x="34" y="676"/>
                  </a:cubicBezTo>
                  <a:cubicBezTo>
                    <a:pt x="88" y="743"/>
                    <a:pt x="208" y="762"/>
                    <a:pt x="374" y="762"/>
                  </a:cubicBezTo>
                  <a:cubicBezTo>
                    <a:pt x="568" y="762"/>
                    <a:pt x="824" y="737"/>
                    <a:pt x="1111" y="737"/>
                  </a:cubicBezTo>
                  <a:cubicBezTo>
                    <a:pt x="1184" y="737"/>
                    <a:pt x="1258" y="738"/>
                    <a:pt x="1335" y="742"/>
                  </a:cubicBezTo>
                  <a:cubicBezTo>
                    <a:pt x="1769" y="788"/>
                    <a:pt x="2157" y="881"/>
                    <a:pt x="2401" y="881"/>
                  </a:cubicBezTo>
                  <a:cubicBezTo>
                    <a:pt x="2512" y="881"/>
                    <a:pt x="2594" y="861"/>
                    <a:pt x="2636" y="809"/>
                  </a:cubicBezTo>
                  <a:cubicBezTo>
                    <a:pt x="2669" y="709"/>
                    <a:pt x="2636" y="509"/>
                    <a:pt x="2402" y="375"/>
                  </a:cubicBezTo>
                  <a:cubicBezTo>
                    <a:pt x="2135" y="175"/>
                    <a:pt x="1735" y="9"/>
                    <a:pt x="1368" y="9"/>
                  </a:cubicBezTo>
                  <a:cubicBezTo>
                    <a:pt x="1308" y="3"/>
                    <a:pt x="1250" y="0"/>
                    <a:pt x="11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560606" y="1410471"/>
              <a:ext cx="73896" cy="112353"/>
            </a:xfrm>
            <a:custGeom>
              <a:rect b="b" l="l" r="r" t="t"/>
              <a:pathLst>
                <a:path extrusionOk="0" h="5174" w="3403">
                  <a:moveTo>
                    <a:pt x="2220" y="1"/>
                  </a:moveTo>
                  <a:cubicBezTo>
                    <a:pt x="1244" y="1"/>
                    <a:pt x="0" y="410"/>
                    <a:pt x="0" y="2478"/>
                  </a:cubicBezTo>
                  <a:cubicBezTo>
                    <a:pt x="0" y="4757"/>
                    <a:pt x="1558" y="5174"/>
                    <a:pt x="2565" y="5174"/>
                  </a:cubicBezTo>
                  <a:cubicBezTo>
                    <a:pt x="3047" y="5174"/>
                    <a:pt x="3403" y="5079"/>
                    <a:pt x="3403" y="5046"/>
                  </a:cubicBezTo>
                  <a:cubicBezTo>
                    <a:pt x="3403" y="4979"/>
                    <a:pt x="3369" y="176"/>
                    <a:pt x="3369" y="176"/>
                  </a:cubicBezTo>
                  <a:cubicBezTo>
                    <a:pt x="3343" y="163"/>
                    <a:pt x="2835" y="1"/>
                    <a:pt x="2220" y="1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577979" y="1434577"/>
              <a:ext cx="34071" cy="64363"/>
            </a:xfrm>
            <a:custGeom>
              <a:rect b="b" l="l" r="r" t="t"/>
              <a:pathLst>
                <a:path extrusionOk="0" h="2964" w="1569">
                  <a:moveTo>
                    <a:pt x="835" y="0"/>
                  </a:moveTo>
                  <a:cubicBezTo>
                    <a:pt x="534" y="33"/>
                    <a:pt x="334" y="234"/>
                    <a:pt x="201" y="534"/>
                  </a:cubicBezTo>
                  <a:cubicBezTo>
                    <a:pt x="67" y="834"/>
                    <a:pt x="1" y="1168"/>
                    <a:pt x="1" y="1501"/>
                  </a:cubicBezTo>
                  <a:cubicBezTo>
                    <a:pt x="34" y="2202"/>
                    <a:pt x="368" y="2835"/>
                    <a:pt x="868" y="2935"/>
                  </a:cubicBezTo>
                  <a:cubicBezTo>
                    <a:pt x="917" y="2955"/>
                    <a:pt x="969" y="2963"/>
                    <a:pt x="1021" y="2963"/>
                  </a:cubicBezTo>
                  <a:cubicBezTo>
                    <a:pt x="1149" y="2963"/>
                    <a:pt x="1284" y="2916"/>
                    <a:pt x="1402" y="2869"/>
                  </a:cubicBezTo>
                  <a:cubicBezTo>
                    <a:pt x="1568" y="2735"/>
                    <a:pt x="1568" y="2669"/>
                    <a:pt x="1568" y="2669"/>
                  </a:cubicBezTo>
                  <a:lnTo>
                    <a:pt x="1568" y="2669"/>
                  </a:lnTo>
                  <a:cubicBezTo>
                    <a:pt x="1568" y="2669"/>
                    <a:pt x="1535" y="2702"/>
                    <a:pt x="1402" y="2735"/>
                  </a:cubicBezTo>
                  <a:cubicBezTo>
                    <a:pt x="1335" y="2752"/>
                    <a:pt x="1260" y="2760"/>
                    <a:pt x="1181" y="2760"/>
                  </a:cubicBezTo>
                  <a:cubicBezTo>
                    <a:pt x="1101" y="2760"/>
                    <a:pt x="1018" y="2752"/>
                    <a:pt x="935" y="2735"/>
                  </a:cubicBezTo>
                  <a:cubicBezTo>
                    <a:pt x="568" y="2602"/>
                    <a:pt x="268" y="2035"/>
                    <a:pt x="234" y="1434"/>
                  </a:cubicBezTo>
                  <a:cubicBezTo>
                    <a:pt x="234" y="1168"/>
                    <a:pt x="268" y="867"/>
                    <a:pt x="401" y="600"/>
                  </a:cubicBezTo>
                  <a:cubicBezTo>
                    <a:pt x="434" y="400"/>
                    <a:pt x="601" y="234"/>
                    <a:pt x="868" y="167"/>
                  </a:cubicBezTo>
                  <a:cubicBezTo>
                    <a:pt x="897" y="152"/>
                    <a:pt x="928" y="146"/>
                    <a:pt x="959" y="146"/>
                  </a:cubicBezTo>
                  <a:cubicBezTo>
                    <a:pt x="1068" y="146"/>
                    <a:pt x="1175" y="229"/>
                    <a:pt x="1202" y="334"/>
                  </a:cubicBezTo>
                  <a:cubicBezTo>
                    <a:pt x="1235" y="400"/>
                    <a:pt x="1235" y="500"/>
                    <a:pt x="1235" y="500"/>
                  </a:cubicBezTo>
                  <a:cubicBezTo>
                    <a:pt x="1235" y="500"/>
                    <a:pt x="1335" y="434"/>
                    <a:pt x="1268" y="267"/>
                  </a:cubicBezTo>
                  <a:cubicBezTo>
                    <a:pt x="1235" y="200"/>
                    <a:pt x="1202" y="100"/>
                    <a:pt x="1168" y="67"/>
                  </a:cubicBezTo>
                  <a:cubicBezTo>
                    <a:pt x="1068" y="0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569292" y="1106678"/>
              <a:ext cx="393346" cy="340969"/>
            </a:xfrm>
            <a:custGeom>
              <a:rect b="b" l="l" r="r" t="t"/>
              <a:pathLst>
                <a:path extrusionOk="0" h="15702" w="18114">
                  <a:moveTo>
                    <a:pt x="9855" y="0"/>
                  </a:moveTo>
                  <a:cubicBezTo>
                    <a:pt x="9147" y="0"/>
                    <a:pt x="8488" y="79"/>
                    <a:pt x="7939" y="255"/>
                  </a:cubicBezTo>
                  <a:cubicBezTo>
                    <a:pt x="5671" y="922"/>
                    <a:pt x="3803" y="2090"/>
                    <a:pt x="2736" y="4158"/>
                  </a:cubicBezTo>
                  <a:cubicBezTo>
                    <a:pt x="1635" y="6293"/>
                    <a:pt x="1168" y="8661"/>
                    <a:pt x="1335" y="10996"/>
                  </a:cubicBezTo>
                  <a:cubicBezTo>
                    <a:pt x="1401" y="11697"/>
                    <a:pt x="0" y="12130"/>
                    <a:pt x="434" y="12764"/>
                  </a:cubicBezTo>
                  <a:cubicBezTo>
                    <a:pt x="901" y="13498"/>
                    <a:pt x="801" y="13131"/>
                    <a:pt x="1635" y="14165"/>
                  </a:cubicBezTo>
                  <a:cubicBezTo>
                    <a:pt x="1902" y="14465"/>
                    <a:pt x="2235" y="14799"/>
                    <a:pt x="2469" y="15032"/>
                  </a:cubicBezTo>
                  <a:cubicBezTo>
                    <a:pt x="2831" y="15470"/>
                    <a:pt x="3519" y="15702"/>
                    <a:pt x="4105" y="15702"/>
                  </a:cubicBezTo>
                  <a:cubicBezTo>
                    <a:pt x="4545" y="15702"/>
                    <a:pt x="4928" y="15571"/>
                    <a:pt x="5071" y="15299"/>
                  </a:cubicBezTo>
                  <a:cubicBezTo>
                    <a:pt x="5771" y="14098"/>
                    <a:pt x="6171" y="12697"/>
                    <a:pt x="6171" y="11296"/>
                  </a:cubicBezTo>
                  <a:cubicBezTo>
                    <a:pt x="6238" y="10262"/>
                    <a:pt x="6238" y="8661"/>
                    <a:pt x="5971" y="7660"/>
                  </a:cubicBezTo>
                  <a:cubicBezTo>
                    <a:pt x="5905" y="7293"/>
                    <a:pt x="5805" y="6927"/>
                    <a:pt x="5838" y="6493"/>
                  </a:cubicBezTo>
                  <a:cubicBezTo>
                    <a:pt x="5838" y="5859"/>
                    <a:pt x="6005" y="5259"/>
                    <a:pt x="6405" y="4692"/>
                  </a:cubicBezTo>
                  <a:cubicBezTo>
                    <a:pt x="6472" y="4592"/>
                    <a:pt x="6605" y="4491"/>
                    <a:pt x="6672" y="4358"/>
                  </a:cubicBezTo>
                  <a:cubicBezTo>
                    <a:pt x="7231" y="3889"/>
                    <a:pt x="7924" y="3644"/>
                    <a:pt x="8632" y="3644"/>
                  </a:cubicBezTo>
                  <a:cubicBezTo>
                    <a:pt x="8981" y="3644"/>
                    <a:pt x="9333" y="3703"/>
                    <a:pt x="9674" y="3824"/>
                  </a:cubicBezTo>
                  <a:cubicBezTo>
                    <a:pt x="11064" y="4280"/>
                    <a:pt x="12265" y="4959"/>
                    <a:pt x="13647" y="4959"/>
                  </a:cubicBezTo>
                  <a:cubicBezTo>
                    <a:pt x="14189" y="4959"/>
                    <a:pt x="14758" y="4854"/>
                    <a:pt x="15378" y="4592"/>
                  </a:cubicBezTo>
                  <a:cubicBezTo>
                    <a:pt x="15778" y="4358"/>
                    <a:pt x="16112" y="4091"/>
                    <a:pt x="16345" y="3691"/>
                  </a:cubicBezTo>
                  <a:cubicBezTo>
                    <a:pt x="16464" y="3587"/>
                    <a:pt x="16641" y="3530"/>
                    <a:pt x="16837" y="3530"/>
                  </a:cubicBezTo>
                  <a:cubicBezTo>
                    <a:pt x="17083" y="3530"/>
                    <a:pt x="17357" y="3620"/>
                    <a:pt x="17580" y="3824"/>
                  </a:cubicBezTo>
                  <a:cubicBezTo>
                    <a:pt x="18113" y="3491"/>
                    <a:pt x="16312" y="1689"/>
                    <a:pt x="14978" y="1089"/>
                  </a:cubicBezTo>
                  <a:cubicBezTo>
                    <a:pt x="13541" y="453"/>
                    <a:pt x="11556" y="0"/>
                    <a:pt x="985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677224" y="1111086"/>
              <a:ext cx="337581" cy="128618"/>
            </a:xfrm>
            <a:custGeom>
              <a:rect b="b" l="l" r="r" t="t"/>
              <a:pathLst>
                <a:path extrusionOk="0" h="5923" w="15546">
                  <a:moveTo>
                    <a:pt x="8552" y="0"/>
                  </a:moveTo>
                  <a:cubicBezTo>
                    <a:pt x="7714" y="0"/>
                    <a:pt x="6872" y="63"/>
                    <a:pt x="6038" y="185"/>
                  </a:cubicBezTo>
                  <a:cubicBezTo>
                    <a:pt x="4037" y="486"/>
                    <a:pt x="2002" y="1120"/>
                    <a:pt x="568" y="2487"/>
                  </a:cubicBezTo>
                  <a:cubicBezTo>
                    <a:pt x="368" y="2654"/>
                    <a:pt x="201" y="2887"/>
                    <a:pt x="134" y="3121"/>
                  </a:cubicBezTo>
                  <a:cubicBezTo>
                    <a:pt x="1" y="3354"/>
                    <a:pt x="34" y="3655"/>
                    <a:pt x="201" y="3922"/>
                  </a:cubicBezTo>
                  <a:cubicBezTo>
                    <a:pt x="295" y="4035"/>
                    <a:pt x="444" y="4095"/>
                    <a:pt x="591" y="4095"/>
                  </a:cubicBezTo>
                  <a:cubicBezTo>
                    <a:pt x="703" y="4095"/>
                    <a:pt x="815" y="4060"/>
                    <a:pt x="901" y="3988"/>
                  </a:cubicBezTo>
                  <a:lnTo>
                    <a:pt x="1302" y="4422"/>
                  </a:lnTo>
                  <a:cubicBezTo>
                    <a:pt x="1999" y="4020"/>
                    <a:pt x="2776" y="3820"/>
                    <a:pt x="3558" y="3820"/>
                  </a:cubicBezTo>
                  <a:cubicBezTo>
                    <a:pt x="4010" y="3820"/>
                    <a:pt x="4464" y="3887"/>
                    <a:pt x="4904" y="4022"/>
                  </a:cubicBezTo>
                  <a:cubicBezTo>
                    <a:pt x="5938" y="4355"/>
                    <a:pt x="6805" y="4989"/>
                    <a:pt x="7806" y="5423"/>
                  </a:cubicBezTo>
                  <a:cubicBezTo>
                    <a:pt x="8638" y="5758"/>
                    <a:pt x="9517" y="5922"/>
                    <a:pt x="10390" y="5922"/>
                  </a:cubicBezTo>
                  <a:cubicBezTo>
                    <a:pt x="11861" y="5922"/>
                    <a:pt x="13318" y="5456"/>
                    <a:pt x="14511" y="4555"/>
                  </a:cubicBezTo>
                  <a:cubicBezTo>
                    <a:pt x="15045" y="4155"/>
                    <a:pt x="15412" y="3588"/>
                    <a:pt x="15545" y="2954"/>
                  </a:cubicBezTo>
                  <a:cubicBezTo>
                    <a:pt x="15545" y="2420"/>
                    <a:pt x="15312" y="1887"/>
                    <a:pt x="14878" y="1520"/>
                  </a:cubicBezTo>
                  <a:cubicBezTo>
                    <a:pt x="14478" y="1220"/>
                    <a:pt x="13977" y="953"/>
                    <a:pt x="13477" y="786"/>
                  </a:cubicBezTo>
                  <a:cubicBezTo>
                    <a:pt x="11898" y="252"/>
                    <a:pt x="10230" y="0"/>
                    <a:pt x="85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973505" y="1375703"/>
              <a:ext cx="19587" cy="8447"/>
            </a:xfrm>
            <a:custGeom>
              <a:rect b="b" l="l" r="r" t="t"/>
              <a:pathLst>
                <a:path extrusionOk="0" h="389" w="902">
                  <a:moveTo>
                    <a:pt x="751" y="1"/>
                  </a:moveTo>
                  <a:cubicBezTo>
                    <a:pt x="659" y="1"/>
                    <a:pt x="534" y="26"/>
                    <a:pt x="401" y="76"/>
                  </a:cubicBezTo>
                  <a:cubicBezTo>
                    <a:pt x="167" y="143"/>
                    <a:pt x="1" y="309"/>
                    <a:pt x="34" y="376"/>
                  </a:cubicBezTo>
                  <a:cubicBezTo>
                    <a:pt x="42" y="384"/>
                    <a:pt x="59" y="389"/>
                    <a:pt x="84" y="389"/>
                  </a:cubicBezTo>
                  <a:cubicBezTo>
                    <a:pt x="157" y="389"/>
                    <a:pt x="301" y="351"/>
                    <a:pt x="501" y="276"/>
                  </a:cubicBezTo>
                  <a:cubicBezTo>
                    <a:pt x="735" y="209"/>
                    <a:pt x="901" y="109"/>
                    <a:pt x="901" y="76"/>
                  </a:cubicBezTo>
                  <a:cubicBezTo>
                    <a:pt x="901" y="26"/>
                    <a:pt x="843" y="1"/>
                    <a:pt x="751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975677" y="1386040"/>
              <a:ext cx="24647" cy="5081"/>
            </a:xfrm>
            <a:custGeom>
              <a:rect b="b" l="l" r="r" t="t"/>
              <a:pathLst>
                <a:path extrusionOk="0" h="234" w="1135">
                  <a:moveTo>
                    <a:pt x="568" y="0"/>
                  </a:moveTo>
                  <a:cubicBezTo>
                    <a:pt x="268" y="0"/>
                    <a:pt x="1" y="67"/>
                    <a:pt x="1" y="134"/>
                  </a:cubicBezTo>
                  <a:cubicBezTo>
                    <a:pt x="1" y="234"/>
                    <a:pt x="268" y="234"/>
                    <a:pt x="568" y="234"/>
                  </a:cubicBezTo>
                  <a:cubicBezTo>
                    <a:pt x="868" y="234"/>
                    <a:pt x="1102" y="167"/>
                    <a:pt x="1102" y="134"/>
                  </a:cubicBezTo>
                  <a:cubicBezTo>
                    <a:pt x="1135" y="67"/>
                    <a:pt x="868" y="0"/>
                    <a:pt x="568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709821" y="1378787"/>
              <a:ext cx="33354" cy="5103"/>
            </a:xfrm>
            <a:custGeom>
              <a:rect b="b" l="l" r="r" t="t"/>
              <a:pathLst>
                <a:path extrusionOk="0" h="235" w="1536">
                  <a:moveTo>
                    <a:pt x="768" y="1"/>
                  </a:moveTo>
                  <a:cubicBezTo>
                    <a:pt x="334" y="1"/>
                    <a:pt x="1" y="67"/>
                    <a:pt x="1" y="134"/>
                  </a:cubicBezTo>
                  <a:cubicBezTo>
                    <a:pt x="1" y="234"/>
                    <a:pt x="334" y="234"/>
                    <a:pt x="768" y="234"/>
                  </a:cubicBezTo>
                  <a:cubicBezTo>
                    <a:pt x="1168" y="234"/>
                    <a:pt x="1502" y="234"/>
                    <a:pt x="1502" y="134"/>
                  </a:cubicBezTo>
                  <a:cubicBezTo>
                    <a:pt x="1535" y="101"/>
                    <a:pt x="1168" y="1"/>
                    <a:pt x="768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711993" y="1393272"/>
              <a:ext cx="30444" cy="4842"/>
            </a:xfrm>
            <a:custGeom>
              <a:rect b="b" l="l" r="r" t="t"/>
              <a:pathLst>
                <a:path extrusionOk="0" h="223" w="1402">
                  <a:moveTo>
                    <a:pt x="701" y="1"/>
                  </a:moveTo>
                  <a:cubicBezTo>
                    <a:pt x="334" y="1"/>
                    <a:pt x="1" y="134"/>
                    <a:pt x="34" y="167"/>
                  </a:cubicBezTo>
                  <a:cubicBezTo>
                    <a:pt x="67" y="201"/>
                    <a:pt x="334" y="201"/>
                    <a:pt x="701" y="201"/>
                  </a:cubicBezTo>
                  <a:cubicBezTo>
                    <a:pt x="911" y="201"/>
                    <a:pt x="1099" y="223"/>
                    <a:pt x="1221" y="223"/>
                  </a:cubicBezTo>
                  <a:cubicBezTo>
                    <a:pt x="1313" y="223"/>
                    <a:pt x="1368" y="210"/>
                    <a:pt x="1368" y="167"/>
                  </a:cubicBezTo>
                  <a:cubicBezTo>
                    <a:pt x="1402" y="1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752560" y="1415010"/>
              <a:ext cx="57979" cy="16851"/>
            </a:xfrm>
            <a:custGeom>
              <a:rect b="b" l="l" r="r" t="t"/>
              <a:pathLst>
                <a:path extrusionOk="0" h="776" w="2670">
                  <a:moveTo>
                    <a:pt x="1" y="0"/>
                  </a:moveTo>
                  <a:cubicBezTo>
                    <a:pt x="1" y="0"/>
                    <a:pt x="68" y="167"/>
                    <a:pt x="301" y="334"/>
                  </a:cubicBezTo>
                  <a:cubicBezTo>
                    <a:pt x="568" y="601"/>
                    <a:pt x="901" y="734"/>
                    <a:pt x="1302" y="768"/>
                  </a:cubicBezTo>
                  <a:cubicBezTo>
                    <a:pt x="1357" y="773"/>
                    <a:pt x="1414" y="776"/>
                    <a:pt x="1471" y="776"/>
                  </a:cubicBezTo>
                  <a:cubicBezTo>
                    <a:pt x="1757" y="776"/>
                    <a:pt x="2058" y="706"/>
                    <a:pt x="2336" y="567"/>
                  </a:cubicBezTo>
                  <a:cubicBezTo>
                    <a:pt x="2569" y="434"/>
                    <a:pt x="2669" y="267"/>
                    <a:pt x="2669" y="267"/>
                  </a:cubicBezTo>
                  <a:lnTo>
                    <a:pt x="2669" y="267"/>
                  </a:lnTo>
                  <a:cubicBezTo>
                    <a:pt x="2202" y="467"/>
                    <a:pt x="1735" y="567"/>
                    <a:pt x="1302" y="567"/>
                  </a:cubicBezTo>
                  <a:cubicBezTo>
                    <a:pt x="835" y="467"/>
                    <a:pt x="368" y="301"/>
                    <a:pt x="1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781552" y="1416639"/>
              <a:ext cx="36959" cy="5820"/>
            </a:xfrm>
            <a:custGeom>
              <a:rect b="b" l="l" r="r" t="t"/>
              <a:pathLst>
                <a:path extrusionOk="0" h="268" w="1702">
                  <a:moveTo>
                    <a:pt x="1414" y="0"/>
                  </a:moveTo>
                  <a:cubicBezTo>
                    <a:pt x="1268" y="0"/>
                    <a:pt x="1067" y="9"/>
                    <a:pt x="834" y="25"/>
                  </a:cubicBezTo>
                  <a:cubicBezTo>
                    <a:pt x="735" y="33"/>
                    <a:pt x="641" y="35"/>
                    <a:pt x="554" y="35"/>
                  </a:cubicBezTo>
                  <a:cubicBezTo>
                    <a:pt x="315" y="35"/>
                    <a:pt x="129" y="16"/>
                    <a:pt x="47" y="16"/>
                  </a:cubicBezTo>
                  <a:cubicBezTo>
                    <a:pt x="16" y="16"/>
                    <a:pt x="0" y="18"/>
                    <a:pt x="0" y="25"/>
                  </a:cubicBezTo>
                  <a:cubicBezTo>
                    <a:pt x="196" y="193"/>
                    <a:pt x="438" y="267"/>
                    <a:pt x="688" y="267"/>
                  </a:cubicBezTo>
                  <a:cubicBezTo>
                    <a:pt x="737" y="267"/>
                    <a:pt x="785" y="264"/>
                    <a:pt x="834" y="259"/>
                  </a:cubicBezTo>
                  <a:cubicBezTo>
                    <a:pt x="1334" y="259"/>
                    <a:pt x="1701" y="59"/>
                    <a:pt x="1668" y="25"/>
                  </a:cubicBezTo>
                  <a:cubicBezTo>
                    <a:pt x="1651" y="9"/>
                    <a:pt x="1559" y="0"/>
                    <a:pt x="1414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923535" y="1406758"/>
              <a:ext cx="54331" cy="9489"/>
            </a:xfrm>
            <a:custGeom>
              <a:rect b="b" l="l" r="r" t="t"/>
              <a:pathLst>
                <a:path extrusionOk="0" h="437" w="2502">
                  <a:moveTo>
                    <a:pt x="2460" y="0"/>
                  </a:moveTo>
                  <a:cubicBezTo>
                    <a:pt x="2317" y="0"/>
                    <a:pt x="1842" y="156"/>
                    <a:pt x="1268" y="214"/>
                  </a:cubicBezTo>
                  <a:cubicBezTo>
                    <a:pt x="1060" y="245"/>
                    <a:pt x="859" y="253"/>
                    <a:pt x="681" y="253"/>
                  </a:cubicBezTo>
                  <a:cubicBezTo>
                    <a:pt x="464" y="253"/>
                    <a:pt x="280" y="241"/>
                    <a:pt x="158" y="241"/>
                  </a:cubicBezTo>
                  <a:cubicBezTo>
                    <a:pt x="58" y="241"/>
                    <a:pt x="0" y="249"/>
                    <a:pt x="0" y="280"/>
                  </a:cubicBezTo>
                  <a:cubicBezTo>
                    <a:pt x="321" y="383"/>
                    <a:pt x="657" y="436"/>
                    <a:pt x="991" y="436"/>
                  </a:cubicBezTo>
                  <a:cubicBezTo>
                    <a:pt x="1524" y="436"/>
                    <a:pt x="2051" y="301"/>
                    <a:pt x="2502" y="13"/>
                  </a:cubicBezTo>
                  <a:cubicBezTo>
                    <a:pt x="2497" y="4"/>
                    <a:pt x="2483" y="0"/>
                    <a:pt x="2460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919909" y="1412838"/>
              <a:ext cx="49988" cy="13550"/>
            </a:xfrm>
            <a:custGeom>
              <a:rect b="b" l="l" r="r" t="t"/>
              <a:pathLst>
                <a:path extrusionOk="0" h="624" w="2302">
                  <a:moveTo>
                    <a:pt x="2302" y="0"/>
                  </a:moveTo>
                  <a:lnTo>
                    <a:pt x="2302" y="0"/>
                  </a:lnTo>
                  <a:cubicBezTo>
                    <a:pt x="1935" y="167"/>
                    <a:pt x="1601" y="267"/>
                    <a:pt x="1168" y="367"/>
                  </a:cubicBezTo>
                  <a:cubicBezTo>
                    <a:pt x="801" y="401"/>
                    <a:pt x="367" y="401"/>
                    <a:pt x="0" y="401"/>
                  </a:cubicBezTo>
                  <a:cubicBezTo>
                    <a:pt x="283" y="554"/>
                    <a:pt x="578" y="624"/>
                    <a:pt x="868" y="624"/>
                  </a:cubicBezTo>
                  <a:cubicBezTo>
                    <a:pt x="1399" y="624"/>
                    <a:pt x="1913" y="389"/>
                    <a:pt x="2302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806178" y="1275568"/>
              <a:ext cx="128944" cy="12682"/>
            </a:xfrm>
            <a:custGeom>
              <a:rect b="b" l="l" r="r" t="t"/>
              <a:pathLst>
                <a:path extrusionOk="0" h="584" w="5938">
                  <a:moveTo>
                    <a:pt x="48" y="1"/>
                  </a:moveTo>
                  <a:cubicBezTo>
                    <a:pt x="16" y="1"/>
                    <a:pt x="0" y="6"/>
                    <a:pt x="0" y="17"/>
                  </a:cubicBezTo>
                  <a:cubicBezTo>
                    <a:pt x="234" y="184"/>
                    <a:pt x="534" y="250"/>
                    <a:pt x="834" y="317"/>
                  </a:cubicBezTo>
                  <a:cubicBezTo>
                    <a:pt x="1535" y="484"/>
                    <a:pt x="2235" y="551"/>
                    <a:pt x="2936" y="584"/>
                  </a:cubicBezTo>
                  <a:cubicBezTo>
                    <a:pt x="3669" y="584"/>
                    <a:pt x="4370" y="584"/>
                    <a:pt x="5070" y="484"/>
                  </a:cubicBezTo>
                  <a:cubicBezTo>
                    <a:pt x="5371" y="417"/>
                    <a:pt x="5671" y="384"/>
                    <a:pt x="5938" y="250"/>
                  </a:cubicBezTo>
                  <a:cubicBezTo>
                    <a:pt x="5938" y="241"/>
                    <a:pt x="5909" y="237"/>
                    <a:pt x="5855" y="237"/>
                  </a:cubicBezTo>
                  <a:cubicBezTo>
                    <a:pt x="5566" y="237"/>
                    <a:pt x="4546" y="354"/>
                    <a:pt x="3312" y="354"/>
                  </a:cubicBezTo>
                  <a:cubicBezTo>
                    <a:pt x="3189" y="354"/>
                    <a:pt x="3063" y="353"/>
                    <a:pt x="2936" y="350"/>
                  </a:cubicBezTo>
                  <a:cubicBezTo>
                    <a:pt x="1512" y="321"/>
                    <a:pt x="299" y="1"/>
                    <a:pt x="48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827895" y="1267142"/>
              <a:ext cx="119541" cy="6276"/>
            </a:xfrm>
            <a:custGeom>
              <a:rect b="b" l="l" r="r" t="t"/>
              <a:pathLst>
                <a:path extrusionOk="0" h="289" w="5505">
                  <a:moveTo>
                    <a:pt x="257" y="1"/>
                  </a:moveTo>
                  <a:cubicBezTo>
                    <a:pt x="93" y="1"/>
                    <a:pt x="1" y="11"/>
                    <a:pt x="1" y="38"/>
                  </a:cubicBezTo>
                  <a:cubicBezTo>
                    <a:pt x="885" y="205"/>
                    <a:pt x="1802" y="288"/>
                    <a:pt x="2728" y="288"/>
                  </a:cubicBezTo>
                  <a:cubicBezTo>
                    <a:pt x="3654" y="288"/>
                    <a:pt x="4588" y="205"/>
                    <a:pt x="5505" y="38"/>
                  </a:cubicBezTo>
                  <a:cubicBezTo>
                    <a:pt x="5488" y="21"/>
                    <a:pt x="5401" y="15"/>
                    <a:pt x="5255" y="15"/>
                  </a:cubicBezTo>
                  <a:cubicBezTo>
                    <a:pt x="4819" y="15"/>
                    <a:pt x="3862" y="71"/>
                    <a:pt x="2736" y="71"/>
                  </a:cubicBezTo>
                  <a:cubicBezTo>
                    <a:pt x="1644" y="71"/>
                    <a:pt x="694" y="1"/>
                    <a:pt x="257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861230" y="1307795"/>
              <a:ext cx="4365" cy="14506"/>
            </a:xfrm>
            <a:custGeom>
              <a:rect b="b" l="l" r="r" t="t"/>
              <a:pathLst>
                <a:path extrusionOk="0" h="668" w="201">
                  <a:moveTo>
                    <a:pt x="34" y="1"/>
                  </a:moveTo>
                  <a:cubicBezTo>
                    <a:pt x="0" y="1"/>
                    <a:pt x="0" y="167"/>
                    <a:pt x="0" y="334"/>
                  </a:cubicBezTo>
                  <a:cubicBezTo>
                    <a:pt x="0" y="501"/>
                    <a:pt x="34" y="668"/>
                    <a:pt x="67" y="668"/>
                  </a:cubicBezTo>
                  <a:cubicBezTo>
                    <a:pt x="134" y="668"/>
                    <a:pt x="200" y="534"/>
                    <a:pt x="200" y="334"/>
                  </a:cubicBezTo>
                  <a:cubicBezTo>
                    <a:pt x="200" y="101"/>
                    <a:pt x="67" y="1"/>
                    <a:pt x="34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874608" y="1308273"/>
              <a:ext cx="11270" cy="16438"/>
            </a:xfrm>
            <a:custGeom>
              <a:rect b="b" l="l" r="r" t="t"/>
              <a:pathLst>
                <a:path extrusionOk="0" h="757" w="519">
                  <a:moveTo>
                    <a:pt x="201" y="0"/>
                  </a:moveTo>
                  <a:cubicBezTo>
                    <a:pt x="143" y="0"/>
                    <a:pt x="0" y="214"/>
                    <a:pt x="118" y="479"/>
                  </a:cubicBezTo>
                  <a:cubicBezTo>
                    <a:pt x="225" y="692"/>
                    <a:pt x="374" y="756"/>
                    <a:pt x="464" y="756"/>
                  </a:cubicBezTo>
                  <a:cubicBezTo>
                    <a:pt x="486" y="756"/>
                    <a:pt x="505" y="752"/>
                    <a:pt x="518" y="746"/>
                  </a:cubicBezTo>
                  <a:cubicBezTo>
                    <a:pt x="518" y="712"/>
                    <a:pt x="418" y="546"/>
                    <a:pt x="352" y="379"/>
                  </a:cubicBezTo>
                  <a:cubicBezTo>
                    <a:pt x="252" y="212"/>
                    <a:pt x="252" y="45"/>
                    <a:pt x="218" y="12"/>
                  </a:cubicBezTo>
                  <a:cubicBezTo>
                    <a:pt x="214" y="4"/>
                    <a:pt x="208" y="0"/>
                    <a:pt x="201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796037" y="1490519"/>
              <a:ext cx="20130" cy="15309"/>
            </a:xfrm>
            <a:custGeom>
              <a:rect b="b" l="l" r="r" t="t"/>
              <a:pathLst>
                <a:path extrusionOk="0" h="705" w="927">
                  <a:moveTo>
                    <a:pt x="828" y="1"/>
                  </a:moveTo>
                  <a:cubicBezTo>
                    <a:pt x="720" y="1"/>
                    <a:pt x="520" y="35"/>
                    <a:pt x="334" y="159"/>
                  </a:cubicBezTo>
                  <a:cubicBezTo>
                    <a:pt x="34" y="359"/>
                    <a:pt x="0" y="660"/>
                    <a:pt x="67" y="693"/>
                  </a:cubicBezTo>
                  <a:cubicBezTo>
                    <a:pt x="79" y="701"/>
                    <a:pt x="90" y="705"/>
                    <a:pt x="102" y="705"/>
                  </a:cubicBezTo>
                  <a:cubicBezTo>
                    <a:pt x="185" y="705"/>
                    <a:pt x="261" y="502"/>
                    <a:pt x="467" y="326"/>
                  </a:cubicBezTo>
                  <a:cubicBezTo>
                    <a:pt x="667" y="126"/>
                    <a:pt x="901" y="126"/>
                    <a:pt x="901" y="26"/>
                  </a:cubicBezTo>
                  <a:cubicBezTo>
                    <a:pt x="926" y="13"/>
                    <a:pt x="894" y="1"/>
                    <a:pt x="828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785895" y="1488890"/>
              <a:ext cx="10879" cy="11618"/>
            </a:xfrm>
            <a:custGeom>
              <a:rect b="b" l="l" r="r" t="t"/>
              <a:pathLst>
                <a:path extrusionOk="0" h="535" w="501">
                  <a:moveTo>
                    <a:pt x="367" y="1"/>
                  </a:moveTo>
                  <a:cubicBezTo>
                    <a:pt x="267" y="1"/>
                    <a:pt x="167" y="34"/>
                    <a:pt x="100" y="101"/>
                  </a:cubicBezTo>
                  <a:cubicBezTo>
                    <a:pt x="34" y="201"/>
                    <a:pt x="0" y="268"/>
                    <a:pt x="0" y="401"/>
                  </a:cubicBezTo>
                  <a:cubicBezTo>
                    <a:pt x="0" y="501"/>
                    <a:pt x="34" y="535"/>
                    <a:pt x="100" y="535"/>
                  </a:cubicBezTo>
                  <a:cubicBezTo>
                    <a:pt x="134" y="535"/>
                    <a:pt x="134" y="401"/>
                    <a:pt x="267" y="268"/>
                  </a:cubicBezTo>
                  <a:cubicBezTo>
                    <a:pt x="367" y="168"/>
                    <a:pt x="501" y="101"/>
                    <a:pt x="501" y="68"/>
                  </a:cubicBezTo>
                  <a:cubicBezTo>
                    <a:pt x="501" y="34"/>
                    <a:pt x="467" y="1"/>
                    <a:pt x="367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99680" y="1650179"/>
              <a:ext cx="27556" cy="129226"/>
            </a:xfrm>
            <a:custGeom>
              <a:rect b="b" l="l" r="r" t="t"/>
              <a:pathLst>
                <a:path extrusionOk="0" h="5951" w="1269">
                  <a:moveTo>
                    <a:pt x="254" y="1"/>
                  </a:moveTo>
                  <a:cubicBezTo>
                    <a:pt x="224" y="1"/>
                    <a:pt x="152" y="50"/>
                    <a:pt x="101" y="179"/>
                  </a:cubicBezTo>
                  <a:cubicBezTo>
                    <a:pt x="1" y="446"/>
                    <a:pt x="67" y="680"/>
                    <a:pt x="234" y="880"/>
                  </a:cubicBezTo>
                  <a:cubicBezTo>
                    <a:pt x="301" y="1013"/>
                    <a:pt x="401" y="1147"/>
                    <a:pt x="434" y="1280"/>
                  </a:cubicBezTo>
                  <a:cubicBezTo>
                    <a:pt x="468" y="1380"/>
                    <a:pt x="468" y="1547"/>
                    <a:pt x="434" y="1714"/>
                  </a:cubicBezTo>
                  <a:cubicBezTo>
                    <a:pt x="334" y="1981"/>
                    <a:pt x="334" y="2181"/>
                    <a:pt x="434" y="2381"/>
                  </a:cubicBezTo>
                  <a:cubicBezTo>
                    <a:pt x="501" y="2614"/>
                    <a:pt x="634" y="2814"/>
                    <a:pt x="735" y="2981"/>
                  </a:cubicBezTo>
                  <a:cubicBezTo>
                    <a:pt x="801" y="3348"/>
                    <a:pt x="801" y="3782"/>
                    <a:pt x="735" y="4149"/>
                  </a:cubicBezTo>
                  <a:cubicBezTo>
                    <a:pt x="634" y="4482"/>
                    <a:pt x="634" y="4849"/>
                    <a:pt x="668" y="5183"/>
                  </a:cubicBezTo>
                  <a:cubicBezTo>
                    <a:pt x="735" y="5450"/>
                    <a:pt x="835" y="5650"/>
                    <a:pt x="1001" y="5817"/>
                  </a:cubicBezTo>
                  <a:cubicBezTo>
                    <a:pt x="1168" y="5950"/>
                    <a:pt x="1268" y="5950"/>
                    <a:pt x="1268" y="5950"/>
                  </a:cubicBezTo>
                  <a:cubicBezTo>
                    <a:pt x="1268" y="5950"/>
                    <a:pt x="1168" y="5883"/>
                    <a:pt x="1001" y="5783"/>
                  </a:cubicBezTo>
                  <a:cubicBezTo>
                    <a:pt x="835" y="5616"/>
                    <a:pt x="768" y="5416"/>
                    <a:pt x="768" y="5183"/>
                  </a:cubicBezTo>
                  <a:cubicBezTo>
                    <a:pt x="701" y="4849"/>
                    <a:pt x="768" y="4582"/>
                    <a:pt x="835" y="4249"/>
                  </a:cubicBezTo>
                  <a:cubicBezTo>
                    <a:pt x="968" y="3815"/>
                    <a:pt x="968" y="3348"/>
                    <a:pt x="835" y="2948"/>
                  </a:cubicBezTo>
                  <a:cubicBezTo>
                    <a:pt x="768" y="2681"/>
                    <a:pt x="634" y="2514"/>
                    <a:pt x="534" y="2347"/>
                  </a:cubicBezTo>
                  <a:cubicBezTo>
                    <a:pt x="501" y="2181"/>
                    <a:pt x="501" y="1981"/>
                    <a:pt x="534" y="1814"/>
                  </a:cubicBezTo>
                  <a:cubicBezTo>
                    <a:pt x="601" y="1614"/>
                    <a:pt x="601" y="1447"/>
                    <a:pt x="534" y="1247"/>
                  </a:cubicBezTo>
                  <a:cubicBezTo>
                    <a:pt x="468" y="1080"/>
                    <a:pt x="368" y="946"/>
                    <a:pt x="301" y="813"/>
                  </a:cubicBezTo>
                  <a:cubicBezTo>
                    <a:pt x="167" y="646"/>
                    <a:pt x="101" y="446"/>
                    <a:pt x="134" y="246"/>
                  </a:cubicBezTo>
                  <a:cubicBezTo>
                    <a:pt x="167" y="46"/>
                    <a:pt x="268" y="46"/>
                    <a:pt x="268" y="12"/>
                  </a:cubicBezTo>
                  <a:cubicBezTo>
                    <a:pt x="268" y="5"/>
                    <a:pt x="262" y="1"/>
                    <a:pt x="254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727933" y="1663730"/>
              <a:ext cx="45667" cy="124362"/>
            </a:xfrm>
            <a:custGeom>
              <a:rect b="b" l="l" r="r" t="t"/>
              <a:pathLst>
                <a:path extrusionOk="0" h="5727" w="2103">
                  <a:moveTo>
                    <a:pt x="317" y="0"/>
                  </a:moveTo>
                  <a:cubicBezTo>
                    <a:pt x="271" y="0"/>
                    <a:pt x="206" y="13"/>
                    <a:pt x="134" y="56"/>
                  </a:cubicBezTo>
                  <a:cubicBezTo>
                    <a:pt x="34" y="156"/>
                    <a:pt x="1" y="289"/>
                    <a:pt x="1" y="389"/>
                  </a:cubicBezTo>
                  <a:cubicBezTo>
                    <a:pt x="1" y="523"/>
                    <a:pt x="67" y="689"/>
                    <a:pt x="201" y="789"/>
                  </a:cubicBezTo>
                  <a:cubicBezTo>
                    <a:pt x="468" y="990"/>
                    <a:pt x="835" y="1123"/>
                    <a:pt x="835" y="1490"/>
                  </a:cubicBezTo>
                  <a:lnTo>
                    <a:pt x="835" y="2057"/>
                  </a:lnTo>
                  <a:cubicBezTo>
                    <a:pt x="835" y="2291"/>
                    <a:pt x="835" y="2524"/>
                    <a:pt x="868" y="2724"/>
                  </a:cubicBezTo>
                  <a:cubicBezTo>
                    <a:pt x="968" y="3525"/>
                    <a:pt x="1168" y="4292"/>
                    <a:pt x="1435" y="5026"/>
                  </a:cubicBezTo>
                  <a:cubicBezTo>
                    <a:pt x="1502" y="5293"/>
                    <a:pt x="1635" y="5493"/>
                    <a:pt x="1835" y="5660"/>
                  </a:cubicBezTo>
                  <a:cubicBezTo>
                    <a:pt x="1969" y="5726"/>
                    <a:pt x="2102" y="5726"/>
                    <a:pt x="2102" y="5726"/>
                  </a:cubicBezTo>
                  <a:cubicBezTo>
                    <a:pt x="2102" y="5726"/>
                    <a:pt x="2002" y="5693"/>
                    <a:pt x="1935" y="5626"/>
                  </a:cubicBezTo>
                  <a:cubicBezTo>
                    <a:pt x="1735" y="5459"/>
                    <a:pt x="1635" y="5226"/>
                    <a:pt x="1568" y="5026"/>
                  </a:cubicBezTo>
                  <a:cubicBezTo>
                    <a:pt x="1335" y="4325"/>
                    <a:pt x="1201" y="3525"/>
                    <a:pt x="1101" y="2758"/>
                  </a:cubicBezTo>
                  <a:cubicBezTo>
                    <a:pt x="1035" y="2524"/>
                    <a:pt x="1035" y="2324"/>
                    <a:pt x="1035" y="2124"/>
                  </a:cubicBezTo>
                  <a:lnTo>
                    <a:pt x="1035" y="1490"/>
                  </a:lnTo>
                  <a:cubicBezTo>
                    <a:pt x="1035" y="1290"/>
                    <a:pt x="935" y="1056"/>
                    <a:pt x="768" y="923"/>
                  </a:cubicBezTo>
                  <a:cubicBezTo>
                    <a:pt x="601" y="823"/>
                    <a:pt x="468" y="723"/>
                    <a:pt x="334" y="656"/>
                  </a:cubicBezTo>
                  <a:cubicBezTo>
                    <a:pt x="267" y="556"/>
                    <a:pt x="167" y="489"/>
                    <a:pt x="134" y="356"/>
                  </a:cubicBezTo>
                  <a:cubicBezTo>
                    <a:pt x="101" y="289"/>
                    <a:pt x="134" y="189"/>
                    <a:pt x="167" y="122"/>
                  </a:cubicBezTo>
                  <a:cubicBezTo>
                    <a:pt x="267" y="22"/>
                    <a:pt x="334" y="22"/>
                    <a:pt x="368" y="22"/>
                  </a:cubicBezTo>
                  <a:cubicBezTo>
                    <a:pt x="406" y="22"/>
                    <a:pt x="378" y="0"/>
                    <a:pt x="317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93865" y="1051822"/>
              <a:ext cx="224555" cy="187813"/>
            </a:xfrm>
            <a:custGeom>
              <a:rect b="b" l="l" r="r" t="t"/>
              <a:pathLst>
                <a:path extrusionOk="0" h="8649" w="10341">
                  <a:moveTo>
                    <a:pt x="4023" y="1"/>
                  </a:moveTo>
                  <a:cubicBezTo>
                    <a:pt x="3683" y="1"/>
                    <a:pt x="3342" y="16"/>
                    <a:pt x="3002" y="46"/>
                  </a:cubicBezTo>
                  <a:cubicBezTo>
                    <a:pt x="2268" y="146"/>
                    <a:pt x="1501" y="313"/>
                    <a:pt x="801" y="546"/>
                  </a:cubicBezTo>
                  <a:cubicBezTo>
                    <a:pt x="567" y="680"/>
                    <a:pt x="334" y="713"/>
                    <a:pt x="234" y="813"/>
                  </a:cubicBezTo>
                  <a:cubicBezTo>
                    <a:pt x="134" y="813"/>
                    <a:pt x="67" y="846"/>
                    <a:pt x="0" y="880"/>
                  </a:cubicBezTo>
                  <a:cubicBezTo>
                    <a:pt x="0" y="892"/>
                    <a:pt x="10" y="897"/>
                    <a:pt x="30" y="897"/>
                  </a:cubicBezTo>
                  <a:cubicBezTo>
                    <a:pt x="118" y="897"/>
                    <a:pt x="398" y="789"/>
                    <a:pt x="834" y="680"/>
                  </a:cubicBezTo>
                  <a:cubicBezTo>
                    <a:pt x="1568" y="479"/>
                    <a:pt x="2302" y="313"/>
                    <a:pt x="3069" y="246"/>
                  </a:cubicBezTo>
                  <a:cubicBezTo>
                    <a:pt x="3321" y="230"/>
                    <a:pt x="3577" y="222"/>
                    <a:pt x="3834" y="222"/>
                  </a:cubicBezTo>
                  <a:cubicBezTo>
                    <a:pt x="4668" y="222"/>
                    <a:pt x="5523" y="309"/>
                    <a:pt x="6338" y="513"/>
                  </a:cubicBezTo>
                  <a:cubicBezTo>
                    <a:pt x="7005" y="680"/>
                    <a:pt x="7606" y="880"/>
                    <a:pt x="8173" y="1213"/>
                  </a:cubicBezTo>
                  <a:cubicBezTo>
                    <a:pt x="9474" y="1880"/>
                    <a:pt x="10174" y="3248"/>
                    <a:pt x="9974" y="4682"/>
                  </a:cubicBezTo>
                  <a:cubicBezTo>
                    <a:pt x="9907" y="5316"/>
                    <a:pt x="9640" y="5917"/>
                    <a:pt x="9307" y="6484"/>
                  </a:cubicBezTo>
                  <a:cubicBezTo>
                    <a:pt x="8973" y="6951"/>
                    <a:pt x="8573" y="7351"/>
                    <a:pt x="8073" y="7685"/>
                  </a:cubicBezTo>
                  <a:cubicBezTo>
                    <a:pt x="7606" y="7985"/>
                    <a:pt x="7139" y="8185"/>
                    <a:pt x="6638" y="8318"/>
                  </a:cubicBezTo>
                  <a:cubicBezTo>
                    <a:pt x="6054" y="8457"/>
                    <a:pt x="5424" y="8527"/>
                    <a:pt x="4806" y="8527"/>
                  </a:cubicBezTo>
                  <a:cubicBezTo>
                    <a:pt x="4682" y="8527"/>
                    <a:pt x="4559" y="8524"/>
                    <a:pt x="4437" y="8519"/>
                  </a:cubicBezTo>
                  <a:cubicBezTo>
                    <a:pt x="3903" y="8485"/>
                    <a:pt x="3603" y="8418"/>
                    <a:pt x="3603" y="8418"/>
                  </a:cubicBezTo>
                  <a:lnTo>
                    <a:pt x="3603" y="8418"/>
                  </a:lnTo>
                  <a:cubicBezTo>
                    <a:pt x="3669" y="8485"/>
                    <a:pt x="3736" y="8519"/>
                    <a:pt x="3803" y="8519"/>
                  </a:cubicBezTo>
                  <a:cubicBezTo>
                    <a:pt x="4003" y="8552"/>
                    <a:pt x="4236" y="8552"/>
                    <a:pt x="4437" y="8619"/>
                  </a:cubicBezTo>
                  <a:cubicBezTo>
                    <a:pt x="4650" y="8638"/>
                    <a:pt x="4867" y="8649"/>
                    <a:pt x="5084" y="8649"/>
                  </a:cubicBezTo>
                  <a:cubicBezTo>
                    <a:pt x="5614" y="8649"/>
                    <a:pt x="6151" y="8584"/>
                    <a:pt x="6672" y="8418"/>
                  </a:cubicBezTo>
                  <a:cubicBezTo>
                    <a:pt x="7172" y="8318"/>
                    <a:pt x="7672" y="8118"/>
                    <a:pt x="8139" y="7818"/>
                  </a:cubicBezTo>
                  <a:cubicBezTo>
                    <a:pt x="8640" y="7484"/>
                    <a:pt x="9107" y="7051"/>
                    <a:pt x="9440" y="6550"/>
                  </a:cubicBezTo>
                  <a:cubicBezTo>
                    <a:pt x="9807" y="5983"/>
                    <a:pt x="10074" y="5316"/>
                    <a:pt x="10141" y="4649"/>
                  </a:cubicBezTo>
                  <a:cubicBezTo>
                    <a:pt x="10341" y="3148"/>
                    <a:pt x="9607" y="1680"/>
                    <a:pt x="8273" y="980"/>
                  </a:cubicBezTo>
                  <a:cubicBezTo>
                    <a:pt x="7672" y="646"/>
                    <a:pt x="7072" y="379"/>
                    <a:pt x="6405" y="246"/>
                  </a:cubicBezTo>
                  <a:cubicBezTo>
                    <a:pt x="5611" y="82"/>
                    <a:pt x="4817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980020" y="1119447"/>
              <a:ext cx="67403" cy="94916"/>
            </a:xfrm>
            <a:custGeom>
              <a:rect b="b" l="l" r="r" t="t"/>
              <a:pathLst>
                <a:path extrusionOk="0" h="4371" w="3104">
                  <a:moveTo>
                    <a:pt x="3036" y="1"/>
                  </a:moveTo>
                  <a:cubicBezTo>
                    <a:pt x="3003" y="1"/>
                    <a:pt x="3036" y="334"/>
                    <a:pt x="2936" y="768"/>
                  </a:cubicBezTo>
                  <a:cubicBezTo>
                    <a:pt x="2770" y="1402"/>
                    <a:pt x="2503" y="2002"/>
                    <a:pt x="2069" y="2502"/>
                  </a:cubicBezTo>
                  <a:cubicBezTo>
                    <a:pt x="1602" y="3003"/>
                    <a:pt x="1168" y="3436"/>
                    <a:pt x="601" y="3837"/>
                  </a:cubicBezTo>
                  <a:cubicBezTo>
                    <a:pt x="401" y="4004"/>
                    <a:pt x="168" y="4170"/>
                    <a:pt x="1" y="4370"/>
                  </a:cubicBezTo>
                  <a:cubicBezTo>
                    <a:pt x="234" y="4270"/>
                    <a:pt x="501" y="4104"/>
                    <a:pt x="701" y="3937"/>
                  </a:cubicBezTo>
                  <a:cubicBezTo>
                    <a:pt x="1235" y="3570"/>
                    <a:pt x="1735" y="3103"/>
                    <a:pt x="2202" y="2603"/>
                  </a:cubicBezTo>
                  <a:cubicBezTo>
                    <a:pt x="2669" y="2102"/>
                    <a:pt x="2936" y="1502"/>
                    <a:pt x="3070" y="835"/>
                  </a:cubicBezTo>
                  <a:cubicBezTo>
                    <a:pt x="3103" y="534"/>
                    <a:pt x="3103" y="234"/>
                    <a:pt x="3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677941" y="1132499"/>
              <a:ext cx="93483" cy="77523"/>
            </a:xfrm>
            <a:custGeom>
              <a:rect b="b" l="l" r="r" t="t"/>
              <a:pathLst>
                <a:path extrusionOk="0" h="3570" w="4305">
                  <a:moveTo>
                    <a:pt x="4304" y="0"/>
                  </a:moveTo>
                  <a:cubicBezTo>
                    <a:pt x="4004" y="0"/>
                    <a:pt x="3737" y="67"/>
                    <a:pt x="3503" y="167"/>
                  </a:cubicBezTo>
                  <a:cubicBezTo>
                    <a:pt x="2803" y="400"/>
                    <a:pt x="2136" y="667"/>
                    <a:pt x="1569" y="1101"/>
                  </a:cubicBezTo>
                  <a:cubicBezTo>
                    <a:pt x="902" y="1601"/>
                    <a:pt x="268" y="2135"/>
                    <a:pt x="101" y="2669"/>
                  </a:cubicBezTo>
                  <a:cubicBezTo>
                    <a:pt x="1" y="2902"/>
                    <a:pt x="1" y="3136"/>
                    <a:pt x="68" y="3336"/>
                  </a:cubicBezTo>
                  <a:cubicBezTo>
                    <a:pt x="68" y="3469"/>
                    <a:pt x="134" y="3569"/>
                    <a:pt x="134" y="3569"/>
                  </a:cubicBezTo>
                  <a:cubicBezTo>
                    <a:pt x="101" y="3269"/>
                    <a:pt x="134" y="2969"/>
                    <a:pt x="234" y="2735"/>
                  </a:cubicBezTo>
                  <a:cubicBezTo>
                    <a:pt x="401" y="2235"/>
                    <a:pt x="968" y="1735"/>
                    <a:pt x="1635" y="1268"/>
                  </a:cubicBezTo>
                  <a:cubicBezTo>
                    <a:pt x="2469" y="734"/>
                    <a:pt x="3337" y="300"/>
                    <a:pt x="43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654053" y="1117276"/>
              <a:ext cx="45645" cy="79694"/>
            </a:xfrm>
            <a:custGeom>
              <a:rect b="b" l="l" r="r" t="t"/>
              <a:pathLst>
                <a:path extrusionOk="0" h="3670" w="2102">
                  <a:moveTo>
                    <a:pt x="2102" y="1"/>
                  </a:moveTo>
                  <a:cubicBezTo>
                    <a:pt x="1902" y="101"/>
                    <a:pt x="1735" y="201"/>
                    <a:pt x="1568" y="368"/>
                  </a:cubicBezTo>
                  <a:cubicBezTo>
                    <a:pt x="1101" y="668"/>
                    <a:pt x="701" y="1035"/>
                    <a:pt x="400" y="1502"/>
                  </a:cubicBezTo>
                  <a:cubicBezTo>
                    <a:pt x="100" y="1969"/>
                    <a:pt x="0" y="2536"/>
                    <a:pt x="67" y="3103"/>
                  </a:cubicBezTo>
                  <a:cubicBezTo>
                    <a:pt x="167" y="3503"/>
                    <a:pt x="367" y="3670"/>
                    <a:pt x="367" y="3670"/>
                  </a:cubicBezTo>
                  <a:cubicBezTo>
                    <a:pt x="267" y="3470"/>
                    <a:pt x="234" y="3270"/>
                    <a:pt x="200" y="3036"/>
                  </a:cubicBezTo>
                  <a:cubicBezTo>
                    <a:pt x="167" y="2502"/>
                    <a:pt x="267" y="2002"/>
                    <a:pt x="567" y="1602"/>
                  </a:cubicBezTo>
                  <a:cubicBezTo>
                    <a:pt x="867" y="1168"/>
                    <a:pt x="1201" y="801"/>
                    <a:pt x="1601" y="468"/>
                  </a:cubicBezTo>
                  <a:cubicBezTo>
                    <a:pt x="1935" y="167"/>
                    <a:pt x="2102" y="34"/>
                    <a:pt x="2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553352" y="1205727"/>
              <a:ext cx="97804" cy="44907"/>
            </a:xfrm>
            <a:custGeom>
              <a:rect b="b" l="l" r="r" t="t"/>
              <a:pathLst>
                <a:path extrusionOk="0" h="2068" w="4504">
                  <a:moveTo>
                    <a:pt x="3274" y="0"/>
                  </a:moveTo>
                  <a:cubicBezTo>
                    <a:pt x="2160" y="0"/>
                    <a:pt x="1071" y="519"/>
                    <a:pt x="367" y="1398"/>
                  </a:cubicBezTo>
                  <a:cubicBezTo>
                    <a:pt x="201" y="1565"/>
                    <a:pt x="67" y="1798"/>
                    <a:pt x="1" y="2065"/>
                  </a:cubicBezTo>
                  <a:cubicBezTo>
                    <a:pt x="2" y="2067"/>
                    <a:pt x="4" y="2068"/>
                    <a:pt x="6" y="2068"/>
                  </a:cubicBezTo>
                  <a:cubicBezTo>
                    <a:pt x="48" y="2068"/>
                    <a:pt x="184" y="1781"/>
                    <a:pt x="501" y="1465"/>
                  </a:cubicBezTo>
                  <a:cubicBezTo>
                    <a:pt x="1285" y="618"/>
                    <a:pt x="2394" y="125"/>
                    <a:pt x="3523" y="125"/>
                  </a:cubicBezTo>
                  <a:cubicBezTo>
                    <a:pt x="3594" y="125"/>
                    <a:pt x="3665" y="127"/>
                    <a:pt x="3737" y="131"/>
                  </a:cubicBezTo>
                  <a:cubicBezTo>
                    <a:pt x="4118" y="185"/>
                    <a:pt x="4388" y="240"/>
                    <a:pt x="4474" y="240"/>
                  </a:cubicBezTo>
                  <a:cubicBezTo>
                    <a:pt x="4494" y="240"/>
                    <a:pt x="4504" y="237"/>
                    <a:pt x="4504" y="231"/>
                  </a:cubicBezTo>
                  <a:cubicBezTo>
                    <a:pt x="4304" y="97"/>
                    <a:pt x="4003" y="31"/>
                    <a:pt x="3737" y="31"/>
                  </a:cubicBezTo>
                  <a:cubicBezTo>
                    <a:pt x="3583" y="10"/>
                    <a:pt x="3428" y="0"/>
                    <a:pt x="3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601889" y="1225468"/>
              <a:ext cx="50010" cy="64233"/>
            </a:xfrm>
            <a:custGeom>
              <a:rect b="b" l="l" r="r" t="t"/>
              <a:pathLst>
                <a:path extrusionOk="0" h="2958" w="2303">
                  <a:moveTo>
                    <a:pt x="2051" y="0"/>
                  </a:moveTo>
                  <a:cubicBezTo>
                    <a:pt x="1930" y="0"/>
                    <a:pt x="1805" y="16"/>
                    <a:pt x="1668" y="56"/>
                  </a:cubicBezTo>
                  <a:cubicBezTo>
                    <a:pt x="668" y="356"/>
                    <a:pt x="0" y="1323"/>
                    <a:pt x="67" y="2357"/>
                  </a:cubicBezTo>
                  <a:cubicBezTo>
                    <a:pt x="67" y="2557"/>
                    <a:pt x="101" y="2791"/>
                    <a:pt x="234" y="2958"/>
                  </a:cubicBezTo>
                  <a:cubicBezTo>
                    <a:pt x="267" y="2724"/>
                    <a:pt x="267" y="2524"/>
                    <a:pt x="167" y="2391"/>
                  </a:cubicBezTo>
                  <a:cubicBezTo>
                    <a:pt x="234" y="1390"/>
                    <a:pt x="801" y="556"/>
                    <a:pt x="1735" y="222"/>
                  </a:cubicBezTo>
                  <a:cubicBezTo>
                    <a:pt x="1935" y="156"/>
                    <a:pt x="2135" y="122"/>
                    <a:pt x="2302" y="22"/>
                  </a:cubicBezTo>
                  <a:cubicBezTo>
                    <a:pt x="2219" y="8"/>
                    <a:pt x="2136" y="0"/>
                    <a:pt x="2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6006102" y="1215804"/>
              <a:ext cx="68837" cy="70704"/>
            </a:xfrm>
            <a:custGeom>
              <a:rect b="b" l="l" r="r" t="t"/>
              <a:pathLst>
                <a:path extrusionOk="0" h="3256" w="3170">
                  <a:moveTo>
                    <a:pt x="67" y="0"/>
                  </a:moveTo>
                  <a:cubicBezTo>
                    <a:pt x="1" y="267"/>
                    <a:pt x="1" y="501"/>
                    <a:pt x="34" y="767"/>
                  </a:cubicBezTo>
                  <a:cubicBezTo>
                    <a:pt x="201" y="2002"/>
                    <a:pt x="1168" y="3002"/>
                    <a:pt x="2402" y="3236"/>
                  </a:cubicBezTo>
                  <a:cubicBezTo>
                    <a:pt x="2500" y="3248"/>
                    <a:pt x="2593" y="3256"/>
                    <a:pt x="2685" y="3256"/>
                  </a:cubicBezTo>
                  <a:cubicBezTo>
                    <a:pt x="2845" y="3256"/>
                    <a:pt x="3001" y="3233"/>
                    <a:pt x="3170" y="3169"/>
                  </a:cubicBezTo>
                  <a:cubicBezTo>
                    <a:pt x="3170" y="3136"/>
                    <a:pt x="2903" y="3136"/>
                    <a:pt x="2402" y="3069"/>
                  </a:cubicBezTo>
                  <a:cubicBezTo>
                    <a:pt x="1235" y="2802"/>
                    <a:pt x="368" y="1902"/>
                    <a:pt x="168" y="734"/>
                  </a:cubicBezTo>
                  <a:cubicBezTo>
                    <a:pt x="67" y="300"/>
                    <a:pt x="134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995961" y="1295482"/>
              <a:ext cx="78261" cy="24060"/>
            </a:xfrm>
            <a:custGeom>
              <a:rect b="b" l="l" r="r" t="t"/>
              <a:pathLst>
                <a:path extrusionOk="0" h="1108" w="3604">
                  <a:moveTo>
                    <a:pt x="1" y="0"/>
                  </a:moveTo>
                  <a:cubicBezTo>
                    <a:pt x="468" y="467"/>
                    <a:pt x="1035" y="801"/>
                    <a:pt x="1669" y="934"/>
                  </a:cubicBezTo>
                  <a:cubicBezTo>
                    <a:pt x="2028" y="1048"/>
                    <a:pt x="2399" y="1108"/>
                    <a:pt x="2768" y="1108"/>
                  </a:cubicBezTo>
                  <a:cubicBezTo>
                    <a:pt x="3049" y="1108"/>
                    <a:pt x="3329" y="1073"/>
                    <a:pt x="3603" y="1001"/>
                  </a:cubicBezTo>
                  <a:cubicBezTo>
                    <a:pt x="2970" y="968"/>
                    <a:pt x="2336" y="901"/>
                    <a:pt x="1702" y="768"/>
                  </a:cubicBezTo>
                  <a:cubicBezTo>
                    <a:pt x="1135" y="534"/>
                    <a:pt x="534" y="30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955394" y="1700605"/>
              <a:ext cx="544742" cy="869794"/>
            </a:xfrm>
            <a:custGeom>
              <a:rect b="b" l="l" r="r" t="t"/>
              <a:pathLst>
                <a:path extrusionOk="0" h="40055" w="25086">
                  <a:moveTo>
                    <a:pt x="2658" y="1"/>
                  </a:moveTo>
                  <a:cubicBezTo>
                    <a:pt x="1262" y="1"/>
                    <a:pt x="216" y="126"/>
                    <a:pt x="1" y="126"/>
                  </a:cubicBezTo>
                  <a:lnTo>
                    <a:pt x="11376" y="18539"/>
                  </a:lnTo>
                  <a:lnTo>
                    <a:pt x="11376" y="27478"/>
                  </a:lnTo>
                  <a:lnTo>
                    <a:pt x="4170" y="30814"/>
                  </a:lnTo>
                  <a:lnTo>
                    <a:pt x="6706" y="40054"/>
                  </a:lnTo>
                  <a:cubicBezTo>
                    <a:pt x="6706" y="40054"/>
                    <a:pt x="17180" y="34450"/>
                    <a:pt x="21149" y="32615"/>
                  </a:cubicBezTo>
                  <a:cubicBezTo>
                    <a:pt x="25085" y="30781"/>
                    <a:pt x="22250" y="21441"/>
                    <a:pt x="22250" y="21441"/>
                  </a:cubicBezTo>
                  <a:cubicBezTo>
                    <a:pt x="22250" y="21441"/>
                    <a:pt x="13010" y="3862"/>
                    <a:pt x="9574" y="1627"/>
                  </a:cubicBezTo>
                  <a:cubicBezTo>
                    <a:pt x="7545" y="274"/>
                    <a:pt x="4720" y="1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6201705" y="2121299"/>
              <a:ext cx="283967" cy="269831"/>
            </a:xfrm>
            <a:custGeom>
              <a:rect b="b" l="l" r="r" t="t"/>
              <a:pathLst>
                <a:path extrusionOk="0" h="12426" w="13077">
                  <a:moveTo>
                    <a:pt x="0" y="1"/>
                  </a:moveTo>
                  <a:lnTo>
                    <a:pt x="167" y="6806"/>
                  </a:lnTo>
                  <a:cubicBezTo>
                    <a:pt x="167" y="6806"/>
                    <a:pt x="1435" y="6939"/>
                    <a:pt x="1701" y="6939"/>
                  </a:cubicBezTo>
                  <a:cubicBezTo>
                    <a:pt x="1968" y="6939"/>
                    <a:pt x="4804" y="11342"/>
                    <a:pt x="5771" y="11476"/>
                  </a:cubicBezTo>
                  <a:cubicBezTo>
                    <a:pt x="5832" y="11484"/>
                    <a:pt x="5888" y="11487"/>
                    <a:pt x="5940" y="11487"/>
                  </a:cubicBezTo>
                  <a:cubicBezTo>
                    <a:pt x="6752" y="11487"/>
                    <a:pt x="6605" y="10575"/>
                    <a:pt x="6605" y="10575"/>
                  </a:cubicBezTo>
                  <a:lnTo>
                    <a:pt x="6605" y="10575"/>
                  </a:lnTo>
                  <a:cubicBezTo>
                    <a:pt x="6605" y="10575"/>
                    <a:pt x="7939" y="12176"/>
                    <a:pt x="9040" y="12410"/>
                  </a:cubicBezTo>
                  <a:cubicBezTo>
                    <a:pt x="9098" y="12420"/>
                    <a:pt x="9151" y="12425"/>
                    <a:pt x="9200" y="12425"/>
                  </a:cubicBezTo>
                  <a:cubicBezTo>
                    <a:pt x="10083" y="12425"/>
                    <a:pt x="9574" y="10809"/>
                    <a:pt x="9574" y="10808"/>
                  </a:cubicBezTo>
                  <a:lnTo>
                    <a:pt x="9574" y="10808"/>
                  </a:lnTo>
                  <a:cubicBezTo>
                    <a:pt x="9574" y="10809"/>
                    <a:pt x="10083" y="11387"/>
                    <a:pt x="10668" y="11387"/>
                  </a:cubicBezTo>
                  <a:cubicBezTo>
                    <a:pt x="10889" y="11387"/>
                    <a:pt x="11122" y="11304"/>
                    <a:pt x="11342" y="11075"/>
                  </a:cubicBezTo>
                  <a:cubicBezTo>
                    <a:pt x="11792" y="10606"/>
                    <a:pt x="10848" y="8932"/>
                    <a:pt x="9937" y="7559"/>
                  </a:cubicBezTo>
                  <a:lnTo>
                    <a:pt x="9937" y="7559"/>
                  </a:lnTo>
                  <a:cubicBezTo>
                    <a:pt x="10411" y="8194"/>
                    <a:pt x="10885" y="8791"/>
                    <a:pt x="11141" y="9007"/>
                  </a:cubicBezTo>
                  <a:cubicBezTo>
                    <a:pt x="11442" y="9291"/>
                    <a:pt x="11750" y="9441"/>
                    <a:pt x="12025" y="9441"/>
                  </a:cubicBezTo>
                  <a:cubicBezTo>
                    <a:pt x="12301" y="9441"/>
                    <a:pt x="12542" y="9291"/>
                    <a:pt x="12709" y="8974"/>
                  </a:cubicBezTo>
                  <a:cubicBezTo>
                    <a:pt x="13076" y="8240"/>
                    <a:pt x="11742" y="6472"/>
                    <a:pt x="11742" y="6472"/>
                  </a:cubicBezTo>
                  <a:lnTo>
                    <a:pt x="9240" y="3103"/>
                  </a:lnTo>
                  <a:cubicBezTo>
                    <a:pt x="7973" y="1402"/>
                    <a:pt x="6004" y="334"/>
                    <a:pt x="3870" y="2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E94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6355263" y="2210402"/>
              <a:ext cx="60151" cy="72463"/>
            </a:xfrm>
            <a:custGeom>
              <a:rect b="b" l="l" r="r" t="t"/>
              <a:pathLst>
                <a:path extrusionOk="0" h="3337" w="2770">
                  <a:moveTo>
                    <a:pt x="1" y="1"/>
                  </a:moveTo>
                  <a:lnTo>
                    <a:pt x="1" y="1"/>
                  </a:lnTo>
                  <a:cubicBezTo>
                    <a:pt x="435" y="568"/>
                    <a:pt x="835" y="1168"/>
                    <a:pt x="1302" y="1735"/>
                  </a:cubicBezTo>
                  <a:cubicBezTo>
                    <a:pt x="1735" y="2336"/>
                    <a:pt x="2236" y="2836"/>
                    <a:pt x="2770" y="3336"/>
                  </a:cubicBezTo>
                  <a:cubicBezTo>
                    <a:pt x="2403" y="2703"/>
                    <a:pt x="1969" y="2135"/>
                    <a:pt x="1469" y="1568"/>
                  </a:cubicBezTo>
                  <a:cubicBezTo>
                    <a:pt x="1068" y="1001"/>
                    <a:pt x="568" y="501"/>
                    <a:pt x="1" y="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6331375" y="2250969"/>
              <a:ext cx="84754" cy="108684"/>
            </a:xfrm>
            <a:custGeom>
              <a:rect b="b" l="l" r="r" t="t"/>
              <a:pathLst>
                <a:path extrusionOk="0" h="5005" w="3903">
                  <a:moveTo>
                    <a:pt x="0" y="1"/>
                  </a:moveTo>
                  <a:lnTo>
                    <a:pt x="0" y="1"/>
                  </a:lnTo>
                  <a:cubicBezTo>
                    <a:pt x="100" y="301"/>
                    <a:pt x="267" y="534"/>
                    <a:pt x="434" y="801"/>
                  </a:cubicBezTo>
                  <a:cubicBezTo>
                    <a:pt x="767" y="1302"/>
                    <a:pt x="1234" y="1969"/>
                    <a:pt x="1768" y="2636"/>
                  </a:cubicBezTo>
                  <a:cubicBezTo>
                    <a:pt x="2302" y="3303"/>
                    <a:pt x="2869" y="3937"/>
                    <a:pt x="3236" y="4337"/>
                  </a:cubicBezTo>
                  <a:cubicBezTo>
                    <a:pt x="3436" y="4604"/>
                    <a:pt x="3636" y="4804"/>
                    <a:pt x="3903" y="5004"/>
                  </a:cubicBezTo>
                  <a:cubicBezTo>
                    <a:pt x="3769" y="4771"/>
                    <a:pt x="3569" y="4470"/>
                    <a:pt x="3369" y="4270"/>
                  </a:cubicBezTo>
                  <a:cubicBezTo>
                    <a:pt x="3002" y="3803"/>
                    <a:pt x="2502" y="3203"/>
                    <a:pt x="1935" y="2502"/>
                  </a:cubicBezTo>
                  <a:cubicBezTo>
                    <a:pt x="1401" y="1802"/>
                    <a:pt x="901" y="1168"/>
                    <a:pt x="567" y="701"/>
                  </a:cubicBezTo>
                  <a:cubicBezTo>
                    <a:pt x="400" y="468"/>
                    <a:pt x="200" y="201"/>
                    <a:pt x="0" y="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6302383" y="2293707"/>
              <a:ext cx="44212" cy="58717"/>
            </a:xfrm>
            <a:custGeom>
              <a:rect b="b" l="l" r="r" t="t"/>
              <a:pathLst>
                <a:path extrusionOk="0" h="2704" w="2036">
                  <a:moveTo>
                    <a:pt x="1" y="1"/>
                  </a:moveTo>
                  <a:lnTo>
                    <a:pt x="1" y="1"/>
                  </a:lnTo>
                  <a:cubicBezTo>
                    <a:pt x="334" y="468"/>
                    <a:pt x="668" y="901"/>
                    <a:pt x="1035" y="1335"/>
                  </a:cubicBezTo>
                  <a:cubicBezTo>
                    <a:pt x="1588" y="2051"/>
                    <a:pt x="1951" y="2704"/>
                    <a:pt x="2030" y="2704"/>
                  </a:cubicBezTo>
                  <a:cubicBezTo>
                    <a:pt x="2032" y="2704"/>
                    <a:pt x="2034" y="2703"/>
                    <a:pt x="2036" y="2703"/>
                  </a:cubicBezTo>
                  <a:cubicBezTo>
                    <a:pt x="1869" y="2169"/>
                    <a:pt x="1569" y="1669"/>
                    <a:pt x="1202" y="1202"/>
                  </a:cubicBezTo>
                  <a:cubicBezTo>
                    <a:pt x="868" y="735"/>
                    <a:pt x="434" y="334"/>
                    <a:pt x="1" y="1"/>
                  </a:cubicBezTo>
                  <a:close/>
                </a:path>
              </a:pathLst>
            </a:custGeom>
            <a:solidFill>
              <a:srgbClr val="A56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6086519" y="1739347"/>
              <a:ext cx="65927" cy="162472"/>
            </a:xfrm>
            <a:custGeom>
              <a:rect b="b" l="l" r="r" t="t"/>
              <a:pathLst>
                <a:path extrusionOk="0" h="7482" w="3036">
                  <a:moveTo>
                    <a:pt x="54" y="1"/>
                  </a:moveTo>
                  <a:cubicBezTo>
                    <a:pt x="46" y="1"/>
                    <a:pt x="39" y="4"/>
                    <a:pt x="34" y="9"/>
                  </a:cubicBezTo>
                  <a:cubicBezTo>
                    <a:pt x="0" y="43"/>
                    <a:pt x="367" y="343"/>
                    <a:pt x="834" y="910"/>
                  </a:cubicBezTo>
                  <a:cubicBezTo>
                    <a:pt x="1435" y="1677"/>
                    <a:pt x="1902" y="2511"/>
                    <a:pt x="2269" y="3412"/>
                  </a:cubicBezTo>
                  <a:cubicBezTo>
                    <a:pt x="2602" y="4346"/>
                    <a:pt x="2802" y="5313"/>
                    <a:pt x="2836" y="6247"/>
                  </a:cubicBezTo>
                  <a:cubicBezTo>
                    <a:pt x="2869" y="7014"/>
                    <a:pt x="2802" y="7481"/>
                    <a:pt x="2836" y="7481"/>
                  </a:cubicBezTo>
                  <a:cubicBezTo>
                    <a:pt x="2869" y="7381"/>
                    <a:pt x="2869" y="7248"/>
                    <a:pt x="2902" y="7148"/>
                  </a:cubicBezTo>
                  <a:cubicBezTo>
                    <a:pt x="2969" y="6848"/>
                    <a:pt x="3003" y="6547"/>
                    <a:pt x="3003" y="6247"/>
                  </a:cubicBezTo>
                  <a:cubicBezTo>
                    <a:pt x="3036" y="5246"/>
                    <a:pt x="2836" y="4246"/>
                    <a:pt x="2502" y="3345"/>
                  </a:cubicBezTo>
                  <a:cubicBezTo>
                    <a:pt x="2135" y="2378"/>
                    <a:pt x="1635" y="1544"/>
                    <a:pt x="968" y="810"/>
                  </a:cubicBezTo>
                  <a:cubicBezTo>
                    <a:pt x="734" y="576"/>
                    <a:pt x="534" y="376"/>
                    <a:pt x="301" y="176"/>
                  </a:cubicBezTo>
                  <a:cubicBezTo>
                    <a:pt x="162" y="66"/>
                    <a:pt x="93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618546" y="1804019"/>
              <a:ext cx="485330" cy="1051766"/>
            </a:xfrm>
            <a:custGeom>
              <a:rect b="b" l="l" r="r" t="t"/>
              <a:pathLst>
                <a:path extrusionOk="0" h="48435" w="22350">
                  <a:moveTo>
                    <a:pt x="15512" y="0"/>
                  </a:moveTo>
                  <a:cubicBezTo>
                    <a:pt x="13644" y="1701"/>
                    <a:pt x="11375" y="2902"/>
                    <a:pt x="8907" y="3536"/>
                  </a:cubicBezTo>
                  <a:cubicBezTo>
                    <a:pt x="8430" y="3640"/>
                    <a:pt x="7934" y="3685"/>
                    <a:pt x="7431" y="3685"/>
                  </a:cubicBezTo>
                  <a:cubicBezTo>
                    <a:pt x="3888" y="3685"/>
                    <a:pt x="1" y="1435"/>
                    <a:pt x="1" y="1435"/>
                  </a:cubicBezTo>
                  <a:lnTo>
                    <a:pt x="1" y="1435"/>
                  </a:lnTo>
                  <a:lnTo>
                    <a:pt x="2069" y="18780"/>
                  </a:lnTo>
                  <a:lnTo>
                    <a:pt x="6138" y="48435"/>
                  </a:lnTo>
                  <a:lnTo>
                    <a:pt x="18314" y="46834"/>
                  </a:lnTo>
                  <a:lnTo>
                    <a:pt x="22350" y="15578"/>
                  </a:lnTo>
                  <a:lnTo>
                    <a:pt x="15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362832" y="1715633"/>
              <a:ext cx="582396" cy="1639222"/>
            </a:xfrm>
            <a:custGeom>
              <a:rect b="b" l="l" r="r" t="t"/>
              <a:pathLst>
                <a:path extrusionOk="0" h="75488" w="26820">
                  <a:moveTo>
                    <a:pt x="11342" y="1"/>
                  </a:moveTo>
                  <a:lnTo>
                    <a:pt x="8673" y="935"/>
                  </a:lnTo>
                  <a:lnTo>
                    <a:pt x="3803" y="32857"/>
                  </a:lnTo>
                  <a:cubicBezTo>
                    <a:pt x="3803" y="32857"/>
                    <a:pt x="1" y="46167"/>
                    <a:pt x="334" y="51938"/>
                  </a:cubicBezTo>
                  <a:cubicBezTo>
                    <a:pt x="668" y="57675"/>
                    <a:pt x="3770" y="75488"/>
                    <a:pt x="3770" y="75488"/>
                  </a:cubicBezTo>
                  <a:lnTo>
                    <a:pt x="26119" y="73153"/>
                  </a:lnTo>
                  <a:lnTo>
                    <a:pt x="25185" y="38195"/>
                  </a:lnTo>
                  <a:cubicBezTo>
                    <a:pt x="25185" y="38195"/>
                    <a:pt x="26820" y="28154"/>
                    <a:pt x="22016" y="22083"/>
                  </a:cubicBezTo>
                  <a:cubicBezTo>
                    <a:pt x="17246" y="15979"/>
                    <a:pt x="11342" y="1"/>
                    <a:pt x="11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888029" y="1700431"/>
              <a:ext cx="491866" cy="1600113"/>
            </a:xfrm>
            <a:custGeom>
              <a:rect b="b" l="l" r="r" t="t"/>
              <a:pathLst>
                <a:path extrusionOk="0" h="73687" w="22651">
                  <a:moveTo>
                    <a:pt x="1" y="0"/>
                  </a:moveTo>
                  <a:lnTo>
                    <a:pt x="1" y="33"/>
                  </a:lnTo>
                  <a:lnTo>
                    <a:pt x="17" y="33"/>
                  </a:lnTo>
                  <a:cubicBezTo>
                    <a:pt x="11" y="18"/>
                    <a:pt x="5" y="7"/>
                    <a:pt x="1" y="0"/>
                  </a:cubicBezTo>
                  <a:close/>
                  <a:moveTo>
                    <a:pt x="17" y="33"/>
                  </a:moveTo>
                  <a:cubicBezTo>
                    <a:pt x="446" y="1023"/>
                    <a:pt x="5163" y="19072"/>
                    <a:pt x="4671" y="22883"/>
                  </a:cubicBezTo>
                  <a:cubicBezTo>
                    <a:pt x="4170" y="26786"/>
                    <a:pt x="1301" y="34992"/>
                    <a:pt x="1301" y="34992"/>
                  </a:cubicBezTo>
                  <a:lnTo>
                    <a:pt x="1301" y="73686"/>
                  </a:lnTo>
                  <a:lnTo>
                    <a:pt x="21016" y="71885"/>
                  </a:lnTo>
                  <a:cubicBezTo>
                    <a:pt x="21016" y="71885"/>
                    <a:pt x="22650" y="57741"/>
                    <a:pt x="21016" y="51003"/>
                  </a:cubicBezTo>
                  <a:cubicBezTo>
                    <a:pt x="19414" y="44232"/>
                    <a:pt x="17079" y="36226"/>
                    <a:pt x="17079" y="36226"/>
                  </a:cubicBezTo>
                  <a:lnTo>
                    <a:pt x="15512" y="12643"/>
                  </a:lnTo>
                  <a:lnTo>
                    <a:pt x="5605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408480" y="3031506"/>
              <a:ext cx="956155" cy="175218"/>
            </a:xfrm>
            <a:custGeom>
              <a:rect b="b" l="l" r="r" t="t"/>
              <a:pathLst>
                <a:path extrusionOk="0" h="8069" w="44032">
                  <a:moveTo>
                    <a:pt x="39670" y="0"/>
                  </a:moveTo>
                  <a:cubicBezTo>
                    <a:pt x="39365" y="0"/>
                    <a:pt x="39056" y="42"/>
                    <a:pt x="38761" y="84"/>
                  </a:cubicBezTo>
                  <a:cubicBezTo>
                    <a:pt x="38227" y="218"/>
                    <a:pt x="37727" y="418"/>
                    <a:pt x="37260" y="718"/>
                  </a:cubicBezTo>
                  <a:cubicBezTo>
                    <a:pt x="36760" y="1052"/>
                    <a:pt x="36259" y="1385"/>
                    <a:pt x="35826" y="1719"/>
                  </a:cubicBezTo>
                  <a:lnTo>
                    <a:pt x="34258" y="2820"/>
                  </a:lnTo>
                  <a:lnTo>
                    <a:pt x="30889" y="5288"/>
                  </a:lnTo>
                  <a:cubicBezTo>
                    <a:pt x="30322" y="5755"/>
                    <a:pt x="29655" y="6055"/>
                    <a:pt x="28887" y="6122"/>
                  </a:cubicBezTo>
                  <a:cubicBezTo>
                    <a:pt x="28834" y="6124"/>
                    <a:pt x="28781" y="6126"/>
                    <a:pt x="28727" y="6126"/>
                  </a:cubicBezTo>
                  <a:cubicBezTo>
                    <a:pt x="28038" y="6126"/>
                    <a:pt x="27305" y="5931"/>
                    <a:pt x="26686" y="5622"/>
                  </a:cubicBezTo>
                  <a:cubicBezTo>
                    <a:pt x="25218" y="4955"/>
                    <a:pt x="23717" y="4287"/>
                    <a:pt x="22149" y="3654"/>
                  </a:cubicBezTo>
                  <a:cubicBezTo>
                    <a:pt x="21349" y="3387"/>
                    <a:pt x="20548" y="3053"/>
                    <a:pt x="19748" y="2786"/>
                  </a:cubicBezTo>
                  <a:cubicBezTo>
                    <a:pt x="18980" y="2486"/>
                    <a:pt x="18146" y="2386"/>
                    <a:pt x="17312" y="2386"/>
                  </a:cubicBezTo>
                  <a:cubicBezTo>
                    <a:pt x="16512" y="2419"/>
                    <a:pt x="15711" y="2653"/>
                    <a:pt x="15044" y="3120"/>
                  </a:cubicBezTo>
                  <a:cubicBezTo>
                    <a:pt x="14410" y="3554"/>
                    <a:pt x="13843" y="4054"/>
                    <a:pt x="13310" y="4588"/>
                  </a:cubicBezTo>
                  <a:cubicBezTo>
                    <a:pt x="12242" y="5622"/>
                    <a:pt x="11308" y="6656"/>
                    <a:pt x="10174" y="7290"/>
                  </a:cubicBezTo>
                  <a:cubicBezTo>
                    <a:pt x="10041" y="7390"/>
                    <a:pt x="9874" y="7456"/>
                    <a:pt x="9740" y="7490"/>
                  </a:cubicBezTo>
                  <a:cubicBezTo>
                    <a:pt x="9640" y="7590"/>
                    <a:pt x="9474" y="7623"/>
                    <a:pt x="9340" y="7656"/>
                  </a:cubicBezTo>
                  <a:cubicBezTo>
                    <a:pt x="9040" y="7757"/>
                    <a:pt x="8740" y="7790"/>
                    <a:pt x="8473" y="7823"/>
                  </a:cubicBezTo>
                  <a:cubicBezTo>
                    <a:pt x="8297" y="7843"/>
                    <a:pt x="8127" y="7851"/>
                    <a:pt x="7959" y="7851"/>
                  </a:cubicBezTo>
                  <a:cubicBezTo>
                    <a:pt x="7554" y="7851"/>
                    <a:pt x="7163" y="7804"/>
                    <a:pt x="6738" y="7757"/>
                  </a:cubicBezTo>
                  <a:cubicBezTo>
                    <a:pt x="5037" y="7456"/>
                    <a:pt x="3336" y="6923"/>
                    <a:pt x="1735" y="6155"/>
                  </a:cubicBezTo>
                  <a:lnTo>
                    <a:pt x="467" y="5588"/>
                  </a:lnTo>
                  <a:lnTo>
                    <a:pt x="134" y="5422"/>
                  </a:lnTo>
                  <a:lnTo>
                    <a:pt x="0" y="5388"/>
                  </a:lnTo>
                  <a:lnTo>
                    <a:pt x="0" y="5388"/>
                  </a:lnTo>
                  <a:cubicBezTo>
                    <a:pt x="0" y="5422"/>
                    <a:pt x="33" y="5422"/>
                    <a:pt x="134" y="5455"/>
                  </a:cubicBezTo>
                  <a:lnTo>
                    <a:pt x="467" y="5622"/>
                  </a:lnTo>
                  <a:cubicBezTo>
                    <a:pt x="734" y="5788"/>
                    <a:pt x="1168" y="5989"/>
                    <a:pt x="1735" y="6255"/>
                  </a:cubicBezTo>
                  <a:cubicBezTo>
                    <a:pt x="3336" y="7056"/>
                    <a:pt x="5004" y="7590"/>
                    <a:pt x="6738" y="7923"/>
                  </a:cubicBezTo>
                  <a:cubicBezTo>
                    <a:pt x="7197" y="8025"/>
                    <a:pt x="7636" y="8069"/>
                    <a:pt x="8086" y="8069"/>
                  </a:cubicBezTo>
                  <a:cubicBezTo>
                    <a:pt x="8225" y="8069"/>
                    <a:pt x="8364" y="8065"/>
                    <a:pt x="8506" y="8057"/>
                  </a:cubicBezTo>
                  <a:cubicBezTo>
                    <a:pt x="8806" y="8057"/>
                    <a:pt x="9140" y="7957"/>
                    <a:pt x="9407" y="7890"/>
                  </a:cubicBezTo>
                  <a:cubicBezTo>
                    <a:pt x="9574" y="7823"/>
                    <a:pt x="9707" y="7790"/>
                    <a:pt x="9874" y="7723"/>
                  </a:cubicBezTo>
                  <a:cubicBezTo>
                    <a:pt x="10041" y="7656"/>
                    <a:pt x="10207" y="7590"/>
                    <a:pt x="10341" y="7490"/>
                  </a:cubicBezTo>
                  <a:cubicBezTo>
                    <a:pt x="11508" y="6889"/>
                    <a:pt x="12476" y="5788"/>
                    <a:pt x="13510" y="4788"/>
                  </a:cubicBezTo>
                  <a:cubicBezTo>
                    <a:pt x="14010" y="4254"/>
                    <a:pt x="14577" y="3787"/>
                    <a:pt x="15211" y="3387"/>
                  </a:cubicBezTo>
                  <a:cubicBezTo>
                    <a:pt x="15878" y="2953"/>
                    <a:pt x="16579" y="2720"/>
                    <a:pt x="17379" y="2686"/>
                  </a:cubicBezTo>
                  <a:cubicBezTo>
                    <a:pt x="18213" y="2686"/>
                    <a:pt x="19014" y="2820"/>
                    <a:pt x="19748" y="3087"/>
                  </a:cubicBezTo>
                  <a:cubicBezTo>
                    <a:pt x="20515" y="3353"/>
                    <a:pt x="21282" y="3687"/>
                    <a:pt x="22083" y="3954"/>
                  </a:cubicBezTo>
                  <a:cubicBezTo>
                    <a:pt x="23684" y="4588"/>
                    <a:pt x="25185" y="5255"/>
                    <a:pt x="26652" y="5922"/>
                  </a:cubicBezTo>
                  <a:cubicBezTo>
                    <a:pt x="27302" y="6231"/>
                    <a:pt x="28067" y="6426"/>
                    <a:pt x="28786" y="6426"/>
                  </a:cubicBezTo>
                  <a:cubicBezTo>
                    <a:pt x="28842" y="6426"/>
                    <a:pt x="28898" y="6425"/>
                    <a:pt x="28954" y="6422"/>
                  </a:cubicBezTo>
                  <a:cubicBezTo>
                    <a:pt x="29721" y="6322"/>
                    <a:pt x="30422" y="6022"/>
                    <a:pt x="31056" y="5555"/>
                  </a:cubicBezTo>
                  <a:cubicBezTo>
                    <a:pt x="32256" y="4721"/>
                    <a:pt x="33391" y="3887"/>
                    <a:pt x="34425" y="3087"/>
                  </a:cubicBezTo>
                  <a:lnTo>
                    <a:pt x="35959" y="1952"/>
                  </a:lnTo>
                  <a:cubicBezTo>
                    <a:pt x="36459" y="1585"/>
                    <a:pt x="36926" y="1252"/>
                    <a:pt x="37393" y="952"/>
                  </a:cubicBezTo>
                  <a:cubicBezTo>
                    <a:pt x="37794" y="685"/>
                    <a:pt x="38327" y="451"/>
                    <a:pt x="38794" y="351"/>
                  </a:cubicBezTo>
                  <a:cubicBezTo>
                    <a:pt x="39091" y="288"/>
                    <a:pt x="39387" y="265"/>
                    <a:pt x="39683" y="265"/>
                  </a:cubicBezTo>
                  <a:cubicBezTo>
                    <a:pt x="39854" y="265"/>
                    <a:pt x="40025" y="272"/>
                    <a:pt x="40195" y="285"/>
                  </a:cubicBezTo>
                  <a:cubicBezTo>
                    <a:pt x="40929" y="418"/>
                    <a:pt x="41663" y="685"/>
                    <a:pt x="42297" y="1018"/>
                  </a:cubicBezTo>
                  <a:cubicBezTo>
                    <a:pt x="42864" y="1285"/>
                    <a:pt x="43264" y="1552"/>
                    <a:pt x="43565" y="1719"/>
                  </a:cubicBezTo>
                  <a:lnTo>
                    <a:pt x="43898" y="1919"/>
                  </a:lnTo>
                  <a:cubicBezTo>
                    <a:pt x="43931" y="1919"/>
                    <a:pt x="43965" y="1952"/>
                    <a:pt x="44032" y="1952"/>
                  </a:cubicBezTo>
                  <a:cubicBezTo>
                    <a:pt x="44032" y="1952"/>
                    <a:pt x="44032" y="1919"/>
                    <a:pt x="43831" y="1752"/>
                  </a:cubicBezTo>
                  <a:lnTo>
                    <a:pt x="43531" y="1552"/>
                  </a:lnTo>
                  <a:cubicBezTo>
                    <a:pt x="43164" y="1252"/>
                    <a:pt x="42731" y="1018"/>
                    <a:pt x="42330" y="785"/>
                  </a:cubicBezTo>
                  <a:cubicBezTo>
                    <a:pt x="41697" y="418"/>
                    <a:pt x="40929" y="184"/>
                    <a:pt x="40195" y="51"/>
                  </a:cubicBezTo>
                  <a:cubicBezTo>
                    <a:pt x="40024" y="14"/>
                    <a:pt x="39848" y="0"/>
                    <a:pt x="39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686650" y="2377012"/>
              <a:ext cx="399860" cy="236889"/>
            </a:xfrm>
            <a:custGeom>
              <a:rect b="b" l="l" r="r" t="t"/>
              <a:pathLst>
                <a:path extrusionOk="0" h="10909" w="18414">
                  <a:moveTo>
                    <a:pt x="16612" y="1"/>
                  </a:moveTo>
                  <a:cubicBezTo>
                    <a:pt x="16612" y="1"/>
                    <a:pt x="9941" y="334"/>
                    <a:pt x="9073" y="401"/>
                  </a:cubicBezTo>
                  <a:cubicBezTo>
                    <a:pt x="8206" y="501"/>
                    <a:pt x="4837" y="2369"/>
                    <a:pt x="4704" y="2402"/>
                  </a:cubicBezTo>
                  <a:cubicBezTo>
                    <a:pt x="4704" y="2402"/>
                    <a:pt x="3836" y="2536"/>
                    <a:pt x="3203" y="2669"/>
                  </a:cubicBezTo>
                  <a:cubicBezTo>
                    <a:pt x="2269" y="2903"/>
                    <a:pt x="1435" y="3270"/>
                    <a:pt x="667" y="3770"/>
                  </a:cubicBezTo>
                  <a:cubicBezTo>
                    <a:pt x="0" y="4170"/>
                    <a:pt x="434" y="4871"/>
                    <a:pt x="834" y="5038"/>
                  </a:cubicBezTo>
                  <a:cubicBezTo>
                    <a:pt x="875" y="5056"/>
                    <a:pt x="989" y="5064"/>
                    <a:pt x="1160" y="5064"/>
                  </a:cubicBezTo>
                  <a:cubicBezTo>
                    <a:pt x="2524" y="5064"/>
                    <a:pt x="7505" y="4537"/>
                    <a:pt x="7506" y="4537"/>
                  </a:cubicBezTo>
                  <a:lnTo>
                    <a:pt x="7506" y="4537"/>
                  </a:lnTo>
                  <a:cubicBezTo>
                    <a:pt x="7505" y="4537"/>
                    <a:pt x="5404" y="4904"/>
                    <a:pt x="4604" y="5104"/>
                  </a:cubicBezTo>
                  <a:cubicBezTo>
                    <a:pt x="3836" y="5338"/>
                    <a:pt x="1201" y="6505"/>
                    <a:pt x="767" y="6706"/>
                  </a:cubicBezTo>
                  <a:cubicBezTo>
                    <a:pt x="367" y="6906"/>
                    <a:pt x="100" y="7106"/>
                    <a:pt x="200" y="7573"/>
                  </a:cubicBezTo>
                  <a:cubicBezTo>
                    <a:pt x="267" y="8040"/>
                    <a:pt x="1001" y="8540"/>
                    <a:pt x="1001" y="8540"/>
                  </a:cubicBezTo>
                  <a:cubicBezTo>
                    <a:pt x="1001" y="8540"/>
                    <a:pt x="1335" y="9441"/>
                    <a:pt x="1735" y="9574"/>
                  </a:cubicBezTo>
                  <a:cubicBezTo>
                    <a:pt x="1764" y="9583"/>
                    <a:pt x="1818" y="9587"/>
                    <a:pt x="1894" y="9587"/>
                  </a:cubicBezTo>
                  <a:cubicBezTo>
                    <a:pt x="2955" y="9587"/>
                    <a:pt x="8272" y="8774"/>
                    <a:pt x="8273" y="8774"/>
                  </a:cubicBezTo>
                  <a:lnTo>
                    <a:pt x="8273" y="8774"/>
                  </a:lnTo>
                  <a:cubicBezTo>
                    <a:pt x="7906" y="9007"/>
                    <a:pt x="7539" y="9174"/>
                    <a:pt x="7105" y="9274"/>
                  </a:cubicBezTo>
                  <a:cubicBezTo>
                    <a:pt x="6519" y="9376"/>
                    <a:pt x="5933" y="9420"/>
                    <a:pt x="5332" y="9420"/>
                  </a:cubicBezTo>
                  <a:cubicBezTo>
                    <a:pt x="5146" y="9420"/>
                    <a:pt x="4959" y="9415"/>
                    <a:pt x="4770" y="9407"/>
                  </a:cubicBezTo>
                  <a:cubicBezTo>
                    <a:pt x="4604" y="9541"/>
                    <a:pt x="4537" y="9741"/>
                    <a:pt x="4537" y="9941"/>
                  </a:cubicBezTo>
                  <a:cubicBezTo>
                    <a:pt x="4537" y="10341"/>
                    <a:pt x="6238" y="10909"/>
                    <a:pt x="6872" y="10909"/>
                  </a:cubicBezTo>
                  <a:cubicBezTo>
                    <a:pt x="7506" y="10909"/>
                    <a:pt x="11175" y="9574"/>
                    <a:pt x="12009" y="9374"/>
                  </a:cubicBezTo>
                  <a:cubicBezTo>
                    <a:pt x="12843" y="9174"/>
                    <a:pt x="18413" y="6472"/>
                    <a:pt x="18413" y="6472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702590" y="2512480"/>
              <a:ext cx="183275" cy="46383"/>
            </a:xfrm>
            <a:custGeom>
              <a:rect b="b" l="l" r="r" t="t"/>
              <a:pathLst>
                <a:path extrusionOk="0" h="2136" w="8440">
                  <a:moveTo>
                    <a:pt x="8439" y="1"/>
                  </a:moveTo>
                  <a:lnTo>
                    <a:pt x="8439" y="1"/>
                  </a:lnTo>
                  <a:cubicBezTo>
                    <a:pt x="8006" y="101"/>
                    <a:pt x="7606" y="234"/>
                    <a:pt x="7205" y="334"/>
                  </a:cubicBezTo>
                  <a:cubicBezTo>
                    <a:pt x="6471" y="601"/>
                    <a:pt x="5404" y="901"/>
                    <a:pt x="4270" y="1168"/>
                  </a:cubicBezTo>
                  <a:cubicBezTo>
                    <a:pt x="3102" y="1468"/>
                    <a:pt x="2002" y="1668"/>
                    <a:pt x="1268" y="1835"/>
                  </a:cubicBezTo>
                  <a:cubicBezTo>
                    <a:pt x="834" y="1935"/>
                    <a:pt x="434" y="2002"/>
                    <a:pt x="0" y="2135"/>
                  </a:cubicBezTo>
                  <a:cubicBezTo>
                    <a:pt x="467" y="2135"/>
                    <a:pt x="867" y="2102"/>
                    <a:pt x="1301" y="2002"/>
                  </a:cubicBezTo>
                  <a:cubicBezTo>
                    <a:pt x="2035" y="1902"/>
                    <a:pt x="3136" y="1668"/>
                    <a:pt x="4303" y="1402"/>
                  </a:cubicBezTo>
                  <a:cubicBezTo>
                    <a:pt x="5471" y="1101"/>
                    <a:pt x="6505" y="768"/>
                    <a:pt x="7272" y="501"/>
                  </a:cubicBezTo>
                  <a:cubicBezTo>
                    <a:pt x="7672" y="401"/>
                    <a:pt x="8039" y="234"/>
                    <a:pt x="8439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788783" y="2408892"/>
              <a:ext cx="84059" cy="18849"/>
            </a:xfrm>
            <a:custGeom>
              <a:rect b="b" l="l" r="r" t="t"/>
              <a:pathLst>
                <a:path extrusionOk="0" h="868" w="3871">
                  <a:moveTo>
                    <a:pt x="3870" y="0"/>
                  </a:moveTo>
                  <a:lnTo>
                    <a:pt x="3870" y="0"/>
                  </a:lnTo>
                  <a:cubicBezTo>
                    <a:pt x="3203" y="34"/>
                    <a:pt x="2569" y="101"/>
                    <a:pt x="1902" y="334"/>
                  </a:cubicBezTo>
                  <a:cubicBezTo>
                    <a:pt x="1235" y="434"/>
                    <a:pt x="634" y="601"/>
                    <a:pt x="1" y="868"/>
                  </a:cubicBezTo>
                  <a:cubicBezTo>
                    <a:pt x="668" y="834"/>
                    <a:pt x="1335" y="701"/>
                    <a:pt x="1969" y="534"/>
                  </a:cubicBezTo>
                  <a:cubicBezTo>
                    <a:pt x="2636" y="401"/>
                    <a:pt x="3236" y="234"/>
                    <a:pt x="3870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916282" y="2431890"/>
              <a:ext cx="133656" cy="27730"/>
            </a:xfrm>
            <a:custGeom>
              <a:rect b="b" l="l" r="r" t="t"/>
              <a:pathLst>
                <a:path extrusionOk="0" h="1277" w="6155">
                  <a:moveTo>
                    <a:pt x="6076" y="1"/>
                  </a:moveTo>
                  <a:cubicBezTo>
                    <a:pt x="6021" y="1"/>
                    <a:pt x="5938" y="9"/>
                    <a:pt x="5838" y="42"/>
                  </a:cubicBezTo>
                  <a:cubicBezTo>
                    <a:pt x="5571" y="109"/>
                    <a:pt x="5338" y="142"/>
                    <a:pt x="5137" y="276"/>
                  </a:cubicBezTo>
                  <a:cubicBezTo>
                    <a:pt x="4837" y="443"/>
                    <a:pt x="4504" y="509"/>
                    <a:pt x="4170" y="509"/>
                  </a:cubicBezTo>
                  <a:cubicBezTo>
                    <a:pt x="4003" y="476"/>
                    <a:pt x="3803" y="443"/>
                    <a:pt x="3570" y="376"/>
                  </a:cubicBezTo>
                  <a:cubicBezTo>
                    <a:pt x="3520" y="359"/>
                    <a:pt x="3461" y="351"/>
                    <a:pt x="3399" y="351"/>
                  </a:cubicBezTo>
                  <a:cubicBezTo>
                    <a:pt x="3336" y="351"/>
                    <a:pt x="3269" y="359"/>
                    <a:pt x="3203" y="376"/>
                  </a:cubicBezTo>
                  <a:cubicBezTo>
                    <a:pt x="3069" y="443"/>
                    <a:pt x="2969" y="476"/>
                    <a:pt x="2869" y="543"/>
                  </a:cubicBezTo>
                  <a:lnTo>
                    <a:pt x="2369" y="943"/>
                  </a:lnTo>
                  <a:cubicBezTo>
                    <a:pt x="2251" y="967"/>
                    <a:pt x="2116" y="990"/>
                    <a:pt x="1989" y="990"/>
                  </a:cubicBezTo>
                  <a:cubicBezTo>
                    <a:pt x="1936" y="990"/>
                    <a:pt x="1884" y="986"/>
                    <a:pt x="1835" y="976"/>
                  </a:cubicBezTo>
                  <a:cubicBezTo>
                    <a:pt x="1502" y="876"/>
                    <a:pt x="1135" y="809"/>
                    <a:pt x="801" y="776"/>
                  </a:cubicBezTo>
                  <a:cubicBezTo>
                    <a:pt x="753" y="764"/>
                    <a:pt x="706" y="759"/>
                    <a:pt x="660" y="759"/>
                  </a:cubicBezTo>
                  <a:cubicBezTo>
                    <a:pt x="452" y="759"/>
                    <a:pt x="271" y="873"/>
                    <a:pt x="134" y="1010"/>
                  </a:cubicBezTo>
                  <a:cubicBezTo>
                    <a:pt x="34" y="1143"/>
                    <a:pt x="0" y="1276"/>
                    <a:pt x="34" y="1276"/>
                  </a:cubicBezTo>
                  <a:cubicBezTo>
                    <a:pt x="67" y="1276"/>
                    <a:pt x="67" y="1143"/>
                    <a:pt x="201" y="1043"/>
                  </a:cubicBezTo>
                  <a:cubicBezTo>
                    <a:pt x="345" y="956"/>
                    <a:pt x="565" y="870"/>
                    <a:pt x="751" y="870"/>
                  </a:cubicBezTo>
                  <a:cubicBezTo>
                    <a:pt x="780" y="870"/>
                    <a:pt x="808" y="872"/>
                    <a:pt x="834" y="876"/>
                  </a:cubicBezTo>
                  <a:cubicBezTo>
                    <a:pt x="1135" y="876"/>
                    <a:pt x="1401" y="1043"/>
                    <a:pt x="1835" y="1143"/>
                  </a:cubicBezTo>
                  <a:cubicBezTo>
                    <a:pt x="1912" y="1169"/>
                    <a:pt x="1998" y="1179"/>
                    <a:pt x="2086" y="1179"/>
                  </a:cubicBezTo>
                  <a:cubicBezTo>
                    <a:pt x="2229" y="1179"/>
                    <a:pt x="2379" y="1151"/>
                    <a:pt x="2502" y="1110"/>
                  </a:cubicBezTo>
                  <a:cubicBezTo>
                    <a:pt x="2702" y="976"/>
                    <a:pt x="2869" y="843"/>
                    <a:pt x="3036" y="676"/>
                  </a:cubicBezTo>
                  <a:cubicBezTo>
                    <a:pt x="3163" y="562"/>
                    <a:pt x="3305" y="525"/>
                    <a:pt x="3454" y="525"/>
                  </a:cubicBezTo>
                  <a:cubicBezTo>
                    <a:pt x="3695" y="525"/>
                    <a:pt x="3956" y="622"/>
                    <a:pt x="4203" y="643"/>
                  </a:cubicBezTo>
                  <a:cubicBezTo>
                    <a:pt x="4604" y="609"/>
                    <a:pt x="4971" y="509"/>
                    <a:pt x="5271" y="309"/>
                  </a:cubicBezTo>
                  <a:cubicBezTo>
                    <a:pt x="5438" y="176"/>
                    <a:pt x="5671" y="109"/>
                    <a:pt x="5871" y="42"/>
                  </a:cubicBezTo>
                  <a:cubicBezTo>
                    <a:pt x="5971" y="42"/>
                    <a:pt x="6038" y="9"/>
                    <a:pt x="6138" y="9"/>
                  </a:cubicBezTo>
                  <a:cubicBezTo>
                    <a:pt x="6155" y="9"/>
                    <a:pt x="6130" y="1"/>
                    <a:pt x="6076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940192" y="2461055"/>
              <a:ext cx="110833" cy="30444"/>
            </a:xfrm>
            <a:custGeom>
              <a:rect b="b" l="l" r="r" t="t"/>
              <a:pathLst>
                <a:path extrusionOk="0" h="1402" w="5104">
                  <a:moveTo>
                    <a:pt x="5104" y="0"/>
                  </a:moveTo>
                  <a:lnTo>
                    <a:pt x="5104" y="0"/>
                  </a:lnTo>
                  <a:cubicBezTo>
                    <a:pt x="4895" y="120"/>
                    <a:pt x="4660" y="239"/>
                    <a:pt x="4541" y="239"/>
                  </a:cubicBezTo>
                  <a:cubicBezTo>
                    <a:pt x="4526" y="239"/>
                    <a:pt x="4514" y="237"/>
                    <a:pt x="4503" y="234"/>
                  </a:cubicBezTo>
                  <a:cubicBezTo>
                    <a:pt x="4313" y="297"/>
                    <a:pt x="4123" y="320"/>
                    <a:pt x="3932" y="320"/>
                  </a:cubicBezTo>
                  <a:cubicBezTo>
                    <a:pt x="3823" y="320"/>
                    <a:pt x="3713" y="313"/>
                    <a:pt x="3603" y="300"/>
                  </a:cubicBezTo>
                  <a:cubicBezTo>
                    <a:pt x="3403" y="234"/>
                    <a:pt x="3236" y="234"/>
                    <a:pt x="3036" y="234"/>
                  </a:cubicBezTo>
                  <a:cubicBezTo>
                    <a:pt x="2902" y="234"/>
                    <a:pt x="2769" y="300"/>
                    <a:pt x="2702" y="367"/>
                  </a:cubicBezTo>
                  <a:cubicBezTo>
                    <a:pt x="2602" y="467"/>
                    <a:pt x="2535" y="534"/>
                    <a:pt x="2502" y="634"/>
                  </a:cubicBezTo>
                  <a:cubicBezTo>
                    <a:pt x="2309" y="855"/>
                    <a:pt x="2046" y="985"/>
                    <a:pt x="1773" y="985"/>
                  </a:cubicBezTo>
                  <a:cubicBezTo>
                    <a:pt x="1716" y="985"/>
                    <a:pt x="1659" y="979"/>
                    <a:pt x="1601" y="968"/>
                  </a:cubicBezTo>
                  <a:cubicBezTo>
                    <a:pt x="1335" y="901"/>
                    <a:pt x="1001" y="867"/>
                    <a:pt x="701" y="867"/>
                  </a:cubicBezTo>
                  <a:cubicBezTo>
                    <a:pt x="434" y="934"/>
                    <a:pt x="234" y="1034"/>
                    <a:pt x="100" y="1201"/>
                  </a:cubicBezTo>
                  <a:cubicBezTo>
                    <a:pt x="0" y="1334"/>
                    <a:pt x="34" y="1401"/>
                    <a:pt x="34" y="1401"/>
                  </a:cubicBezTo>
                  <a:cubicBezTo>
                    <a:pt x="34" y="1401"/>
                    <a:pt x="67" y="1334"/>
                    <a:pt x="167" y="1234"/>
                  </a:cubicBezTo>
                  <a:cubicBezTo>
                    <a:pt x="267" y="1134"/>
                    <a:pt x="434" y="1034"/>
                    <a:pt x="667" y="1034"/>
                  </a:cubicBezTo>
                  <a:cubicBezTo>
                    <a:pt x="934" y="1034"/>
                    <a:pt x="1234" y="1101"/>
                    <a:pt x="1535" y="1168"/>
                  </a:cubicBezTo>
                  <a:cubicBezTo>
                    <a:pt x="1635" y="1184"/>
                    <a:pt x="1726" y="1193"/>
                    <a:pt x="1818" y="1193"/>
                  </a:cubicBezTo>
                  <a:cubicBezTo>
                    <a:pt x="1910" y="1193"/>
                    <a:pt x="2002" y="1184"/>
                    <a:pt x="2102" y="1168"/>
                  </a:cubicBezTo>
                  <a:cubicBezTo>
                    <a:pt x="2335" y="1134"/>
                    <a:pt x="2502" y="968"/>
                    <a:pt x="2602" y="801"/>
                  </a:cubicBezTo>
                  <a:cubicBezTo>
                    <a:pt x="2702" y="634"/>
                    <a:pt x="2836" y="534"/>
                    <a:pt x="3002" y="501"/>
                  </a:cubicBezTo>
                  <a:cubicBezTo>
                    <a:pt x="3169" y="501"/>
                    <a:pt x="3336" y="501"/>
                    <a:pt x="3503" y="534"/>
                  </a:cubicBezTo>
                  <a:cubicBezTo>
                    <a:pt x="3613" y="562"/>
                    <a:pt x="3735" y="578"/>
                    <a:pt x="3862" y="578"/>
                  </a:cubicBezTo>
                  <a:cubicBezTo>
                    <a:pt x="4040" y="578"/>
                    <a:pt x="4228" y="545"/>
                    <a:pt x="4403" y="467"/>
                  </a:cubicBezTo>
                  <a:cubicBezTo>
                    <a:pt x="4704" y="434"/>
                    <a:pt x="4937" y="267"/>
                    <a:pt x="5104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5413540" y="2427720"/>
              <a:ext cx="231808" cy="94916"/>
            </a:xfrm>
            <a:custGeom>
              <a:rect b="b" l="l" r="r" t="t"/>
              <a:pathLst>
                <a:path extrusionOk="0" h="4371" w="10675">
                  <a:moveTo>
                    <a:pt x="1" y="1"/>
                  </a:moveTo>
                  <a:lnTo>
                    <a:pt x="1" y="1"/>
                  </a:lnTo>
                  <a:cubicBezTo>
                    <a:pt x="134" y="134"/>
                    <a:pt x="267" y="201"/>
                    <a:pt x="401" y="301"/>
                  </a:cubicBezTo>
                  <a:cubicBezTo>
                    <a:pt x="634" y="468"/>
                    <a:pt x="968" y="701"/>
                    <a:pt x="1435" y="1001"/>
                  </a:cubicBezTo>
                  <a:cubicBezTo>
                    <a:pt x="2569" y="1802"/>
                    <a:pt x="3770" y="2469"/>
                    <a:pt x="5004" y="3036"/>
                  </a:cubicBezTo>
                  <a:cubicBezTo>
                    <a:pt x="5671" y="3336"/>
                    <a:pt x="6405" y="3637"/>
                    <a:pt x="7139" y="3837"/>
                  </a:cubicBezTo>
                  <a:cubicBezTo>
                    <a:pt x="7773" y="4004"/>
                    <a:pt x="8340" y="4170"/>
                    <a:pt x="8974" y="4237"/>
                  </a:cubicBezTo>
                  <a:cubicBezTo>
                    <a:pt x="9241" y="4304"/>
                    <a:pt x="9474" y="4304"/>
                    <a:pt x="9674" y="4337"/>
                  </a:cubicBezTo>
                  <a:cubicBezTo>
                    <a:pt x="9841" y="4371"/>
                    <a:pt x="10074" y="4371"/>
                    <a:pt x="10241" y="4371"/>
                  </a:cubicBezTo>
                  <a:cubicBezTo>
                    <a:pt x="10408" y="4371"/>
                    <a:pt x="10508" y="4371"/>
                    <a:pt x="10675" y="4337"/>
                  </a:cubicBezTo>
                  <a:cubicBezTo>
                    <a:pt x="10675" y="4304"/>
                    <a:pt x="10008" y="4304"/>
                    <a:pt x="9007" y="4170"/>
                  </a:cubicBezTo>
                  <a:cubicBezTo>
                    <a:pt x="8407" y="4037"/>
                    <a:pt x="7806" y="3870"/>
                    <a:pt x="7239" y="3703"/>
                  </a:cubicBezTo>
                  <a:cubicBezTo>
                    <a:pt x="6472" y="3470"/>
                    <a:pt x="5771" y="3203"/>
                    <a:pt x="5104" y="2869"/>
                  </a:cubicBezTo>
                  <a:cubicBezTo>
                    <a:pt x="3837" y="2302"/>
                    <a:pt x="2636" y="1669"/>
                    <a:pt x="1468" y="901"/>
                  </a:cubicBezTo>
                  <a:lnTo>
                    <a:pt x="434" y="201"/>
                  </a:lnTo>
                  <a:cubicBezTo>
                    <a:pt x="301" y="134"/>
                    <a:pt x="167" y="34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5412824" y="2432802"/>
              <a:ext cx="325964" cy="209354"/>
            </a:xfrm>
            <a:custGeom>
              <a:rect b="b" l="l" r="r" t="t"/>
              <a:pathLst>
                <a:path extrusionOk="0" h="9641" w="15011">
                  <a:moveTo>
                    <a:pt x="0" y="0"/>
                  </a:moveTo>
                  <a:cubicBezTo>
                    <a:pt x="134" y="200"/>
                    <a:pt x="300" y="367"/>
                    <a:pt x="467" y="534"/>
                  </a:cubicBezTo>
                  <a:lnTo>
                    <a:pt x="1835" y="1935"/>
                  </a:lnTo>
                  <a:cubicBezTo>
                    <a:pt x="3369" y="3436"/>
                    <a:pt x="5037" y="4804"/>
                    <a:pt x="6805" y="6005"/>
                  </a:cubicBezTo>
                  <a:cubicBezTo>
                    <a:pt x="7806" y="6638"/>
                    <a:pt x="8807" y="7272"/>
                    <a:pt x="9841" y="7806"/>
                  </a:cubicBezTo>
                  <a:cubicBezTo>
                    <a:pt x="10675" y="8273"/>
                    <a:pt x="11542" y="8640"/>
                    <a:pt x="12476" y="8973"/>
                  </a:cubicBezTo>
                  <a:cubicBezTo>
                    <a:pt x="12843" y="9107"/>
                    <a:pt x="13176" y="9240"/>
                    <a:pt x="13510" y="9307"/>
                  </a:cubicBezTo>
                  <a:cubicBezTo>
                    <a:pt x="13777" y="9374"/>
                    <a:pt x="14010" y="9474"/>
                    <a:pt x="14310" y="9507"/>
                  </a:cubicBezTo>
                  <a:cubicBezTo>
                    <a:pt x="14544" y="9574"/>
                    <a:pt x="14777" y="9607"/>
                    <a:pt x="15011" y="9641"/>
                  </a:cubicBezTo>
                  <a:cubicBezTo>
                    <a:pt x="14811" y="9507"/>
                    <a:pt x="14544" y="9474"/>
                    <a:pt x="14344" y="9440"/>
                  </a:cubicBezTo>
                  <a:cubicBezTo>
                    <a:pt x="14144" y="9374"/>
                    <a:pt x="13877" y="9307"/>
                    <a:pt x="13543" y="9174"/>
                  </a:cubicBezTo>
                  <a:cubicBezTo>
                    <a:pt x="13210" y="9040"/>
                    <a:pt x="12876" y="8973"/>
                    <a:pt x="12509" y="8807"/>
                  </a:cubicBezTo>
                  <a:cubicBezTo>
                    <a:pt x="11642" y="8440"/>
                    <a:pt x="10775" y="8039"/>
                    <a:pt x="9941" y="7606"/>
                  </a:cubicBezTo>
                  <a:cubicBezTo>
                    <a:pt x="8873" y="7039"/>
                    <a:pt x="7873" y="6472"/>
                    <a:pt x="6939" y="5804"/>
                  </a:cubicBezTo>
                  <a:cubicBezTo>
                    <a:pt x="5171" y="4604"/>
                    <a:pt x="3503" y="3269"/>
                    <a:pt x="1968" y="1802"/>
                  </a:cubicBezTo>
                  <a:cubicBezTo>
                    <a:pt x="1335" y="1268"/>
                    <a:pt x="868" y="801"/>
                    <a:pt x="534" y="467"/>
                  </a:cubicBezTo>
                  <a:cubicBezTo>
                    <a:pt x="367" y="300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6045952" y="2277050"/>
              <a:ext cx="198497" cy="84775"/>
            </a:xfrm>
            <a:custGeom>
              <a:rect b="b" l="l" r="r" t="t"/>
              <a:pathLst>
                <a:path extrusionOk="0" h="3904" w="9141">
                  <a:moveTo>
                    <a:pt x="9140" y="0"/>
                  </a:moveTo>
                  <a:cubicBezTo>
                    <a:pt x="8673" y="134"/>
                    <a:pt x="8206" y="301"/>
                    <a:pt x="7839" y="534"/>
                  </a:cubicBezTo>
                  <a:lnTo>
                    <a:pt x="4570" y="1935"/>
                  </a:lnTo>
                  <a:lnTo>
                    <a:pt x="1335" y="3303"/>
                  </a:lnTo>
                  <a:cubicBezTo>
                    <a:pt x="868" y="3470"/>
                    <a:pt x="401" y="3636"/>
                    <a:pt x="0" y="3903"/>
                  </a:cubicBezTo>
                  <a:cubicBezTo>
                    <a:pt x="134" y="3903"/>
                    <a:pt x="234" y="3837"/>
                    <a:pt x="367" y="3803"/>
                  </a:cubicBezTo>
                  <a:cubicBezTo>
                    <a:pt x="634" y="3736"/>
                    <a:pt x="968" y="3603"/>
                    <a:pt x="1368" y="3436"/>
                  </a:cubicBezTo>
                  <a:cubicBezTo>
                    <a:pt x="2202" y="3103"/>
                    <a:pt x="3369" y="2636"/>
                    <a:pt x="4637" y="2102"/>
                  </a:cubicBezTo>
                  <a:cubicBezTo>
                    <a:pt x="5871" y="1568"/>
                    <a:pt x="7005" y="1068"/>
                    <a:pt x="7839" y="668"/>
                  </a:cubicBezTo>
                  <a:cubicBezTo>
                    <a:pt x="8306" y="467"/>
                    <a:pt x="8707" y="267"/>
                    <a:pt x="9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6061892" y="1896728"/>
              <a:ext cx="182558" cy="381771"/>
            </a:xfrm>
            <a:custGeom>
              <a:rect b="b" l="l" r="r" t="t"/>
              <a:pathLst>
                <a:path extrusionOk="0" h="17581" w="8407">
                  <a:moveTo>
                    <a:pt x="0" y="1"/>
                  </a:moveTo>
                  <a:lnTo>
                    <a:pt x="0" y="1"/>
                  </a:lnTo>
                  <a:cubicBezTo>
                    <a:pt x="67" y="101"/>
                    <a:pt x="100" y="134"/>
                    <a:pt x="67" y="268"/>
                  </a:cubicBezTo>
                  <a:lnTo>
                    <a:pt x="434" y="735"/>
                  </a:lnTo>
                  <a:cubicBezTo>
                    <a:pt x="767" y="1135"/>
                    <a:pt x="1268" y="1669"/>
                    <a:pt x="1902" y="2336"/>
                  </a:cubicBezTo>
                  <a:cubicBezTo>
                    <a:pt x="2502" y="3003"/>
                    <a:pt x="3303" y="3770"/>
                    <a:pt x="4137" y="4638"/>
                  </a:cubicBezTo>
                  <a:cubicBezTo>
                    <a:pt x="5071" y="5572"/>
                    <a:pt x="5904" y="6606"/>
                    <a:pt x="6572" y="7740"/>
                  </a:cubicBezTo>
                  <a:cubicBezTo>
                    <a:pt x="7239" y="8841"/>
                    <a:pt x="7639" y="10108"/>
                    <a:pt x="7839" y="11409"/>
                  </a:cubicBezTo>
                  <a:cubicBezTo>
                    <a:pt x="8006" y="12610"/>
                    <a:pt x="8106" y="13744"/>
                    <a:pt x="8139" y="14611"/>
                  </a:cubicBezTo>
                  <a:cubicBezTo>
                    <a:pt x="8173" y="15479"/>
                    <a:pt x="8239" y="16246"/>
                    <a:pt x="8273" y="16780"/>
                  </a:cubicBezTo>
                  <a:cubicBezTo>
                    <a:pt x="8306" y="16980"/>
                    <a:pt x="8306" y="17180"/>
                    <a:pt x="8306" y="17347"/>
                  </a:cubicBezTo>
                  <a:cubicBezTo>
                    <a:pt x="8306" y="17447"/>
                    <a:pt x="8340" y="17480"/>
                    <a:pt x="8340" y="17580"/>
                  </a:cubicBezTo>
                  <a:cubicBezTo>
                    <a:pt x="8406" y="17480"/>
                    <a:pt x="8406" y="17447"/>
                    <a:pt x="8406" y="17347"/>
                  </a:cubicBezTo>
                  <a:lnTo>
                    <a:pt x="8406" y="16780"/>
                  </a:lnTo>
                  <a:cubicBezTo>
                    <a:pt x="8406" y="16279"/>
                    <a:pt x="8406" y="15512"/>
                    <a:pt x="8340" y="14611"/>
                  </a:cubicBezTo>
                  <a:cubicBezTo>
                    <a:pt x="8306" y="13677"/>
                    <a:pt x="8273" y="12610"/>
                    <a:pt x="8106" y="11409"/>
                  </a:cubicBezTo>
                  <a:cubicBezTo>
                    <a:pt x="7939" y="10075"/>
                    <a:pt x="7472" y="8807"/>
                    <a:pt x="6805" y="7640"/>
                  </a:cubicBezTo>
                  <a:cubicBezTo>
                    <a:pt x="6105" y="6506"/>
                    <a:pt x="5271" y="5472"/>
                    <a:pt x="4337" y="4504"/>
                  </a:cubicBezTo>
                  <a:lnTo>
                    <a:pt x="2068" y="2236"/>
                  </a:lnTo>
                  <a:cubicBezTo>
                    <a:pt x="1401" y="1569"/>
                    <a:pt x="901" y="1002"/>
                    <a:pt x="567" y="635"/>
                  </a:cubicBezTo>
                  <a:lnTo>
                    <a:pt x="167" y="1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6085064" y="2412518"/>
              <a:ext cx="320188" cy="160105"/>
            </a:xfrm>
            <a:custGeom>
              <a:rect b="b" l="l" r="r" t="t"/>
              <a:pathLst>
                <a:path extrusionOk="0" h="7373" w="14745">
                  <a:moveTo>
                    <a:pt x="14745" y="0"/>
                  </a:moveTo>
                  <a:lnTo>
                    <a:pt x="14745" y="0"/>
                  </a:lnTo>
                  <a:cubicBezTo>
                    <a:pt x="14544" y="67"/>
                    <a:pt x="14278" y="167"/>
                    <a:pt x="14044" y="334"/>
                  </a:cubicBezTo>
                  <a:lnTo>
                    <a:pt x="12276" y="1201"/>
                  </a:lnTo>
                  <a:cubicBezTo>
                    <a:pt x="10775" y="1935"/>
                    <a:pt x="8840" y="2936"/>
                    <a:pt x="6505" y="4170"/>
                  </a:cubicBezTo>
                  <a:cubicBezTo>
                    <a:pt x="4227" y="5342"/>
                    <a:pt x="2171" y="6386"/>
                    <a:pt x="709" y="7180"/>
                  </a:cubicBezTo>
                  <a:lnTo>
                    <a:pt x="709" y="7180"/>
                  </a:lnTo>
                  <a:cubicBezTo>
                    <a:pt x="518" y="6485"/>
                    <a:pt x="329" y="5885"/>
                    <a:pt x="201" y="5437"/>
                  </a:cubicBezTo>
                  <a:cubicBezTo>
                    <a:pt x="167" y="5204"/>
                    <a:pt x="67" y="5004"/>
                    <a:pt x="1" y="4770"/>
                  </a:cubicBezTo>
                  <a:lnTo>
                    <a:pt x="1" y="4770"/>
                  </a:lnTo>
                  <a:cubicBezTo>
                    <a:pt x="34" y="5004"/>
                    <a:pt x="67" y="5237"/>
                    <a:pt x="167" y="5437"/>
                  </a:cubicBezTo>
                  <a:cubicBezTo>
                    <a:pt x="268" y="5904"/>
                    <a:pt x="401" y="6538"/>
                    <a:pt x="601" y="7272"/>
                  </a:cubicBezTo>
                  <a:lnTo>
                    <a:pt x="668" y="7372"/>
                  </a:lnTo>
                  <a:lnTo>
                    <a:pt x="735" y="7339"/>
                  </a:lnTo>
                  <a:cubicBezTo>
                    <a:pt x="2202" y="6605"/>
                    <a:pt x="4270" y="5538"/>
                    <a:pt x="6605" y="4337"/>
                  </a:cubicBezTo>
                  <a:cubicBezTo>
                    <a:pt x="8874" y="3169"/>
                    <a:pt x="10908" y="2102"/>
                    <a:pt x="12376" y="1335"/>
                  </a:cubicBezTo>
                  <a:lnTo>
                    <a:pt x="14111" y="367"/>
                  </a:lnTo>
                  <a:lnTo>
                    <a:pt x="14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5914827" y="2586360"/>
              <a:ext cx="15961" cy="717138"/>
            </a:xfrm>
            <a:custGeom>
              <a:rect b="b" l="l" r="r" t="t"/>
              <a:pathLst>
                <a:path extrusionOk="0" h="33025" w="735">
                  <a:moveTo>
                    <a:pt x="601" y="1"/>
                  </a:moveTo>
                  <a:cubicBezTo>
                    <a:pt x="568" y="101"/>
                    <a:pt x="568" y="234"/>
                    <a:pt x="601" y="335"/>
                  </a:cubicBezTo>
                  <a:lnTo>
                    <a:pt x="601" y="1"/>
                  </a:lnTo>
                  <a:close/>
                  <a:moveTo>
                    <a:pt x="601" y="335"/>
                  </a:moveTo>
                  <a:lnTo>
                    <a:pt x="601" y="335"/>
                  </a:lnTo>
                  <a:cubicBezTo>
                    <a:pt x="568" y="568"/>
                    <a:pt x="534" y="868"/>
                    <a:pt x="501" y="1269"/>
                  </a:cubicBezTo>
                  <a:cubicBezTo>
                    <a:pt x="368" y="2103"/>
                    <a:pt x="268" y="3337"/>
                    <a:pt x="201" y="4838"/>
                  </a:cubicBezTo>
                  <a:cubicBezTo>
                    <a:pt x="34" y="7773"/>
                    <a:pt x="1" y="11943"/>
                    <a:pt x="34" y="16513"/>
                  </a:cubicBezTo>
                  <a:cubicBezTo>
                    <a:pt x="67" y="21049"/>
                    <a:pt x="234" y="25186"/>
                    <a:pt x="401" y="28188"/>
                  </a:cubicBezTo>
                  <a:cubicBezTo>
                    <a:pt x="501" y="29689"/>
                    <a:pt x="568" y="30890"/>
                    <a:pt x="601" y="31724"/>
                  </a:cubicBezTo>
                  <a:cubicBezTo>
                    <a:pt x="668" y="32124"/>
                    <a:pt x="701" y="32424"/>
                    <a:pt x="701" y="32691"/>
                  </a:cubicBezTo>
                  <a:cubicBezTo>
                    <a:pt x="701" y="32791"/>
                    <a:pt x="701" y="32891"/>
                    <a:pt x="735" y="33025"/>
                  </a:cubicBezTo>
                  <a:lnTo>
                    <a:pt x="735" y="32691"/>
                  </a:lnTo>
                  <a:cubicBezTo>
                    <a:pt x="735" y="32424"/>
                    <a:pt x="701" y="32124"/>
                    <a:pt x="701" y="31724"/>
                  </a:cubicBezTo>
                  <a:cubicBezTo>
                    <a:pt x="701" y="30823"/>
                    <a:pt x="601" y="29622"/>
                    <a:pt x="568" y="28188"/>
                  </a:cubicBezTo>
                  <a:cubicBezTo>
                    <a:pt x="434" y="25186"/>
                    <a:pt x="334" y="21083"/>
                    <a:pt x="234" y="16513"/>
                  </a:cubicBezTo>
                  <a:cubicBezTo>
                    <a:pt x="168" y="11910"/>
                    <a:pt x="201" y="7773"/>
                    <a:pt x="334" y="4838"/>
                  </a:cubicBezTo>
                  <a:cubicBezTo>
                    <a:pt x="401" y="3337"/>
                    <a:pt x="434" y="2103"/>
                    <a:pt x="534" y="1269"/>
                  </a:cubicBezTo>
                  <a:cubicBezTo>
                    <a:pt x="568" y="868"/>
                    <a:pt x="601" y="568"/>
                    <a:pt x="601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5187535" y="1735916"/>
              <a:ext cx="365094" cy="952550"/>
            </a:xfrm>
            <a:custGeom>
              <a:rect b="b" l="l" r="r" t="t"/>
              <a:pathLst>
                <a:path extrusionOk="0" h="43866" w="16813">
                  <a:moveTo>
                    <a:pt x="16812" y="1"/>
                  </a:moveTo>
                  <a:cubicBezTo>
                    <a:pt x="16812" y="1"/>
                    <a:pt x="9407" y="3136"/>
                    <a:pt x="7172" y="8140"/>
                  </a:cubicBezTo>
                  <a:cubicBezTo>
                    <a:pt x="4904" y="13143"/>
                    <a:pt x="234" y="28921"/>
                    <a:pt x="134" y="31857"/>
                  </a:cubicBezTo>
                  <a:cubicBezTo>
                    <a:pt x="0" y="34759"/>
                    <a:pt x="5404" y="43865"/>
                    <a:pt x="5404" y="43865"/>
                  </a:cubicBezTo>
                  <a:lnTo>
                    <a:pt x="13977" y="38428"/>
                  </a:lnTo>
                  <a:lnTo>
                    <a:pt x="12342" y="34425"/>
                  </a:lnTo>
                  <a:lnTo>
                    <a:pt x="14911" y="17213"/>
                  </a:lnTo>
                  <a:lnTo>
                    <a:pt x="168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5401944" y="2629901"/>
              <a:ext cx="99998" cy="2010766"/>
            </a:xfrm>
            <a:custGeom>
              <a:rect b="b" l="l" r="r" t="t"/>
              <a:pathLst>
                <a:path extrusionOk="0" h="92598" w="4605">
                  <a:moveTo>
                    <a:pt x="1201" y="1"/>
                  </a:moveTo>
                  <a:cubicBezTo>
                    <a:pt x="871" y="1"/>
                    <a:pt x="544" y="147"/>
                    <a:pt x="334" y="398"/>
                  </a:cubicBezTo>
                  <a:cubicBezTo>
                    <a:pt x="1" y="865"/>
                    <a:pt x="101" y="1532"/>
                    <a:pt x="535" y="1865"/>
                  </a:cubicBezTo>
                  <a:cubicBezTo>
                    <a:pt x="635" y="1932"/>
                    <a:pt x="2369" y="3233"/>
                    <a:pt x="2469" y="6102"/>
                  </a:cubicBezTo>
                  <a:cubicBezTo>
                    <a:pt x="2503" y="7436"/>
                    <a:pt x="2369" y="90729"/>
                    <a:pt x="2369" y="91563"/>
                  </a:cubicBezTo>
                  <a:cubicBezTo>
                    <a:pt x="2369" y="92130"/>
                    <a:pt x="2836" y="92597"/>
                    <a:pt x="3437" y="92597"/>
                  </a:cubicBezTo>
                  <a:cubicBezTo>
                    <a:pt x="4004" y="92597"/>
                    <a:pt x="4471" y="92097"/>
                    <a:pt x="4471" y="91530"/>
                  </a:cubicBezTo>
                  <a:cubicBezTo>
                    <a:pt x="4471" y="88094"/>
                    <a:pt x="4604" y="7403"/>
                    <a:pt x="4537" y="6035"/>
                  </a:cubicBezTo>
                  <a:cubicBezTo>
                    <a:pt x="4437" y="2066"/>
                    <a:pt x="1869" y="231"/>
                    <a:pt x="1769" y="164"/>
                  </a:cubicBezTo>
                  <a:cubicBezTo>
                    <a:pt x="1595" y="52"/>
                    <a:pt x="1397" y="1"/>
                    <a:pt x="1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324437" y="2674703"/>
              <a:ext cx="45667" cy="221710"/>
            </a:xfrm>
            <a:custGeom>
              <a:rect b="b" l="l" r="r" t="t"/>
              <a:pathLst>
                <a:path extrusionOk="0" h="10210" w="2103">
                  <a:moveTo>
                    <a:pt x="1059" y="1"/>
                  </a:moveTo>
                  <a:cubicBezTo>
                    <a:pt x="1040" y="1"/>
                    <a:pt x="1021" y="1"/>
                    <a:pt x="1001" y="3"/>
                  </a:cubicBezTo>
                  <a:cubicBezTo>
                    <a:pt x="401" y="36"/>
                    <a:pt x="1" y="503"/>
                    <a:pt x="34" y="1103"/>
                  </a:cubicBezTo>
                  <a:lnTo>
                    <a:pt x="34" y="9176"/>
                  </a:lnTo>
                  <a:cubicBezTo>
                    <a:pt x="34" y="9743"/>
                    <a:pt x="468" y="10210"/>
                    <a:pt x="1068" y="10210"/>
                  </a:cubicBezTo>
                  <a:cubicBezTo>
                    <a:pt x="1669" y="10210"/>
                    <a:pt x="2102" y="9776"/>
                    <a:pt x="2102" y="9176"/>
                  </a:cubicBezTo>
                  <a:lnTo>
                    <a:pt x="2102" y="1003"/>
                  </a:lnTo>
                  <a:cubicBezTo>
                    <a:pt x="2070" y="455"/>
                    <a:pt x="1602" y="1"/>
                    <a:pt x="1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5314295" y="2562015"/>
              <a:ext cx="214436" cy="199018"/>
            </a:xfrm>
            <a:custGeom>
              <a:rect b="b" l="l" r="r" t="t"/>
              <a:pathLst>
                <a:path extrusionOk="0" h="9165" w="9875">
                  <a:moveTo>
                    <a:pt x="6157" y="0"/>
                  </a:moveTo>
                  <a:cubicBezTo>
                    <a:pt x="4679" y="0"/>
                    <a:pt x="3136" y="622"/>
                    <a:pt x="3136" y="622"/>
                  </a:cubicBezTo>
                  <a:lnTo>
                    <a:pt x="1101" y="2356"/>
                  </a:lnTo>
                  <a:cubicBezTo>
                    <a:pt x="634" y="2823"/>
                    <a:pt x="1" y="6693"/>
                    <a:pt x="1" y="6693"/>
                  </a:cubicBezTo>
                  <a:cubicBezTo>
                    <a:pt x="1" y="6693"/>
                    <a:pt x="2202" y="9061"/>
                    <a:pt x="3170" y="9161"/>
                  </a:cubicBezTo>
                  <a:cubicBezTo>
                    <a:pt x="3215" y="9163"/>
                    <a:pt x="3260" y="9165"/>
                    <a:pt x="3305" y="9165"/>
                  </a:cubicBezTo>
                  <a:cubicBezTo>
                    <a:pt x="3884" y="9165"/>
                    <a:pt x="4406" y="8966"/>
                    <a:pt x="4871" y="8594"/>
                  </a:cubicBezTo>
                  <a:cubicBezTo>
                    <a:pt x="4871" y="8594"/>
                    <a:pt x="5356" y="8879"/>
                    <a:pt x="5829" y="8879"/>
                  </a:cubicBezTo>
                  <a:cubicBezTo>
                    <a:pt x="6024" y="8879"/>
                    <a:pt x="6216" y="8830"/>
                    <a:pt x="6372" y="8694"/>
                  </a:cubicBezTo>
                  <a:cubicBezTo>
                    <a:pt x="6906" y="8227"/>
                    <a:pt x="5571" y="5158"/>
                    <a:pt x="5571" y="5158"/>
                  </a:cubicBezTo>
                  <a:cubicBezTo>
                    <a:pt x="5571" y="5158"/>
                    <a:pt x="5103" y="3752"/>
                    <a:pt x="6372" y="3752"/>
                  </a:cubicBezTo>
                  <a:cubicBezTo>
                    <a:pt x="6415" y="3752"/>
                    <a:pt x="6459" y="3754"/>
                    <a:pt x="6505" y="3757"/>
                  </a:cubicBezTo>
                  <a:lnTo>
                    <a:pt x="7106" y="4891"/>
                  </a:lnTo>
                  <a:lnTo>
                    <a:pt x="8674" y="7560"/>
                  </a:lnTo>
                  <a:cubicBezTo>
                    <a:pt x="8674" y="7560"/>
                    <a:pt x="9608" y="7427"/>
                    <a:pt x="9741" y="6993"/>
                  </a:cubicBezTo>
                  <a:cubicBezTo>
                    <a:pt x="9874" y="6526"/>
                    <a:pt x="9341" y="4925"/>
                    <a:pt x="9341" y="4925"/>
                  </a:cubicBezTo>
                  <a:cubicBezTo>
                    <a:pt x="9708" y="4391"/>
                    <a:pt x="9774" y="3691"/>
                    <a:pt x="9608" y="3057"/>
                  </a:cubicBezTo>
                  <a:cubicBezTo>
                    <a:pt x="9274" y="2156"/>
                    <a:pt x="8707" y="488"/>
                    <a:pt x="7039" y="88"/>
                  </a:cubicBezTo>
                  <a:cubicBezTo>
                    <a:pt x="6757" y="26"/>
                    <a:pt x="6458" y="0"/>
                    <a:pt x="6157" y="0"/>
                  </a:cubicBezTo>
                  <a:close/>
                </a:path>
              </a:pathLst>
            </a:custGeom>
            <a:solidFill>
              <a:srgbClr val="FFC5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5341093" y="2616611"/>
              <a:ext cx="76089" cy="124080"/>
            </a:xfrm>
            <a:custGeom>
              <a:rect b="b" l="l" r="r" t="t"/>
              <a:pathLst>
                <a:path extrusionOk="0" h="5714" w="3504">
                  <a:moveTo>
                    <a:pt x="1261" y="1"/>
                  </a:moveTo>
                  <a:cubicBezTo>
                    <a:pt x="1236" y="1"/>
                    <a:pt x="1157" y="70"/>
                    <a:pt x="1102" y="209"/>
                  </a:cubicBezTo>
                  <a:cubicBezTo>
                    <a:pt x="1002" y="376"/>
                    <a:pt x="801" y="609"/>
                    <a:pt x="601" y="843"/>
                  </a:cubicBezTo>
                  <a:cubicBezTo>
                    <a:pt x="301" y="1143"/>
                    <a:pt x="134" y="1510"/>
                    <a:pt x="34" y="1944"/>
                  </a:cubicBezTo>
                  <a:cubicBezTo>
                    <a:pt x="1" y="2177"/>
                    <a:pt x="34" y="2477"/>
                    <a:pt x="168" y="2678"/>
                  </a:cubicBezTo>
                  <a:cubicBezTo>
                    <a:pt x="301" y="2944"/>
                    <a:pt x="501" y="3111"/>
                    <a:pt x="701" y="3278"/>
                  </a:cubicBezTo>
                  <a:cubicBezTo>
                    <a:pt x="1469" y="3778"/>
                    <a:pt x="2136" y="4312"/>
                    <a:pt x="2770" y="4946"/>
                  </a:cubicBezTo>
                  <a:cubicBezTo>
                    <a:pt x="3237" y="5380"/>
                    <a:pt x="3470" y="5713"/>
                    <a:pt x="3503" y="5713"/>
                  </a:cubicBezTo>
                  <a:cubicBezTo>
                    <a:pt x="3337" y="5446"/>
                    <a:pt x="3136" y="5113"/>
                    <a:pt x="2836" y="4846"/>
                  </a:cubicBezTo>
                  <a:cubicBezTo>
                    <a:pt x="2269" y="4179"/>
                    <a:pt x="1602" y="3578"/>
                    <a:pt x="835" y="3111"/>
                  </a:cubicBezTo>
                  <a:cubicBezTo>
                    <a:pt x="635" y="2978"/>
                    <a:pt x="468" y="2811"/>
                    <a:pt x="334" y="2611"/>
                  </a:cubicBezTo>
                  <a:cubicBezTo>
                    <a:pt x="201" y="2377"/>
                    <a:pt x="168" y="2177"/>
                    <a:pt x="201" y="1977"/>
                  </a:cubicBezTo>
                  <a:cubicBezTo>
                    <a:pt x="268" y="1610"/>
                    <a:pt x="435" y="1210"/>
                    <a:pt x="668" y="943"/>
                  </a:cubicBezTo>
                  <a:cubicBezTo>
                    <a:pt x="935" y="676"/>
                    <a:pt x="1135" y="343"/>
                    <a:pt x="1268" y="9"/>
                  </a:cubicBezTo>
                  <a:cubicBezTo>
                    <a:pt x="1268" y="3"/>
                    <a:pt x="1266" y="1"/>
                    <a:pt x="1261" y="1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5464357" y="2633246"/>
              <a:ext cx="14397" cy="36481"/>
            </a:xfrm>
            <a:custGeom>
              <a:rect b="b" l="l" r="r" t="t"/>
              <a:pathLst>
                <a:path extrusionOk="0" h="1680" w="663">
                  <a:moveTo>
                    <a:pt x="611" y="0"/>
                  </a:moveTo>
                  <a:cubicBezTo>
                    <a:pt x="531" y="0"/>
                    <a:pt x="249" y="264"/>
                    <a:pt x="129" y="744"/>
                  </a:cubicBezTo>
                  <a:cubicBezTo>
                    <a:pt x="0" y="1258"/>
                    <a:pt x="213" y="1680"/>
                    <a:pt x="258" y="1680"/>
                  </a:cubicBezTo>
                  <a:cubicBezTo>
                    <a:pt x="260" y="1680"/>
                    <a:pt x="261" y="1679"/>
                    <a:pt x="262" y="1678"/>
                  </a:cubicBezTo>
                  <a:cubicBezTo>
                    <a:pt x="296" y="1611"/>
                    <a:pt x="262" y="1211"/>
                    <a:pt x="329" y="777"/>
                  </a:cubicBezTo>
                  <a:cubicBezTo>
                    <a:pt x="429" y="377"/>
                    <a:pt x="663" y="44"/>
                    <a:pt x="629" y="10"/>
                  </a:cubicBezTo>
                  <a:cubicBezTo>
                    <a:pt x="626" y="3"/>
                    <a:pt x="620" y="0"/>
                    <a:pt x="611" y="0"/>
                  </a:cubicBezTo>
                  <a:close/>
                </a:path>
              </a:pathLst>
            </a:custGeom>
            <a:solidFill>
              <a:srgbClr val="CC93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233900" y="2395123"/>
              <a:ext cx="257887" cy="176760"/>
            </a:xfrm>
            <a:custGeom>
              <a:rect b="b" l="l" r="r" t="t"/>
              <a:pathLst>
                <a:path extrusionOk="0" h="8140" w="11876">
                  <a:moveTo>
                    <a:pt x="0" y="1"/>
                  </a:moveTo>
                  <a:cubicBezTo>
                    <a:pt x="200" y="34"/>
                    <a:pt x="367" y="34"/>
                    <a:pt x="600" y="67"/>
                  </a:cubicBezTo>
                  <a:cubicBezTo>
                    <a:pt x="767" y="67"/>
                    <a:pt x="1034" y="67"/>
                    <a:pt x="1268" y="134"/>
                  </a:cubicBezTo>
                  <a:lnTo>
                    <a:pt x="2202" y="301"/>
                  </a:lnTo>
                  <a:cubicBezTo>
                    <a:pt x="2535" y="334"/>
                    <a:pt x="2902" y="468"/>
                    <a:pt x="3269" y="534"/>
                  </a:cubicBezTo>
                  <a:cubicBezTo>
                    <a:pt x="3469" y="568"/>
                    <a:pt x="3636" y="668"/>
                    <a:pt x="3869" y="735"/>
                  </a:cubicBezTo>
                  <a:cubicBezTo>
                    <a:pt x="4070" y="835"/>
                    <a:pt x="4236" y="901"/>
                    <a:pt x="4437" y="1001"/>
                  </a:cubicBezTo>
                  <a:cubicBezTo>
                    <a:pt x="5337" y="1368"/>
                    <a:pt x="6104" y="1902"/>
                    <a:pt x="6872" y="2536"/>
                  </a:cubicBezTo>
                  <a:cubicBezTo>
                    <a:pt x="7605" y="3170"/>
                    <a:pt x="8273" y="3870"/>
                    <a:pt x="8906" y="4637"/>
                  </a:cubicBezTo>
                  <a:cubicBezTo>
                    <a:pt x="9507" y="5304"/>
                    <a:pt x="10007" y="5905"/>
                    <a:pt x="10407" y="6472"/>
                  </a:cubicBezTo>
                  <a:cubicBezTo>
                    <a:pt x="10841" y="7006"/>
                    <a:pt x="11208" y="7406"/>
                    <a:pt x="11442" y="7706"/>
                  </a:cubicBezTo>
                  <a:cubicBezTo>
                    <a:pt x="11575" y="7873"/>
                    <a:pt x="11708" y="8006"/>
                    <a:pt x="11875" y="8140"/>
                  </a:cubicBezTo>
                  <a:cubicBezTo>
                    <a:pt x="11742" y="7973"/>
                    <a:pt x="11608" y="7840"/>
                    <a:pt x="11508" y="7673"/>
                  </a:cubicBezTo>
                  <a:cubicBezTo>
                    <a:pt x="11241" y="7406"/>
                    <a:pt x="10908" y="6972"/>
                    <a:pt x="10474" y="6405"/>
                  </a:cubicBezTo>
                  <a:cubicBezTo>
                    <a:pt x="10074" y="5872"/>
                    <a:pt x="9607" y="5238"/>
                    <a:pt x="9040" y="4537"/>
                  </a:cubicBezTo>
                  <a:cubicBezTo>
                    <a:pt x="8406" y="3737"/>
                    <a:pt x="7739" y="3036"/>
                    <a:pt x="6972" y="2402"/>
                  </a:cubicBezTo>
                  <a:cubicBezTo>
                    <a:pt x="6238" y="1735"/>
                    <a:pt x="5404" y="1235"/>
                    <a:pt x="4470" y="835"/>
                  </a:cubicBezTo>
                  <a:cubicBezTo>
                    <a:pt x="4270" y="701"/>
                    <a:pt x="4070" y="668"/>
                    <a:pt x="3869" y="568"/>
                  </a:cubicBezTo>
                  <a:cubicBezTo>
                    <a:pt x="3636" y="501"/>
                    <a:pt x="3469" y="401"/>
                    <a:pt x="3269" y="368"/>
                  </a:cubicBezTo>
                  <a:cubicBezTo>
                    <a:pt x="2902" y="301"/>
                    <a:pt x="2535" y="167"/>
                    <a:pt x="2202" y="134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409197" y="2074217"/>
              <a:ext cx="68837" cy="402032"/>
            </a:xfrm>
            <a:custGeom>
              <a:rect b="b" l="l" r="r" t="t"/>
              <a:pathLst>
                <a:path extrusionOk="0" h="18514" w="3170">
                  <a:moveTo>
                    <a:pt x="3169" y="0"/>
                  </a:moveTo>
                  <a:lnTo>
                    <a:pt x="3169" y="0"/>
                  </a:lnTo>
                  <a:cubicBezTo>
                    <a:pt x="3103" y="267"/>
                    <a:pt x="3036" y="467"/>
                    <a:pt x="3003" y="768"/>
                  </a:cubicBezTo>
                  <a:lnTo>
                    <a:pt x="2569" y="2736"/>
                  </a:lnTo>
                  <a:cubicBezTo>
                    <a:pt x="2269" y="4404"/>
                    <a:pt x="1735" y="6672"/>
                    <a:pt x="1301" y="9240"/>
                  </a:cubicBezTo>
                  <a:cubicBezTo>
                    <a:pt x="834" y="11776"/>
                    <a:pt x="467" y="14111"/>
                    <a:pt x="267" y="15778"/>
                  </a:cubicBezTo>
                  <a:cubicBezTo>
                    <a:pt x="167" y="16612"/>
                    <a:pt x="67" y="17313"/>
                    <a:pt x="34" y="17780"/>
                  </a:cubicBezTo>
                  <a:cubicBezTo>
                    <a:pt x="0" y="18013"/>
                    <a:pt x="0" y="18280"/>
                    <a:pt x="0" y="18514"/>
                  </a:cubicBezTo>
                  <a:lnTo>
                    <a:pt x="134" y="17780"/>
                  </a:lnTo>
                  <a:cubicBezTo>
                    <a:pt x="201" y="17279"/>
                    <a:pt x="301" y="16579"/>
                    <a:pt x="434" y="15778"/>
                  </a:cubicBezTo>
                  <a:cubicBezTo>
                    <a:pt x="634" y="14077"/>
                    <a:pt x="1001" y="11742"/>
                    <a:pt x="1502" y="9240"/>
                  </a:cubicBezTo>
                  <a:cubicBezTo>
                    <a:pt x="2002" y="6739"/>
                    <a:pt x="2402" y="4437"/>
                    <a:pt x="2769" y="2736"/>
                  </a:cubicBezTo>
                  <a:cubicBezTo>
                    <a:pt x="2869" y="1902"/>
                    <a:pt x="3003" y="1235"/>
                    <a:pt x="3103" y="768"/>
                  </a:cubicBezTo>
                  <a:cubicBezTo>
                    <a:pt x="3136" y="501"/>
                    <a:pt x="3169" y="267"/>
                    <a:pt x="3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437450" y="4589346"/>
              <a:ext cx="84775" cy="67382"/>
            </a:xfrm>
            <a:custGeom>
              <a:rect b="b" l="l" r="r" t="t"/>
              <a:pathLst>
                <a:path extrusionOk="0" h="3103" w="3904">
                  <a:moveTo>
                    <a:pt x="701" y="1"/>
                  </a:moveTo>
                  <a:lnTo>
                    <a:pt x="0" y="3103"/>
                  </a:lnTo>
                  <a:lnTo>
                    <a:pt x="3903" y="31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9" name="Google Shape;789;p40"/>
          <p:cNvSpPr txBox="1"/>
          <p:nvPr>
            <p:ph type="title"/>
          </p:nvPr>
        </p:nvSpPr>
        <p:spPr>
          <a:xfrm>
            <a:off x="742550" y="2090500"/>
            <a:ext cx="3931800" cy="19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Introdução </a:t>
            </a:r>
            <a:r>
              <a:rPr lang="en">
                <a:solidFill>
                  <a:schemeClr val="accent4"/>
                </a:solidFill>
              </a:rPr>
              <a:t>Conhecendo a doença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1"/>
          <p:cNvSpPr txBox="1"/>
          <p:nvPr>
            <p:ph type="title"/>
          </p:nvPr>
        </p:nvSpPr>
        <p:spPr>
          <a:xfrm>
            <a:off x="4666900" y="744675"/>
            <a:ext cx="3478200" cy="9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 o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Alzheimer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5" name="Google Shape;795;p41"/>
          <p:cNvSpPr txBox="1"/>
          <p:nvPr>
            <p:ph idx="1" type="body"/>
          </p:nvPr>
        </p:nvSpPr>
        <p:spPr>
          <a:xfrm>
            <a:off x="4666900" y="1875225"/>
            <a:ext cx="3746400" cy="25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Uma doença </a:t>
            </a:r>
            <a:r>
              <a:rPr b="1" lang="en">
                <a:solidFill>
                  <a:schemeClr val="accent1"/>
                </a:solidFill>
              </a:rPr>
              <a:t>neurodegenerativa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b="1" lang="en">
                <a:solidFill>
                  <a:schemeClr val="accent1"/>
                </a:solidFill>
              </a:rPr>
              <a:t>progressiva </a:t>
            </a:r>
            <a:r>
              <a:rPr lang="en">
                <a:solidFill>
                  <a:schemeClr val="accent1"/>
                </a:solidFill>
              </a:rPr>
              <a:t>que afeta: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</a:rPr>
              <a:t>Memória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</a:rPr>
              <a:t>Funções cognitivas</a:t>
            </a:r>
            <a:endParaRPr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1"/>
                </a:solidFill>
              </a:rPr>
              <a:t>Qualidade de vida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Quanto mais cedo a </a:t>
            </a:r>
            <a:r>
              <a:rPr b="1" lang="en">
                <a:solidFill>
                  <a:schemeClr val="accent1"/>
                </a:solidFill>
              </a:rPr>
              <a:t>detecção </a:t>
            </a:r>
            <a:r>
              <a:rPr lang="en">
                <a:solidFill>
                  <a:schemeClr val="accent1"/>
                </a:solidFill>
              </a:rPr>
              <a:t>e a </a:t>
            </a:r>
            <a:r>
              <a:rPr b="1" lang="en">
                <a:solidFill>
                  <a:schemeClr val="accent1"/>
                </a:solidFill>
              </a:rPr>
              <a:t>intervenção</a:t>
            </a:r>
            <a:r>
              <a:rPr lang="en">
                <a:solidFill>
                  <a:schemeClr val="accent1"/>
                </a:solidFill>
              </a:rPr>
              <a:t>, melhor será a qualidade de vida e o </a:t>
            </a:r>
            <a:r>
              <a:rPr b="1" lang="en">
                <a:solidFill>
                  <a:schemeClr val="accent1"/>
                </a:solidFill>
              </a:rPr>
              <a:t>retardamento da doença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grpSp>
        <p:nvGrpSpPr>
          <p:cNvPr id="796" name="Google Shape;796;p41"/>
          <p:cNvGrpSpPr/>
          <p:nvPr/>
        </p:nvGrpSpPr>
        <p:grpSpPr>
          <a:xfrm>
            <a:off x="805836" y="831058"/>
            <a:ext cx="3403401" cy="3481386"/>
            <a:chOff x="1460375" y="514975"/>
            <a:chExt cx="4621675" cy="4727575"/>
          </a:xfrm>
        </p:grpSpPr>
        <p:sp>
          <p:nvSpPr>
            <p:cNvPr id="797" name="Google Shape;797;p41"/>
            <p:cNvSpPr/>
            <p:nvPr/>
          </p:nvSpPr>
          <p:spPr>
            <a:xfrm>
              <a:off x="1552125" y="1493175"/>
              <a:ext cx="1038250" cy="1038275"/>
            </a:xfrm>
            <a:custGeom>
              <a:rect b="b" l="l" r="r" t="t"/>
              <a:pathLst>
                <a:path extrusionOk="0" h="41531" w="41530">
                  <a:moveTo>
                    <a:pt x="20748" y="1"/>
                  </a:moveTo>
                  <a:cubicBezTo>
                    <a:pt x="9273" y="1"/>
                    <a:pt x="0" y="9307"/>
                    <a:pt x="0" y="20749"/>
                  </a:cubicBezTo>
                  <a:cubicBezTo>
                    <a:pt x="0" y="32224"/>
                    <a:pt x="9273" y="41530"/>
                    <a:pt x="20748" y="41530"/>
                  </a:cubicBezTo>
                  <a:cubicBezTo>
                    <a:pt x="32223" y="41530"/>
                    <a:pt x="41530" y="32224"/>
                    <a:pt x="41530" y="20749"/>
                  </a:cubicBezTo>
                  <a:cubicBezTo>
                    <a:pt x="41530" y="9307"/>
                    <a:pt x="32223" y="1"/>
                    <a:pt x="20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1723075" y="1652450"/>
              <a:ext cx="696350" cy="696375"/>
            </a:xfrm>
            <a:custGeom>
              <a:rect b="b" l="l" r="r" t="t"/>
              <a:pathLst>
                <a:path extrusionOk="0" h="27855" w="27854">
                  <a:moveTo>
                    <a:pt x="13910" y="1"/>
                  </a:moveTo>
                  <a:cubicBezTo>
                    <a:pt x="6238" y="1"/>
                    <a:pt x="0" y="6239"/>
                    <a:pt x="0" y="13944"/>
                  </a:cubicBezTo>
                  <a:cubicBezTo>
                    <a:pt x="0" y="21616"/>
                    <a:pt x="6238" y="27854"/>
                    <a:pt x="13910" y="27854"/>
                  </a:cubicBezTo>
                  <a:cubicBezTo>
                    <a:pt x="21616" y="27854"/>
                    <a:pt x="27853" y="21616"/>
                    <a:pt x="27853" y="13944"/>
                  </a:cubicBezTo>
                  <a:cubicBezTo>
                    <a:pt x="27853" y="6239"/>
                    <a:pt x="21616" y="1"/>
                    <a:pt x="139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307650" y="1973525"/>
              <a:ext cx="279400" cy="369025"/>
            </a:xfrm>
            <a:custGeom>
              <a:rect b="b" l="l" r="r" t="t"/>
              <a:pathLst>
                <a:path extrusionOk="0" h="14761" w="11176">
                  <a:moveTo>
                    <a:pt x="4170" y="6171"/>
                  </a:moveTo>
                  <a:cubicBezTo>
                    <a:pt x="4470" y="6171"/>
                    <a:pt x="4804" y="6238"/>
                    <a:pt x="5104" y="6305"/>
                  </a:cubicBezTo>
                  <a:cubicBezTo>
                    <a:pt x="5671" y="6472"/>
                    <a:pt x="6272" y="6772"/>
                    <a:pt x="6705" y="7172"/>
                  </a:cubicBezTo>
                  <a:cubicBezTo>
                    <a:pt x="7121" y="7514"/>
                    <a:pt x="7458" y="7928"/>
                    <a:pt x="7706" y="8388"/>
                  </a:cubicBezTo>
                  <a:lnTo>
                    <a:pt x="7706" y="8388"/>
                  </a:lnTo>
                  <a:cubicBezTo>
                    <a:pt x="7286" y="8515"/>
                    <a:pt x="6845" y="8580"/>
                    <a:pt x="6396" y="8580"/>
                  </a:cubicBezTo>
                  <a:cubicBezTo>
                    <a:pt x="6311" y="8580"/>
                    <a:pt x="6225" y="8578"/>
                    <a:pt x="6138" y="8573"/>
                  </a:cubicBezTo>
                  <a:cubicBezTo>
                    <a:pt x="5505" y="8573"/>
                    <a:pt x="4871" y="8340"/>
                    <a:pt x="4337" y="8073"/>
                  </a:cubicBezTo>
                  <a:cubicBezTo>
                    <a:pt x="4037" y="7939"/>
                    <a:pt x="3837" y="7739"/>
                    <a:pt x="3637" y="7472"/>
                  </a:cubicBezTo>
                  <a:cubicBezTo>
                    <a:pt x="3470" y="7239"/>
                    <a:pt x="3436" y="6939"/>
                    <a:pt x="3503" y="6638"/>
                  </a:cubicBezTo>
                  <a:cubicBezTo>
                    <a:pt x="3637" y="6338"/>
                    <a:pt x="3870" y="6171"/>
                    <a:pt x="4170" y="6171"/>
                  </a:cubicBezTo>
                  <a:close/>
                  <a:moveTo>
                    <a:pt x="6305" y="0"/>
                  </a:moveTo>
                  <a:cubicBezTo>
                    <a:pt x="5938" y="0"/>
                    <a:pt x="5538" y="100"/>
                    <a:pt x="5171" y="167"/>
                  </a:cubicBezTo>
                  <a:cubicBezTo>
                    <a:pt x="5038" y="234"/>
                    <a:pt x="4937" y="301"/>
                    <a:pt x="4804" y="334"/>
                  </a:cubicBezTo>
                  <a:cubicBezTo>
                    <a:pt x="5271" y="234"/>
                    <a:pt x="5805" y="134"/>
                    <a:pt x="6439" y="100"/>
                  </a:cubicBezTo>
                  <a:cubicBezTo>
                    <a:pt x="7006" y="100"/>
                    <a:pt x="7606" y="234"/>
                    <a:pt x="8140" y="467"/>
                  </a:cubicBezTo>
                  <a:cubicBezTo>
                    <a:pt x="8707" y="668"/>
                    <a:pt x="9174" y="1068"/>
                    <a:pt x="9607" y="1468"/>
                  </a:cubicBezTo>
                  <a:cubicBezTo>
                    <a:pt x="11175" y="3169"/>
                    <a:pt x="11109" y="5838"/>
                    <a:pt x="9374" y="7439"/>
                  </a:cubicBezTo>
                  <a:cubicBezTo>
                    <a:pt x="8945" y="7835"/>
                    <a:pt x="8442" y="8133"/>
                    <a:pt x="7898" y="8326"/>
                  </a:cubicBezTo>
                  <a:lnTo>
                    <a:pt x="7898" y="8326"/>
                  </a:lnTo>
                  <a:cubicBezTo>
                    <a:pt x="7633" y="7829"/>
                    <a:pt x="7277" y="7383"/>
                    <a:pt x="6839" y="7005"/>
                  </a:cubicBezTo>
                  <a:cubicBezTo>
                    <a:pt x="6338" y="6605"/>
                    <a:pt x="5705" y="6272"/>
                    <a:pt x="5104" y="6105"/>
                  </a:cubicBezTo>
                  <a:cubicBezTo>
                    <a:pt x="4849" y="6003"/>
                    <a:pt x="4556" y="5959"/>
                    <a:pt x="4282" y="5959"/>
                  </a:cubicBezTo>
                  <a:cubicBezTo>
                    <a:pt x="4198" y="5959"/>
                    <a:pt x="4116" y="5963"/>
                    <a:pt x="4037" y="5971"/>
                  </a:cubicBezTo>
                  <a:cubicBezTo>
                    <a:pt x="3637" y="5971"/>
                    <a:pt x="3303" y="6238"/>
                    <a:pt x="3136" y="6605"/>
                  </a:cubicBezTo>
                  <a:cubicBezTo>
                    <a:pt x="3003" y="6972"/>
                    <a:pt x="3103" y="7406"/>
                    <a:pt x="3303" y="7673"/>
                  </a:cubicBezTo>
                  <a:cubicBezTo>
                    <a:pt x="3503" y="7973"/>
                    <a:pt x="3770" y="8173"/>
                    <a:pt x="4104" y="8340"/>
                  </a:cubicBezTo>
                  <a:cubicBezTo>
                    <a:pt x="4671" y="8673"/>
                    <a:pt x="5338" y="8840"/>
                    <a:pt x="6005" y="8907"/>
                  </a:cubicBezTo>
                  <a:cubicBezTo>
                    <a:pt x="6087" y="8911"/>
                    <a:pt x="6169" y="8913"/>
                    <a:pt x="6250" y="8913"/>
                  </a:cubicBezTo>
                  <a:cubicBezTo>
                    <a:pt x="6797" y="8913"/>
                    <a:pt x="7330" y="8819"/>
                    <a:pt x="7831" y="8640"/>
                  </a:cubicBezTo>
                  <a:lnTo>
                    <a:pt x="7831" y="8640"/>
                  </a:lnTo>
                  <a:cubicBezTo>
                    <a:pt x="8062" y="9148"/>
                    <a:pt x="8191" y="9704"/>
                    <a:pt x="8206" y="10274"/>
                  </a:cubicBezTo>
                  <a:cubicBezTo>
                    <a:pt x="8206" y="11342"/>
                    <a:pt x="7806" y="12409"/>
                    <a:pt x="7039" y="13176"/>
                  </a:cubicBezTo>
                  <a:cubicBezTo>
                    <a:pt x="6439" y="13910"/>
                    <a:pt x="5538" y="14344"/>
                    <a:pt x="4637" y="14477"/>
                  </a:cubicBezTo>
                  <a:cubicBezTo>
                    <a:pt x="4430" y="14512"/>
                    <a:pt x="4224" y="14529"/>
                    <a:pt x="4018" y="14529"/>
                  </a:cubicBezTo>
                  <a:cubicBezTo>
                    <a:pt x="3430" y="14529"/>
                    <a:pt x="2855" y="14391"/>
                    <a:pt x="2336" y="14144"/>
                  </a:cubicBezTo>
                  <a:cubicBezTo>
                    <a:pt x="1802" y="13910"/>
                    <a:pt x="1302" y="13577"/>
                    <a:pt x="868" y="13143"/>
                  </a:cubicBezTo>
                  <a:cubicBezTo>
                    <a:pt x="501" y="12776"/>
                    <a:pt x="201" y="12343"/>
                    <a:pt x="1" y="11909"/>
                  </a:cubicBezTo>
                  <a:lnTo>
                    <a:pt x="1" y="11909"/>
                  </a:lnTo>
                  <a:cubicBezTo>
                    <a:pt x="1" y="12009"/>
                    <a:pt x="101" y="12142"/>
                    <a:pt x="134" y="12276"/>
                  </a:cubicBezTo>
                  <a:cubicBezTo>
                    <a:pt x="301" y="12643"/>
                    <a:pt x="501" y="12943"/>
                    <a:pt x="768" y="13243"/>
                  </a:cubicBezTo>
                  <a:cubicBezTo>
                    <a:pt x="1168" y="13677"/>
                    <a:pt x="1668" y="14077"/>
                    <a:pt x="2202" y="14311"/>
                  </a:cubicBezTo>
                  <a:cubicBezTo>
                    <a:pt x="2843" y="14617"/>
                    <a:pt x="3531" y="14761"/>
                    <a:pt x="4207" y="14761"/>
                  </a:cubicBezTo>
                  <a:cubicBezTo>
                    <a:pt x="4340" y="14761"/>
                    <a:pt x="4472" y="14755"/>
                    <a:pt x="4604" y="14744"/>
                  </a:cubicBezTo>
                  <a:cubicBezTo>
                    <a:pt x="5605" y="14611"/>
                    <a:pt x="6505" y="14144"/>
                    <a:pt x="7172" y="13410"/>
                  </a:cubicBezTo>
                  <a:cubicBezTo>
                    <a:pt x="7973" y="12576"/>
                    <a:pt x="8440" y="11475"/>
                    <a:pt x="8440" y="10308"/>
                  </a:cubicBezTo>
                  <a:cubicBezTo>
                    <a:pt x="8408" y="9691"/>
                    <a:pt x="8264" y="9104"/>
                    <a:pt x="8018" y="8569"/>
                  </a:cubicBezTo>
                  <a:lnTo>
                    <a:pt x="8018" y="8569"/>
                  </a:lnTo>
                  <a:cubicBezTo>
                    <a:pt x="8552" y="8352"/>
                    <a:pt x="9045" y="8038"/>
                    <a:pt x="9474" y="7639"/>
                  </a:cubicBezTo>
                  <a:cubicBezTo>
                    <a:pt x="10308" y="6839"/>
                    <a:pt x="10775" y="5771"/>
                    <a:pt x="10808" y="4604"/>
                  </a:cubicBezTo>
                  <a:cubicBezTo>
                    <a:pt x="10942" y="2769"/>
                    <a:pt x="9808" y="1001"/>
                    <a:pt x="8106" y="334"/>
                  </a:cubicBezTo>
                  <a:cubicBezTo>
                    <a:pt x="7506" y="134"/>
                    <a:pt x="6939" y="0"/>
                    <a:pt x="6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2256775" y="1628875"/>
              <a:ext cx="305250" cy="351125"/>
            </a:xfrm>
            <a:custGeom>
              <a:rect b="b" l="l" r="r" t="t"/>
              <a:pathLst>
                <a:path extrusionOk="0" h="14045" w="12210">
                  <a:moveTo>
                    <a:pt x="7851" y="5580"/>
                  </a:moveTo>
                  <a:cubicBezTo>
                    <a:pt x="7974" y="5580"/>
                    <a:pt x="8096" y="5586"/>
                    <a:pt x="8218" y="5597"/>
                  </a:cubicBezTo>
                  <a:lnTo>
                    <a:pt x="8218" y="5597"/>
                  </a:lnTo>
                  <a:cubicBezTo>
                    <a:pt x="8055" y="6112"/>
                    <a:pt x="7794" y="6602"/>
                    <a:pt x="7439" y="7048"/>
                  </a:cubicBezTo>
                  <a:cubicBezTo>
                    <a:pt x="7039" y="7549"/>
                    <a:pt x="6572" y="7915"/>
                    <a:pt x="6005" y="8216"/>
                  </a:cubicBezTo>
                  <a:cubicBezTo>
                    <a:pt x="5738" y="8382"/>
                    <a:pt x="5405" y="8449"/>
                    <a:pt x="5104" y="8449"/>
                  </a:cubicBezTo>
                  <a:cubicBezTo>
                    <a:pt x="4838" y="8449"/>
                    <a:pt x="4537" y="8349"/>
                    <a:pt x="4371" y="8082"/>
                  </a:cubicBezTo>
                  <a:cubicBezTo>
                    <a:pt x="4204" y="7849"/>
                    <a:pt x="4204" y="7549"/>
                    <a:pt x="4371" y="7282"/>
                  </a:cubicBezTo>
                  <a:cubicBezTo>
                    <a:pt x="4537" y="7015"/>
                    <a:pt x="4738" y="6781"/>
                    <a:pt x="5004" y="6581"/>
                  </a:cubicBezTo>
                  <a:cubicBezTo>
                    <a:pt x="5505" y="6181"/>
                    <a:pt x="6038" y="5881"/>
                    <a:pt x="6672" y="5747"/>
                  </a:cubicBezTo>
                  <a:cubicBezTo>
                    <a:pt x="7061" y="5636"/>
                    <a:pt x="7458" y="5580"/>
                    <a:pt x="7851" y="5580"/>
                  </a:cubicBezTo>
                  <a:close/>
                  <a:moveTo>
                    <a:pt x="4245" y="1"/>
                  </a:moveTo>
                  <a:cubicBezTo>
                    <a:pt x="3432" y="1"/>
                    <a:pt x="2609" y="219"/>
                    <a:pt x="1869" y="677"/>
                  </a:cubicBezTo>
                  <a:cubicBezTo>
                    <a:pt x="1368" y="1011"/>
                    <a:pt x="901" y="1411"/>
                    <a:pt x="568" y="1911"/>
                  </a:cubicBezTo>
                  <a:cubicBezTo>
                    <a:pt x="368" y="2211"/>
                    <a:pt x="201" y="2545"/>
                    <a:pt x="68" y="2912"/>
                  </a:cubicBezTo>
                  <a:cubicBezTo>
                    <a:pt x="34" y="3045"/>
                    <a:pt x="1" y="3179"/>
                    <a:pt x="1" y="3279"/>
                  </a:cubicBezTo>
                  <a:cubicBezTo>
                    <a:pt x="168" y="2778"/>
                    <a:pt x="368" y="2378"/>
                    <a:pt x="601" y="2011"/>
                  </a:cubicBezTo>
                  <a:cubicBezTo>
                    <a:pt x="935" y="1511"/>
                    <a:pt x="1402" y="1111"/>
                    <a:pt x="1902" y="777"/>
                  </a:cubicBezTo>
                  <a:cubicBezTo>
                    <a:pt x="2569" y="377"/>
                    <a:pt x="3337" y="110"/>
                    <a:pt x="4104" y="110"/>
                  </a:cubicBezTo>
                  <a:cubicBezTo>
                    <a:pt x="6205" y="177"/>
                    <a:pt x="8007" y="1678"/>
                    <a:pt x="8373" y="3712"/>
                  </a:cubicBezTo>
                  <a:cubicBezTo>
                    <a:pt x="8449" y="4256"/>
                    <a:pt x="8422" y="4793"/>
                    <a:pt x="8298" y="5308"/>
                  </a:cubicBezTo>
                  <a:lnTo>
                    <a:pt x="8298" y="5308"/>
                  </a:lnTo>
                  <a:cubicBezTo>
                    <a:pt x="8126" y="5286"/>
                    <a:pt x="7951" y="5275"/>
                    <a:pt x="7774" y="5275"/>
                  </a:cubicBezTo>
                  <a:cubicBezTo>
                    <a:pt x="7378" y="5275"/>
                    <a:pt x="6974" y="5331"/>
                    <a:pt x="6572" y="5447"/>
                  </a:cubicBezTo>
                  <a:cubicBezTo>
                    <a:pt x="5938" y="5614"/>
                    <a:pt x="5338" y="5947"/>
                    <a:pt x="4838" y="6381"/>
                  </a:cubicBezTo>
                  <a:cubicBezTo>
                    <a:pt x="4571" y="6581"/>
                    <a:pt x="4337" y="6881"/>
                    <a:pt x="4170" y="7182"/>
                  </a:cubicBezTo>
                  <a:cubicBezTo>
                    <a:pt x="3937" y="7515"/>
                    <a:pt x="3937" y="7915"/>
                    <a:pt x="4170" y="8249"/>
                  </a:cubicBezTo>
                  <a:cubicBezTo>
                    <a:pt x="4404" y="8549"/>
                    <a:pt x="4771" y="8716"/>
                    <a:pt x="5171" y="8716"/>
                  </a:cubicBezTo>
                  <a:cubicBezTo>
                    <a:pt x="5505" y="8716"/>
                    <a:pt x="5872" y="8616"/>
                    <a:pt x="6172" y="8449"/>
                  </a:cubicBezTo>
                  <a:cubicBezTo>
                    <a:pt x="6806" y="8182"/>
                    <a:pt x="7306" y="7749"/>
                    <a:pt x="7706" y="7215"/>
                  </a:cubicBezTo>
                  <a:cubicBezTo>
                    <a:pt x="8084" y="6743"/>
                    <a:pt x="8358" y="6203"/>
                    <a:pt x="8524" y="5636"/>
                  </a:cubicBezTo>
                  <a:lnTo>
                    <a:pt x="8524" y="5636"/>
                  </a:lnTo>
                  <a:cubicBezTo>
                    <a:pt x="9072" y="5727"/>
                    <a:pt x="9600" y="5931"/>
                    <a:pt x="10075" y="6248"/>
                  </a:cubicBezTo>
                  <a:cubicBezTo>
                    <a:pt x="11009" y="6881"/>
                    <a:pt x="11609" y="7849"/>
                    <a:pt x="11843" y="8883"/>
                  </a:cubicBezTo>
                  <a:cubicBezTo>
                    <a:pt x="12043" y="9783"/>
                    <a:pt x="11909" y="10784"/>
                    <a:pt x="11509" y="11618"/>
                  </a:cubicBezTo>
                  <a:cubicBezTo>
                    <a:pt x="11109" y="12352"/>
                    <a:pt x="10575" y="12886"/>
                    <a:pt x="9908" y="13286"/>
                  </a:cubicBezTo>
                  <a:cubicBezTo>
                    <a:pt x="9408" y="13620"/>
                    <a:pt x="8840" y="13853"/>
                    <a:pt x="8240" y="13920"/>
                  </a:cubicBezTo>
                  <a:cubicBezTo>
                    <a:pt x="7990" y="13970"/>
                    <a:pt x="7740" y="13995"/>
                    <a:pt x="7489" y="13995"/>
                  </a:cubicBezTo>
                  <a:cubicBezTo>
                    <a:pt x="7239" y="13995"/>
                    <a:pt x="6989" y="13970"/>
                    <a:pt x="6739" y="13920"/>
                  </a:cubicBezTo>
                  <a:lnTo>
                    <a:pt x="6739" y="13920"/>
                  </a:lnTo>
                  <a:cubicBezTo>
                    <a:pt x="6872" y="13953"/>
                    <a:pt x="7006" y="14020"/>
                    <a:pt x="7106" y="14020"/>
                  </a:cubicBezTo>
                  <a:cubicBezTo>
                    <a:pt x="7306" y="14037"/>
                    <a:pt x="7498" y="14045"/>
                    <a:pt x="7685" y="14045"/>
                  </a:cubicBezTo>
                  <a:cubicBezTo>
                    <a:pt x="7873" y="14045"/>
                    <a:pt x="8057" y="14037"/>
                    <a:pt x="8240" y="14020"/>
                  </a:cubicBezTo>
                  <a:cubicBezTo>
                    <a:pt x="8840" y="13920"/>
                    <a:pt x="9408" y="13720"/>
                    <a:pt x="9941" y="13419"/>
                  </a:cubicBezTo>
                  <a:cubicBezTo>
                    <a:pt x="10675" y="13019"/>
                    <a:pt x="11242" y="12419"/>
                    <a:pt x="11609" y="11718"/>
                  </a:cubicBezTo>
                  <a:cubicBezTo>
                    <a:pt x="12076" y="10851"/>
                    <a:pt x="12210" y="9783"/>
                    <a:pt x="12009" y="8849"/>
                  </a:cubicBezTo>
                  <a:cubicBezTo>
                    <a:pt x="12009" y="8716"/>
                    <a:pt x="11943" y="8549"/>
                    <a:pt x="11909" y="8416"/>
                  </a:cubicBezTo>
                  <a:cubicBezTo>
                    <a:pt x="11441" y="6799"/>
                    <a:pt x="10132" y="5659"/>
                    <a:pt x="8597" y="5356"/>
                  </a:cubicBezTo>
                  <a:lnTo>
                    <a:pt x="8597" y="5356"/>
                  </a:lnTo>
                  <a:cubicBezTo>
                    <a:pt x="8722" y="4806"/>
                    <a:pt x="8749" y="4236"/>
                    <a:pt x="8674" y="3679"/>
                  </a:cubicBezTo>
                  <a:cubicBezTo>
                    <a:pt x="8540" y="3112"/>
                    <a:pt x="8340" y="2578"/>
                    <a:pt x="8040" y="2078"/>
                  </a:cubicBezTo>
                  <a:cubicBezTo>
                    <a:pt x="7197" y="738"/>
                    <a:pt x="5739" y="1"/>
                    <a:pt x="4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1912375" y="1496375"/>
              <a:ext cx="379450" cy="192800"/>
            </a:xfrm>
            <a:custGeom>
              <a:rect b="b" l="l" r="r" t="t"/>
              <a:pathLst>
                <a:path extrusionOk="0" h="7712" w="15178">
                  <a:moveTo>
                    <a:pt x="7768" y="1920"/>
                  </a:moveTo>
                  <a:lnTo>
                    <a:pt x="7768" y="1920"/>
                  </a:lnTo>
                  <a:cubicBezTo>
                    <a:pt x="8073" y="2305"/>
                    <a:pt x="8314" y="2750"/>
                    <a:pt x="8473" y="3242"/>
                  </a:cubicBezTo>
                  <a:cubicBezTo>
                    <a:pt x="8673" y="3842"/>
                    <a:pt x="8740" y="4443"/>
                    <a:pt x="8640" y="5043"/>
                  </a:cubicBezTo>
                  <a:cubicBezTo>
                    <a:pt x="8640" y="5343"/>
                    <a:pt x="8506" y="5610"/>
                    <a:pt x="8340" y="5877"/>
                  </a:cubicBezTo>
                  <a:cubicBezTo>
                    <a:pt x="8173" y="6110"/>
                    <a:pt x="7939" y="6244"/>
                    <a:pt x="7639" y="6244"/>
                  </a:cubicBezTo>
                  <a:cubicBezTo>
                    <a:pt x="7339" y="6210"/>
                    <a:pt x="7105" y="6044"/>
                    <a:pt x="6972" y="5777"/>
                  </a:cubicBezTo>
                  <a:cubicBezTo>
                    <a:pt x="6805" y="5510"/>
                    <a:pt x="6772" y="5210"/>
                    <a:pt x="6738" y="4910"/>
                  </a:cubicBezTo>
                  <a:cubicBezTo>
                    <a:pt x="6638" y="4342"/>
                    <a:pt x="6738" y="3709"/>
                    <a:pt x="6972" y="3175"/>
                  </a:cubicBezTo>
                  <a:cubicBezTo>
                    <a:pt x="7158" y="2702"/>
                    <a:pt x="7431" y="2278"/>
                    <a:pt x="7768" y="1920"/>
                  </a:cubicBezTo>
                  <a:close/>
                  <a:moveTo>
                    <a:pt x="4396" y="1"/>
                  </a:moveTo>
                  <a:cubicBezTo>
                    <a:pt x="3990" y="1"/>
                    <a:pt x="3577" y="56"/>
                    <a:pt x="3169" y="173"/>
                  </a:cubicBezTo>
                  <a:cubicBezTo>
                    <a:pt x="2235" y="406"/>
                    <a:pt x="1401" y="973"/>
                    <a:pt x="801" y="1707"/>
                  </a:cubicBezTo>
                  <a:cubicBezTo>
                    <a:pt x="334" y="2374"/>
                    <a:pt x="100" y="3108"/>
                    <a:pt x="67" y="3909"/>
                  </a:cubicBezTo>
                  <a:cubicBezTo>
                    <a:pt x="0" y="4509"/>
                    <a:pt x="134" y="5076"/>
                    <a:pt x="334" y="5610"/>
                  </a:cubicBezTo>
                  <a:cubicBezTo>
                    <a:pt x="467" y="5977"/>
                    <a:pt x="667" y="6311"/>
                    <a:pt x="901" y="6577"/>
                  </a:cubicBezTo>
                  <a:cubicBezTo>
                    <a:pt x="968" y="6711"/>
                    <a:pt x="1068" y="6811"/>
                    <a:pt x="1134" y="6878"/>
                  </a:cubicBezTo>
                  <a:cubicBezTo>
                    <a:pt x="834" y="6444"/>
                    <a:pt x="601" y="6044"/>
                    <a:pt x="501" y="5577"/>
                  </a:cubicBezTo>
                  <a:cubicBezTo>
                    <a:pt x="301" y="5043"/>
                    <a:pt x="234" y="4509"/>
                    <a:pt x="267" y="3909"/>
                  </a:cubicBezTo>
                  <a:cubicBezTo>
                    <a:pt x="301" y="3175"/>
                    <a:pt x="567" y="2408"/>
                    <a:pt x="1001" y="1841"/>
                  </a:cubicBezTo>
                  <a:cubicBezTo>
                    <a:pt x="1601" y="1107"/>
                    <a:pt x="2402" y="606"/>
                    <a:pt x="3269" y="406"/>
                  </a:cubicBezTo>
                  <a:cubicBezTo>
                    <a:pt x="3630" y="313"/>
                    <a:pt x="3994" y="269"/>
                    <a:pt x="4352" y="269"/>
                  </a:cubicBezTo>
                  <a:cubicBezTo>
                    <a:pt x="5588" y="269"/>
                    <a:pt x="6767" y="798"/>
                    <a:pt x="7582" y="1699"/>
                  </a:cubicBezTo>
                  <a:lnTo>
                    <a:pt x="7582" y="1699"/>
                  </a:lnTo>
                  <a:cubicBezTo>
                    <a:pt x="7218" y="2081"/>
                    <a:pt x="6928" y="2533"/>
                    <a:pt x="6738" y="3042"/>
                  </a:cubicBezTo>
                  <a:cubicBezTo>
                    <a:pt x="6472" y="3675"/>
                    <a:pt x="6338" y="4276"/>
                    <a:pt x="6438" y="4943"/>
                  </a:cubicBezTo>
                  <a:cubicBezTo>
                    <a:pt x="6438" y="5276"/>
                    <a:pt x="6572" y="5610"/>
                    <a:pt x="6672" y="5910"/>
                  </a:cubicBezTo>
                  <a:cubicBezTo>
                    <a:pt x="6839" y="6244"/>
                    <a:pt x="7172" y="6511"/>
                    <a:pt x="7572" y="6511"/>
                  </a:cubicBezTo>
                  <a:cubicBezTo>
                    <a:pt x="7939" y="6511"/>
                    <a:pt x="8306" y="6277"/>
                    <a:pt x="8506" y="6010"/>
                  </a:cubicBezTo>
                  <a:cubicBezTo>
                    <a:pt x="8740" y="5710"/>
                    <a:pt x="8840" y="5377"/>
                    <a:pt x="8907" y="5043"/>
                  </a:cubicBezTo>
                  <a:cubicBezTo>
                    <a:pt x="8973" y="4376"/>
                    <a:pt x="8940" y="3742"/>
                    <a:pt x="8740" y="3108"/>
                  </a:cubicBezTo>
                  <a:cubicBezTo>
                    <a:pt x="8565" y="2592"/>
                    <a:pt x="8303" y="2124"/>
                    <a:pt x="7973" y="1717"/>
                  </a:cubicBezTo>
                  <a:lnTo>
                    <a:pt x="7973" y="1717"/>
                  </a:lnTo>
                  <a:cubicBezTo>
                    <a:pt x="8383" y="1341"/>
                    <a:pt x="8872" y="1052"/>
                    <a:pt x="9407" y="873"/>
                  </a:cubicBezTo>
                  <a:cubicBezTo>
                    <a:pt x="9839" y="744"/>
                    <a:pt x="10283" y="676"/>
                    <a:pt x="10726" y="676"/>
                  </a:cubicBezTo>
                  <a:cubicBezTo>
                    <a:pt x="11310" y="676"/>
                    <a:pt x="11892" y="794"/>
                    <a:pt x="12443" y="1040"/>
                  </a:cubicBezTo>
                  <a:cubicBezTo>
                    <a:pt x="13276" y="1374"/>
                    <a:pt x="14010" y="1941"/>
                    <a:pt x="14477" y="2741"/>
                  </a:cubicBezTo>
                  <a:cubicBezTo>
                    <a:pt x="14844" y="3408"/>
                    <a:pt x="15011" y="4176"/>
                    <a:pt x="14978" y="4910"/>
                  </a:cubicBezTo>
                  <a:cubicBezTo>
                    <a:pt x="14944" y="5443"/>
                    <a:pt x="14811" y="6044"/>
                    <a:pt x="14577" y="6544"/>
                  </a:cubicBezTo>
                  <a:cubicBezTo>
                    <a:pt x="14344" y="6944"/>
                    <a:pt x="14010" y="7378"/>
                    <a:pt x="13677" y="7712"/>
                  </a:cubicBezTo>
                  <a:cubicBezTo>
                    <a:pt x="13777" y="7611"/>
                    <a:pt x="13910" y="7545"/>
                    <a:pt x="13977" y="7445"/>
                  </a:cubicBezTo>
                  <a:cubicBezTo>
                    <a:pt x="14244" y="7211"/>
                    <a:pt x="14477" y="6911"/>
                    <a:pt x="14644" y="6577"/>
                  </a:cubicBezTo>
                  <a:cubicBezTo>
                    <a:pt x="14944" y="6077"/>
                    <a:pt x="15111" y="5510"/>
                    <a:pt x="15144" y="4910"/>
                  </a:cubicBezTo>
                  <a:cubicBezTo>
                    <a:pt x="15178" y="4109"/>
                    <a:pt x="15011" y="3375"/>
                    <a:pt x="14644" y="2675"/>
                  </a:cubicBezTo>
                  <a:cubicBezTo>
                    <a:pt x="14144" y="1841"/>
                    <a:pt x="13410" y="1207"/>
                    <a:pt x="12509" y="840"/>
                  </a:cubicBezTo>
                  <a:cubicBezTo>
                    <a:pt x="11916" y="563"/>
                    <a:pt x="11288" y="439"/>
                    <a:pt x="10646" y="439"/>
                  </a:cubicBezTo>
                  <a:cubicBezTo>
                    <a:pt x="10204" y="439"/>
                    <a:pt x="9756" y="498"/>
                    <a:pt x="9307" y="606"/>
                  </a:cubicBezTo>
                  <a:cubicBezTo>
                    <a:pt x="8740" y="801"/>
                    <a:pt x="8221" y="1105"/>
                    <a:pt x="7786" y="1500"/>
                  </a:cubicBezTo>
                  <a:lnTo>
                    <a:pt x="7786" y="1500"/>
                  </a:lnTo>
                  <a:cubicBezTo>
                    <a:pt x="6924" y="562"/>
                    <a:pt x="5689" y="1"/>
                    <a:pt x="4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474450" y="2054100"/>
              <a:ext cx="28375" cy="26325"/>
            </a:xfrm>
            <a:custGeom>
              <a:rect b="b" l="l" r="r" t="t"/>
              <a:pathLst>
                <a:path extrusionOk="0" h="1053" w="1135">
                  <a:moveTo>
                    <a:pt x="510" y="0"/>
                  </a:moveTo>
                  <a:cubicBezTo>
                    <a:pt x="430" y="0"/>
                    <a:pt x="308" y="39"/>
                    <a:pt x="167" y="180"/>
                  </a:cubicBezTo>
                  <a:cubicBezTo>
                    <a:pt x="100" y="247"/>
                    <a:pt x="0" y="380"/>
                    <a:pt x="0" y="513"/>
                  </a:cubicBezTo>
                  <a:cubicBezTo>
                    <a:pt x="0" y="780"/>
                    <a:pt x="200" y="1047"/>
                    <a:pt x="500" y="1047"/>
                  </a:cubicBezTo>
                  <a:cubicBezTo>
                    <a:pt x="528" y="1051"/>
                    <a:pt x="555" y="1052"/>
                    <a:pt x="581" y="1052"/>
                  </a:cubicBezTo>
                  <a:cubicBezTo>
                    <a:pt x="808" y="1052"/>
                    <a:pt x="981" y="926"/>
                    <a:pt x="1101" y="747"/>
                  </a:cubicBezTo>
                  <a:cubicBezTo>
                    <a:pt x="1134" y="580"/>
                    <a:pt x="1134" y="413"/>
                    <a:pt x="1034" y="247"/>
                  </a:cubicBezTo>
                  <a:cubicBezTo>
                    <a:pt x="913" y="77"/>
                    <a:pt x="774" y="31"/>
                    <a:pt x="708" y="31"/>
                  </a:cubicBezTo>
                  <a:cubicBezTo>
                    <a:pt x="682" y="31"/>
                    <a:pt x="667" y="37"/>
                    <a:pt x="667" y="46"/>
                  </a:cubicBezTo>
                  <a:cubicBezTo>
                    <a:pt x="667" y="80"/>
                    <a:pt x="801" y="113"/>
                    <a:pt x="867" y="347"/>
                  </a:cubicBezTo>
                  <a:cubicBezTo>
                    <a:pt x="934" y="413"/>
                    <a:pt x="934" y="547"/>
                    <a:pt x="834" y="613"/>
                  </a:cubicBezTo>
                  <a:cubicBezTo>
                    <a:pt x="793" y="716"/>
                    <a:pt x="715" y="755"/>
                    <a:pt x="622" y="755"/>
                  </a:cubicBezTo>
                  <a:cubicBezTo>
                    <a:pt x="563" y="755"/>
                    <a:pt x="498" y="739"/>
                    <a:pt x="434" y="714"/>
                  </a:cubicBezTo>
                  <a:cubicBezTo>
                    <a:pt x="267" y="613"/>
                    <a:pt x="267" y="413"/>
                    <a:pt x="334" y="280"/>
                  </a:cubicBezTo>
                  <a:cubicBezTo>
                    <a:pt x="400" y="80"/>
                    <a:pt x="600" y="80"/>
                    <a:pt x="600" y="46"/>
                  </a:cubicBezTo>
                  <a:cubicBezTo>
                    <a:pt x="616" y="31"/>
                    <a:pt x="580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452750" y="1884450"/>
              <a:ext cx="29225" cy="25875"/>
            </a:xfrm>
            <a:custGeom>
              <a:rect b="b" l="l" r="r" t="t"/>
              <a:pathLst>
                <a:path extrusionOk="0" h="1035" w="1169">
                  <a:moveTo>
                    <a:pt x="536" y="0"/>
                  </a:moveTo>
                  <a:cubicBezTo>
                    <a:pt x="449" y="0"/>
                    <a:pt x="319" y="29"/>
                    <a:pt x="201" y="128"/>
                  </a:cubicBezTo>
                  <a:cubicBezTo>
                    <a:pt x="67" y="228"/>
                    <a:pt x="1" y="461"/>
                    <a:pt x="34" y="628"/>
                  </a:cubicBezTo>
                  <a:cubicBezTo>
                    <a:pt x="134" y="828"/>
                    <a:pt x="301" y="995"/>
                    <a:pt x="534" y="1028"/>
                  </a:cubicBezTo>
                  <a:cubicBezTo>
                    <a:pt x="568" y="1032"/>
                    <a:pt x="600" y="1034"/>
                    <a:pt x="631" y="1034"/>
                  </a:cubicBezTo>
                  <a:cubicBezTo>
                    <a:pt x="850" y="1034"/>
                    <a:pt x="1018" y="932"/>
                    <a:pt x="1135" y="728"/>
                  </a:cubicBezTo>
                  <a:cubicBezTo>
                    <a:pt x="1168" y="561"/>
                    <a:pt x="1168" y="394"/>
                    <a:pt x="1068" y="228"/>
                  </a:cubicBezTo>
                  <a:cubicBezTo>
                    <a:pt x="947" y="58"/>
                    <a:pt x="809" y="12"/>
                    <a:pt x="742" y="12"/>
                  </a:cubicBezTo>
                  <a:cubicBezTo>
                    <a:pt x="716" y="12"/>
                    <a:pt x="701" y="18"/>
                    <a:pt x="701" y="27"/>
                  </a:cubicBezTo>
                  <a:cubicBezTo>
                    <a:pt x="701" y="61"/>
                    <a:pt x="835" y="128"/>
                    <a:pt x="901" y="328"/>
                  </a:cubicBezTo>
                  <a:cubicBezTo>
                    <a:pt x="968" y="394"/>
                    <a:pt x="968" y="528"/>
                    <a:pt x="868" y="628"/>
                  </a:cubicBezTo>
                  <a:cubicBezTo>
                    <a:pt x="829" y="706"/>
                    <a:pt x="756" y="738"/>
                    <a:pt x="668" y="738"/>
                  </a:cubicBezTo>
                  <a:cubicBezTo>
                    <a:pt x="606" y="738"/>
                    <a:pt x="537" y="722"/>
                    <a:pt x="468" y="695"/>
                  </a:cubicBezTo>
                  <a:cubicBezTo>
                    <a:pt x="301" y="628"/>
                    <a:pt x="301" y="394"/>
                    <a:pt x="368" y="294"/>
                  </a:cubicBezTo>
                  <a:cubicBezTo>
                    <a:pt x="434" y="61"/>
                    <a:pt x="635" y="61"/>
                    <a:pt x="635" y="27"/>
                  </a:cubicBezTo>
                  <a:cubicBezTo>
                    <a:pt x="635" y="14"/>
                    <a:pt x="596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352675" y="1695400"/>
              <a:ext cx="30050" cy="28425"/>
            </a:xfrm>
            <a:custGeom>
              <a:rect b="b" l="l" r="r" t="t"/>
              <a:pathLst>
                <a:path extrusionOk="0" h="1137" w="1202">
                  <a:moveTo>
                    <a:pt x="497" y="1"/>
                  </a:moveTo>
                  <a:cubicBezTo>
                    <a:pt x="418" y="1"/>
                    <a:pt x="318" y="34"/>
                    <a:pt x="234" y="151"/>
                  </a:cubicBezTo>
                  <a:cubicBezTo>
                    <a:pt x="201" y="218"/>
                    <a:pt x="168" y="284"/>
                    <a:pt x="134" y="351"/>
                  </a:cubicBezTo>
                  <a:cubicBezTo>
                    <a:pt x="1" y="618"/>
                    <a:pt x="134" y="951"/>
                    <a:pt x="401" y="1085"/>
                  </a:cubicBezTo>
                  <a:cubicBezTo>
                    <a:pt x="480" y="1120"/>
                    <a:pt x="561" y="1137"/>
                    <a:pt x="641" y="1137"/>
                  </a:cubicBezTo>
                  <a:cubicBezTo>
                    <a:pt x="863" y="1137"/>
                    <a:pt x="1070" y="1006"/>
                    <a:pt x="1168" y="785"/>
                  </a:cubicBezTo>
                  <a:cubicBezTo>
                    <a:pt x="1202" y="618"/>
                    <a:pt x="1202" y="451"/>
                    <a:pt x="1135" y="284"/>
                  </a:cubicBezTo>
                  <a:cubicBezTo>
                    <a:pt x="1014" y="115"/>
                    <a:pt x="858" y="68"/>
                    <a:pt x="781" y="68"/>
                  </a:cubicBezTo>
                  <a:cubicBezTo>
                    <a:pt x="752" y="68"/>
                    <a:pt x="735" y="75"/>
                    <a:pt x="735" y="84"/>
                  </a:cubicBezTo>
                  <a:cubicBezTo>
                    <a:pt x="735" y="117"/>
                    <a:pt x="868" y="184"/>
                    <a:pt x="968" y="384"/>
                  </a:cubicBezTo>
                  <a:cubicBezTo>
                    <a:pt x="1002" y="451"/>
                    <a:pt x="1002" y="584"/>
                    <a:pt x="902" y="685"/>
                  </a:cubicBezTo>
                  <a:cubicBezTo>
                    <a:pt x="840" y="767"/>
                    <a:pt x="727" y="824"/>
                    <a:pt x="626" y="824"/>
                  </a:cubicBezTo>
                  <a:cubicBezTo>
                    <a:pt x="564" y="824"/>
                    <a:pt x="506" y="802"/>
                    <a:pt x="468" y="751"/>
                  </a:cubicBezTo>
                  <a:cubicBezTo>
                    <a:pt x="301" y="618"/>
                    <a:pt x="234" y="418"/>
                    <a:pt x="368" y="284"/>
                  </a:cubicBezTo>
                  <a:cubicBezTo>
                    <a:pt x="468" y="84"/>
                    <a:pt x="635" y="84"/>
                    <a:pt x="635" y="51"/>
                  </a:cubicBezTo>
                  <a:cubicBezTo>
                    <a:pt x="635" y="34"/>
                    <a:pt x="576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96750" y="1609350"/>
              <a:ext cx="31700" cy="27300"/>
            </a:xfrm>
            <a:custGeom>
              <a:rect b="b" l="l" r="r" t="t"/>
              <a:pathLst>
                <a:path extrusionOk="0" h="1092" w="1268">
                  <a:moveTo>
                    <a:pt x="568" y="0"/>
                  </a:moveTo>
                  <a:cubicBezTo>
                    <a:pt x="492" y="0"/>
                    <a:pt x="363" y="39"/>
                    <a:pt x="234" y="190"/>
                  </a:cubicBezTo>
                  <a:cubicBezTo>
                    <a:pt x="100" y="324"/>
                    <a:pt x="0" y="524"/>
                    <a:pt x="67" y="691"/>
                  </a:cubicBezTo>
                  <a:cubicBezTo>
                    <a:pt x="134" y="891"/>
                    <a:pt x="300" y="1058"/>
                    <a:pt x="567" y="1091"/>
                  </a:cubicBezTo>
                  <a:cubicBezTo>
                    <a:pt x="667" y="1091"/>
                    <a:pt x="801" y="1091"/>
                    <a:pt x="934" y="1024"/>
                  </a:cubicBezTo>
                  <a:cubicBezTo>
                    <a:pt x="1201" y="891"/>
                    <a:pt x="1268" y="557"/>
                    <a:pt x="1101" y="324"/>
                  </a:cubicBezTo>
                  <a:cubicBezTo>
                    <a:pt x="990" y="146"/>
                    <a:pt x="864" y="87"/>
                    <a:pt x="792" y="87"/>
                  </a:cubicBezTo>
                  <a:cubicBezTo>
                    <a:pt x="756" y="87"/>
                    <a:pt x="734" y="101"/>
                    <a:pt x="734" y="124"/>
                  </a:cubicBezTo>
                  <a:cubicBezTo>
                    <a:pt x="734" y="157"/>
                    <a:pt x="834" y="190"/>
                    <a:pt x="934" y="391"/>
                  </a:cubicBezTo>
                  <a:cubicBezTo>
                    <a:pt x="967" y="491"/>
                    <a:pt x="967" y="624"/>
                    <a:pt x="901" y="691"/>
                  </a:cubicBezTo>
                  <a:cubicBezTo>
                    <a:pt x="826" y="766"/>
                    <a:pt x="730" y="809"/>
                    <a:pt x="636" y="809"/>
                  </a:cubicBezTo>
                  <a:cubicBezTo>
                    <a:pt x="564" y="809"/>
                    <a:pt x="492" y="783"/>
                    <a:pt x="434" y="724"/>
                  </a:cubicBezTo>
                  <a:cubicBezTo>
                    <a:pt x="300" y="624"/>
                    <a:pt x="267" y="391"/>
                    <a:pt x="400" y="257"/>
                  </a:cubicBezTo>
                  <a:cubicBezTo>
                    <a:pt x="467" y="57"/>
                    <a:pt x="634" y="57"/>
                    <a:pt x="634" y="24"/>
                  </a:cubicBezTo>
                  <a:cubicBezTo>
                    <a:pt x="634" y="12"/>
                    <a:pt x="609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1994925" y="1591175"/>
              <a:ext cx="28375" cy="27225"/>
            </a:xfrm>
            <a:custGeom>
              <a:rect b="b" l="l" r="r" t="t"/>
              <a:pathLst>
                <a:path extrusionOk="0" h="1089" w="1135">
                  <a:moveTo>
                    <a:pt x="472" y="0"/>
                  </a:moveTo>
                  <a:cubicBezTo>
                    <a:pt x="393" y="0"/>
                    <a:pt x="284" y="33"/>
                    <a:pt x="201" y="150"/>
                  </a:cubicBezTo>
                  <a:cubicBezTo>
                    <a:pt x="67" y="284"/>
                    <a:pt x="1" y="484"/>
                    <a:pt x="34" y="651"/>
                  </a:cubicBezTo>
                  <a:cubicBezTo>
                    <a:pt x="34" y="784"/>
                    <a:pt x="167" y="917"/>
                    <a:pt x="301" y="984"/>
                  </a:cubicBezTo>
                  <a:cubicBezTo>
                    <a:pt x="395" y="1055"/>
                    <a:pt x="498" y="1088"/>
                    <a:pt x="601" y="1088"/>
                  </a:cubicBezTo>
                  <a:cubicBezTo>
                    <a:pt x="787" y="1088"/>
                    <a:pt x="972" y="978"/>
                    <a:pt x="1101" y="784"/>
                  </a:cubicBezTo>
                  <a:cubicBezTo>
                    <a:pt x="1135" y="617"/>
                    <a:pt x="1135" y="450"/>
                    <a:pt x="1035" y="284"/>
                  </a:cubicBezTo>
                  <a:cubicBezTo>
                    <a:pt x="914" y="114"/>
                    <a:pt x="775" y="68"/>
                    <a:pt x="708" y="68"/>
                  </a:cubicBezTo>
                  <a:cubicBezTo>
                    <a:pt x="683" y="68"/>
                    <a:pt x="668" y="74"/>
                    <a:pt x="668" y="83"/>
                  </a:cubicBezTo>
                  <a:cubicBezTo>
                    <a:pt x="668" y="117"/>
                    <a:pt x="835" y="150"/>
                    <a:pt x="868" y="384"/>
                  </a:cubicBezTo>
                  <a:lnTo>
                    <a:pt x="868" y="550"/>
                  </a:lnTo>
                  <a:cubicBezTo>
                    <a:pt x="868" y="696"/>
                    <a:pt x="741" y="790"/>
                    <a:pt x="599" y="790"/>
                  </a:cubicBezTo>
                  <a:cubicBezTo>
                    <a:pt x="577" y="790"/>
                    <a:pt x="556" y="788"/>
                    <a:pt x="534" y="784"/>
                  </a:cubicBezTo>
                  <a:cubicBezTo>
                    <a:pt x="501" y="784"/>
                    <a:pt x="401" y="751"/>
                    <a:pt x="368" y="717"/>
                  </a:cubicBezTo>
                  <a:cubicBezTo>
                    <a:pt x="268" y="617"/>
                    <a:pt x="201" y="417"/>
                    <a:pt x="334" y="284"/>
                  </a:cubicBezTo>
                  <a:cubicBezTo>
                    <a:pt x="401" y="83"/>
                    <a:pt x="568" y="83"/>
                    <a:pt x="568" y="50"/>
                  </a:cubicBezTo>
                  <a:cubicBezTo>
                    <a:pt x="601" y="33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396050" y="2235825"/>
              <a:ext cx="28375" cy="25850"/>
            </a:xfrm>
            <a:custGeom>
              <a:rect b="b" l="l" r="r" t="t"/>
              <a:pathLst>
                <a:path extrusionOk="0" h="1034" w="1135">
                  <a:moveTo>
                    <a:pt x="710" y="1"/>
                  </a:moveTo>
                  <a:cubicBezTo>
                    <a:pt x="684" y="1"/>
                    <a:pt x="668" y="7"/>
                    <a:pt x="668" y="16"/>
                  </a:cubicBezTo>
                  <a:cubicBezTo>
                    <a:pt x="668" y="83"/>
                    <a:pt x="801" y="116"/>
                    <a:pt x="901" y="316"/>
                  </a:cubicBezTo>
                  <a:cubicBezTo>
                    <a:pt x="934" y="416"/>
                    <a:pt x="934" y="516"/>
                    <a:pt x="834" y="616"/>
                  </a:cubicBezTo>
                  <a:cubicBezTo>
                    <a:pt x="797" y="710"/>
                    <a:pt x="727" y="751"/>
                    <a:pt x="644" y="751"/>
                  </a:cubicBezTo>
                  <a:cubicBezTo>
                    <a:pt x="580" y="751"/>
                    <a:pt x="507" y="727"/>
                    <a:pt x="434" y="683"/>
                  </a:cubicBezTo>
                  <a:cubicBezTo>
                    <a:pt x="267" y="616"/>
                    <a:pt x="267" y="416"/>
                    <a:pt x="334" y="283"/>
                  </a:cubicBezTo>
                  <a:cubicBezTo>
                    <a:pt x="434" y="83"/>
                    <a:pt x="601" y="83"/>
                    <a:pt x="601" y="16"/>
                  </a:cubicBezTo>
                  <a:cubicBezTo>
                    <a:pt x="601" y="16"/>
                    <a:pt x="569" y="5"/>
                    <a:pt x="515" y="5"/>
                  </a:cubicBezTo>
                  <a:cubicBezTo>
                    <a:pt x="435" y="5"/>
                    <a:pt x="307" y="29"/>
                    <a:pt x="167" y="149"/>
                  </a:cubicBezTo>
                  <a:cubicBezTo>
                    <a:pt x="101" y="249"/>
                    <a:pt x="0" y="349"/>
                    <a:pt x="0" y="483"/>
                  </a:cubicBezTo>
                  <a:cubicBezTo>
                    <a:pt x="0" y="783"/>
                    <a:pt x="201" y="1017"/>
                    <a:pt x="501" y="1017"/>
                  </a:cubicBezTo>
                  <a:cubicBezTo>
                    <a:pt x="548" y="1028"/>
                    <a:pt x="593" y="1034"/>
                    <a:pt x="636" y="1034"/>
                  </a:cubicBezTo>
                  <a:cubicBezTo>
                    <a:pt x="836" y="1034"/>
                    <a:pt x="991" y="914"/>
                    <a:pt x="1101" y="750"/>
                  </a:cubicBezTo>
                  <a:cubicBezTo>
                    <a:pt x="1135" y="583"/>
                    <a:pt x="1135" y="416"/>
                    <a:pt x="1068" y="249"/>
                  </a:cubicBezTo>
                  <a:cubicBezTo>
                    <a:pt x="945" y="52"/>
                    <a:pt x="785" y="1"/>
                    <a:pt x="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1590475" y="1574150"/>
              <a:ext cx="335275" cy="343525"/>
            </a:xfrm>
            <a:custGeom>
              <a:rect b="b" l="l" r="r" t="t"/>
              <a:pathLst>
                <a:path extrusionOk="0" h="13741" w="13411">
                  <a:moveTo>
                    <a:pt x="5096" y="5018"/>
                  </a:moveTo>
                  <a:cubicBezTo>
                    <a:pt x="5627" y="5031"/>
                    <a:pt x="6160" y="5139"/>
                    <a:pt x="6672" y="5334"/>
                  </a:cubicBezTo>
                  <a:cubicBezTo>
                    <a:pt x="7272" y="5601"/>
                    <a:pt x="7806" y="5968"/>
                    <a:pt x="8206" y="6435"/>
                  </a:cubicBezTo>
                  <a:cubicBezTo>
                    <a:pt x="8373" y="6635"/>
                    <a:pt x="8540" y="6936"/>
                    <a:pt x="8640" y="7236"/>
                  </a:cubicBezTo>
                  <a:cubicBezTo>
                    <a:pt x="8707" y="7503"/>
                    <a:pt x="8673" y="7803"/>
                    <a:pt x="8507" y="8070"/>
                  </a:cubicBezTo>
                  <a:cubicBezTo>
                    <a:pt x="8381" y="8220"/>
                    <a:pt x="8181" y="8295"/>
                    <a:pt x="7976" y="8295"/>
                  </a:cubicBezTo>
                  <a:cubicBezTo>
                    <a:pt x="7908" y="8295"/>
                    <a:pt x="7839" y="8287"/>
                    <a:pt x="7773" y="8270"/>
                  </a:cubicBezTo>
                  <a:cubicBezTo>
                    <a:pt x="7472" y="8170"/>
                    <a:pt x="7172" y="8070"/>
                    <a:pt x="6939" y="7836"/>
                  </a:cubicBezTo>
                  <a:cubicBezTo>
                    <a:pt x="6438" y="7503"/>
                    <a:pt x="5971" y="7069"/>
                    <a:pt x="5671" y="6502"/>
                  </a:cubicBezTo>
                  <a:cubicBezTo>
                    <a:pt x="5604" y="6435"/>
                    <a:pt x="5504" y="6302"/>
                    <a:pt x="5471" y="6168"/>
                  </a:cubicBezTo>
                  <a:cubicBezTo>
                    <a:pt x="5285" y="5796"/>
                    <a:pt x="5161" y="5409"/>
                    <a:pt x="5096" y="5018"/>
                  </a:cubicBezTo>
                  <a:close/>
                  <a:moveTo>
                    <a:pt x="9216" y="1"/>
                  </a:moveTo>
                  <a:cubicBezTo>
                    <a:pt x="8473" y="1"/>
                    <a:pt x="7745" y="182"/>
                    <a:pt x="7072" y="531"/>
                  </a:cubicBezTo>
                  <a:cubicBezTo>
                    <a:pt x="6972" y="564"/>
                    <a:pt x="6839" y="631"/>
                    <a:pt x="6705" y="731"/>
                  </a:cubicBezTo>
                  <a:cubicBezTo>
                    <a:pt x="5268" y="1618"/>
                    <a:pt x="4570" y="3244"/>
                    <a:pt x="4749" y="4832"/>
                  </a:cubicBezTo>
                  <a:lnTo>
                    <a:pt x="4749" y="4832"/>
                  </a:lnTo>
                  <a:cubicBezTo>
                    <a:pt x="4164" y="4852"/>
                    <a:pt x="3582" y="4985"/>
                    <a:pt x="3036" y="5234"/>
                  </a:cubicBezTo>
                  <a:cubicBezTo>
                    <a:pt x="2502" y="5468"/>
                    <a:pt x="2035" y="5868"/>
                    <a:pt x="1668" y="6268"/>
                  </a:cubicBezTo>
                  <a:cubicBezTo>
                    <a:pt x="0" y="8103"/>
                    <a:pt x="167" y="10938"/>
                    <a:pt x="2002" y="12606"/>
                  </a:cubicBezTo>
                  <a:cubicBezTo>
                    <a:pt x="2469" y="13040"/>
                    <a:pt x="3003" y="13307"/>
                    <a:pt x="3603" y="13540"/>
                  </a:cubicBezTo>
                  <a:cubicBezTo>
                    <a:pt x="3970" y="13640"/>
                    <a:pt x="4337" y="13740"/>
                    <a:pt x="4704" y="13740"/>
                  </a:cubicBezTo>
                  <a:lnTo>
                    <a:pt x="5137" y="13740"/>
                  </a:lnTo>
                  <a:cubicBezTo>
                    <a:pt x="4637" y="13707"/>
                    <a:pt x="4137" y="13607"/>
                    <a:pt x="3670" y="13307"/>
                  </a:cubicBezTo>
                  <a:cubicBezTo>
                    <a:pt x="3136" y="13107"/>
                    <a:pt x="2636" y="12773"/>
                    <a:pt x="2169" y="12406"/>
                  </a:cubicBezTo>
                  <a:cubicBezTo>
                    <a:pt x="1602" y="11906"/>
                    <a:pt x="1168" y="11239"/>
                    <a:pt x="901" y="10471"/>
                  </a:cubicBezTo>
                  <a:cubicBezTo>
                    <a:pt x="367" y="8437"/>
                    <a:pt x="1335" y="6302"/>
                    <a:pt x="3203" y="5401"/>
                  </a:cubicBezTo>
                  <a:cubicBezTo>
                    <a:pt x="3706" y="5172"/>
                    <a:pt x="4237" y="5048"/>
                    <a:pt x="4774" y="5022"/>
                  </a:cubicBezTo>
                  <a:lnTo>
                    <a:pt x="4774" y="5022"/>
                  </a:lnTo>
                  <a:cubicBezTo>
                    <a:pt x="4862" y="5580"/>
                    <a:pt x="5059" y="6129"/>
                    <a:pt x="5371" y="6635"/>
                  </a:cubicBezTo>
                  <a:cubicBezTo>
                    <a:pt x="5705" y="7236"/>
                    <a:pt x="6172" y="7736"/>
                    <a:pt x="6705" y="8103"/>
                  </a:cubicBezTo>
                  <a:cubicBezTo>
                    <a:pt x="6972" y="8303"/>
                    <a:pt x="7306" y="8470"/>
                    <a:pt x="7639" y="8570"/>
                  </a:cubicBezTo>
                  <a:cubicBezTo>
                    <a:pt x="7736" y="8605"/>
                    <a:pt x="7835" y="8622"/>
                    <a:pt x="7933" y="8622"/>
                  </a:cubicBezTo>
                  <a:cubicBezTo>
                    <a:pt x="8207" y="8622"/>
                    <a:pt x="8477" y="8491"/>
                    <a:pt x="8673" y="8270"/>
                  </a:cubicBezTo>
                  <a:cubicBezTo>
                    <a:pt x="8940" y="7936"/>
                    <a:pt x="9007" y="7569"/>
                    <a:pt x="8873" y="7202"/>
                  </a:cubicBezTo>
                  <a:cubicBezTo>
                    <a:pt x="8773" y="6869"/>
                    <a:pt x="8607" y="6569"/>
                    <a:pt x="8340" y="6302"/>
                  </a:cubicBezTo>
                  <a:cubicBezTo>
                    <a:pt x="7873" y="5801"/>
                    <a:pt x="7339" y="5434"/>
                    <a:pt x="6705" y="5201"/>
                  </a:cubicBezTo>
                  <a:cubicBezTo>
                    <a:pt x="6183" y="4977"/>
                    <a:pt x="5628" y="4854"/>
                    <a:pt x="5069" y="4833"/>
                  </a:cubicBezTo>
                  <a:lnTo>
                    <a:pt x="5069" y="4833"/>
                  </a:lnTo>
                  <a:cubicBezTo>
                    <a:pt x="4871" y="3184"/>
                    <a:pt x="5702" y="1516"/>
                    <a:pt x="7272" y="731"/>
                  </a:cubicBezTo>
                  <a:cubicBezTo>
                    <a:pt x="7895" y="382"/>
                    <a:pt x="8574" y="201"/>
                    <a:pt x="9266" y="201"/>
                  </a:cubicBezTo>
                  <a:cubicBezTo>
                    <a:pt x="9501" y="201"/>
                    <a:pt x="9738" y="222"/>
                    <a:pt x="9974" y="264"/>
                  </a:cubicBezTo>
                  <a:cubicBezTo>
                    <a:pt x="10708" y="431"/>
                    <a:pt x="11442" y="764"/>
                    <a:pt x="11976" y="1298"/>
                  </a:cubicBezTo>
                  <a:cubicBezTo>
                    <a:pt x="12376" y="1732"/>
                    <a:pt x="12776" y="2165"/>
                    <a:pt x="13010" y="2733"/>
                  </a:cubicBezTo>
                  <a:cubicBezTo>
                    <a:pt x="13210" y="3166"/>
                    <a:pt x="13343" y="3700"/>
                    <a:pt x="13410" y="4167"/>
                  </a:cubicBezTo>
                  <a:lnTo>
                    <a:pt x="13410" y="3767"/>
                  </a:lnTo>
                  <a:cubicBezTo>
                    <a:pt x="13377" y="3400"/>
                    <a:pt x="13310" y="3033"/>
                    <a:pt x="13143" y="2699"/>
                  </a:cubicBezTo>
                  <a:cubicBezTo>
                    <a:pt x="12876" y="2099"/>
                    <a:pt x="12543" y="1598"/>
                    <a:pt x="12076" y="1198"/>
                  </a:cubicBezTo>
                  <a:cubicBezTo>
                    <a:pt x="11509" y="631"/>
                    <a:pt x="10741" y="231"/>
                    <a:pt x="9974" y="64"/>
                  </a:cubicBezTo>
                  <a:cubicBezTo>
                    <a:pt x="9721" y="22"/>
                    <a:pt x="9467" y="1"/>
                    <a:pt x="9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1550325" y="1905975"/>
              <a:ext cx="243650" cy="374425"/>
            </a:xfrm>
            <a:custGeom>
              <a:rect b="b" l="l" r="r" t="t"/>
              <a:pathLst>
                <a:path extrusionOk="0" h="14977" w="9746">
                  <a:moveTo>
                    <a:pt x="5964" y="6302"/>
                  </a:moveTo>
                  <a:cubicBezTo>
                    <a:pt x="6159" y="6302"/>
                    <a:pt x="6358" y="6330"/>
                    <a:pt x="6543" y="6372"/>
                  </a:cubicBezTo>
                  <a:cubicBezTo>
                    <a:pt x="6810" y="6472"/>
                    <a:pt x="7077" y="6672"/>
                    <a:pt x="7144" y="6972"/>
                  </a:cubicBezTo>
                  <a:cubicBezTo>
                    <a:pt x="7210" y="7272"/>
                    <a:pt x="7110" y="7539"/>
                    <a:pt x="6877" y="7706"/>
                  </a:cubicBezTo>
                  <a:cubicBezTo>
                    <a:pt x="6643" y="7939"/>
                    <a:pt x="6377" y="8040"/>
                    <a:pt x="6076" y="8173"/>
                  </a:cubicBezTo>
                  <a:cubicBezTo>
                    <a:pt x="5552" y="8348"/>
                    <a:pt x="5028" y="8446"/>
                    <a:pt x="4482" y="8446"/>
                  </a:cubicBezTo>
                  <a:cubicBezTo>
                    <a:pt x="4402" y="8446"/>
                    <a:pt x="4322" y="8444"/>
                    <a:pt x="4242" y="8440"/>
                  </a:cubicBezTo>
                  <a:cubicBezTo>
                    <a:pt x="4108" y="8440"/>
                    <a:pt x="3941" y="8373"/>
                    <a:pt x="3808" y="8373"/>
                  </a:cubicBezTo>
                  <a:cubicBezTo>
                    <a:pt x="3419" y="8327"/>
                    <a:pt x="3052" y="8225"/>
                    <a:pt x="2712" y="8077"/>
                  </a:cubicBezTo>
                  <a:lnTo>
                    <a:pt x="2712" y="8077"/>
                  </a:lnTo>
                  <a:cubicBezTo>
                    <a:pt x="3032" y="7653"/>
                    <a:pt x="3427" y="7289"/>
                    <a:pt x="3875" y="7005"/>
                  </a:cubicBezTo>
                  <a:cubicBezTo>
                    <a:pt x="4408" y="6639"/>
                    <a:pt x="4976" y="6438"/>
                    <a:pt x="5609" y="6338"/>
                  </a:cubicBezTo>
                  <a:cubicBezTo>
                    <a:pt x="5724" y="6313"/>
                    <a:pt x="5844" y="6302"/>
                    <a:pt x="5964" y="6302"/>
                  </a:cubicBezTo>
                  <a:close/>
                  <a:moveTo>
                    <a:pt x="4425" y="0"/>
                  </a:moveTo>
                  <a:cubicBezTo>
                    <a:pt x="4125" y="0"/>
                    <a:pt x="3825" y="34"/>
                    <a:pt x="3541" y="100"/>
                  </a:cubicBezTo>
                  <a:cubicBezTo>
                    <a:pt x="2741" y="267"/>
                    <a:pt x="1973" y="634"/>
                    <a:pt x="1406" y="1168"/>
                  </a:cubicBezTo>
                  <a:cubicBezTo>
                    <a:pt x="639" y="1868"/>
                    <a:pt x="239" y="2802"/>
                    <a:pt x="105" y="3803"/>
                  </a:cubicBezTo>
                  <a:cubicBezTo>
                    <a:pt x="72" y="3970"/>
                    <a:pt x="72" y="4103"/>
                    <a:pt x="72" y="4270"/>
                  </a:cubicBezTo>
                  <a:cubicBezTo>
                    <a:pt x="1" y="5929"/>
                    <a:pt x="906" y="7436"/>
                    <a:pt x="2285" y="8194"/>
                  </a:cubicBezTo>
                  <a:lnTo>
                    <a:pt x="2285" y="8194"/>
                  </a:lnTo>
                  <a:cubicBezTo>
                    <a:pt x="1979" y="8678"/>
                    <a:pt x="1763" y="9221"/>
                    <a:pt x="1640" y="9807"/>
                  </a:cubicBezTo>
                  <a:cubicBezTo>
                    <a:pt x="1573" y="10375"/>
                    <a:pt x="1606" y="10975"/>
                    <a:pt x="1740" y="11509"/>
                  </a:cubicBezTo>
                  <a:cubicBezTo>
                    <a:pt x="2194" y="13581"/>
                    <a:pt x="4025" y="14977"/>
                    <a:pt x="6041" y="14977"/>
                  </a:cubicBezTo>
                  <a:cubicBezTo>
                    <a:pt x="6394" y="14977"/>
                    <a:pt x="6752" y="14934"/>
                    <a:pt x="7110" y="14844"/>
                  </a:cubicBezTo>
                  <a:cubicBezTo>
                    <a:pt x="7711" y="14678"/>
                    <a:pt x="8245" y="14444"/>
                    <a:pt x="8745" y="14044"/>
                  </a:cubicBezTo>
                  <a:cubicBezTo>
                    <a:pt x="9045" y="13844"/>
                    <a:pt x="9279" y="13543"/>
                    <a:pt x="9545" y="13277"/>
                  </a:cubicBezTo>
                  <a:cubicBezTo>
                    <a:pt x="9612" y="13177"/>
                    <a:pt x="9712" y="13043"/>
                    <a:pt x="9746" y="12943"/>
                  </a:cubicBezTo>
                  <a:lnTo>
                    <a:pt x="9746" y="12943"/>
                  </a:lnTo>
                  <a:cubicBezTo>
                    <a:pt x="9445" y="13343"/>
                    <a:pt x="9078" y="13677"/>
                    <a:pt x="8712" y="14044"/>
                  </a:cubicBezTo>
                  <a:cubicBezTo>
                    <a:pt x="8211" y="14377"/>
                    <a:pt x="7644" y="14644"/>
                    <a:pt x="7077" y="14778"/>
                  </a:cubicBezTo>
                  <a:cubicBezTo>
                    <a:pt x="6717" y="14838"/>
                    <a:pt x="6369" y="14886"/>
                    <a:pt x="6018" y="14886"/>
                  </a:cubicBezTo>
                  <a:cubicBezTo>
                    <a:pt x="5784" y="14886"/>
                    <a:pt x="5549" y="14864"/>
                    <a:pt x="5309" y="14811"/>
                  </a:cubicBezTo>
                  <a:cubicBezTo>
                    <a:pt x="3041" y="14377"/>
                    <a:pt x="1473" y="12176"/>
                    <a:pt x="1907" y="9874"/>
                  </a:cubicBezTo>
                  <a:cubicBezTo>
                    <a:pt x="2016" y="9312"/>
                    <a:pt x="2235" y="8787"/>
                    <a:pt x="2539" y="8322"/>
                  </a:cubicBezTo>
                  <a:lnTo>
                    <a:pt x="2539" y="8322"/>
                  </a:lnTo>
                  <a:cubicBezTo>
                    <a:pt x="3038" y="8554"/>
                    <a:pt x="3590" y="8690"/>
                    <a:pt x="4175" y="8707"/>
                  </a:cubicBezTo>
                  <a:cubicBezTo>
                    <a:pt x="4318" y="8720"/>
                    <a:pt x="4460" y="8727"/>
                    <a:pt x="4600" y="8727"/>
                  </a:cubicBezTo>
                  <a:cubicBezTo>
                    <a:pt x="5145" y="8727"/>
                    <a:pt x="5665" y="8626"/>
                    <a:pt x="6143" y="8440"/>
                  </a:cubicBezTo>
                  <a:cubicBezTo>
                    <a:pt x="6477" y="8340"/>
                    <a:pt x="6810" y="8140"/>
                    <a:pt x="7077" y="7939"/>
                  </a:cubicBezTo>
                  <a:cubicBezTo>
                    <a:pt x="7377" y="7673"/>
                    <a:pt x="7477" y="7272"/>
                    <a:pt x="7411" y="6872"/>
                  </a:cubicBezTo>
                  <a:cubicBezTo>
                    <a:pt x="7277" y="6538"/>
                    <a:pt x="6977" y="6272"/>
                    <a:pt x="6610" y="6138"/>
                  </a:cubicBezTo>
                  <a:cubicBezTo>
                    <a:pt x="6388" y="6049"/>
                    <a:pt x="6150" y="6020"/>
                    <a:pt x="5918" y="6020"/>
                  </a:cubicBezTo>
                  <a:cubicBezTo>
                    <a:pt x="5802" y="6020"/>
                    <a:pt x="5687" y="6027"/>
                    <a:pt x="5576" y="6038"/>
                  </a:cubicBezTo>
                  <a:cubicBezTo>
                    <a:pt x="4909" y="6138"/>
                    <a:pt x="4242" y="6372"/>
                    <a:pt x="3708" y="6772"/>
                  </a:cubicBezTo>
                  <a:cubicBezTo>
                    <a:pt x="3203" y="7093"/>
                    <a:pt x="2783" y="7491"/>
                    <a:pt x="2450" y="7950"/>
                  </a:cubicBezTo>
                  <a:lnTo>
                    <a:pt x="2450" y="7950"/>
                  </a:lnTo>
                  <a:cubicBezTo>
                    <a:pt x="989" y="7179"/>
                    <a:pt x="112" y="5521"/>
                    <a:pt x="372" y="3803"/>
                  </a:cubicBezTo>
                  <a:cubicBezTo>
                    <a:pt x="439" y="2836"/>
                    <a:pt x="839" y="1969"/>
                    <a:pt x="1506" y="1301"/>
                  </a:cubicBezTo>
                  <a:cubicBezTo>
                    <a:pt x="2107" y="768"/>
                    <a:pt x="2807" y="367"/>
                    <a:pt x="3575" y="201"/>
                  </a:cubicBezTo>
                  <a:cubicBezTo>
                    <a:pt x="3887" y="145"/>
                    <a:pt x="4209" y="121"/>
                    <a:pt x="4530" y="121"/>
                  </a:cubicBezTo>
                  <a:cubicBezTo>
                    <a:pt x="4793" y="121"/>
                    <a:pt x="5054" y="137"/>
                    <a:pt x="5309" y="167"/>
                  </a:cubicBezTo>
                  <a:cubicBezTo>
                    <a:pt x="5809" y="301"/>
                    <a:pt x="6276" y="467"/>
                    <a:pt x="6743" y="668"/>
                  </a:cubicBezTo>
                  <a:cubicBezTo>
                    <a:pt x="6643" y="601"/>
                    <a:pt x="6543" y="501"/>
                    <a:pt x="6410" y="467"/>
                  </a:cubicBezTo>
                  <a:cubicBezTo>
                    <a:pt x="6076" y="301"/>
                    <a:pt x="5709" y="167"/>
                    <a:pt x="5309" y="100"/>
                  </a:cubicBezTo>
                  <a:cubicBezTo>
                    <a:pt x="5026" y="34"/>
                    <a:pt x="4725" y="0"/>
                    <a:pt x="4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1723075" y="2249550"/>
              <a:ext cx="366950" cy="264125"/>
            </a:xfrm>
            <a:custGeom>
              <a:rect b="b" l="l" r="r" t="t"/>
              <a:pathLst>
                <a:path extrusionOk="0" h="10565" w="14678">
                  <a:moveTo>
                    <a:pt x="7677" y="3389"/>
                  </a:moveTo>
                  <a:cubicBezTo>
                    <a:pt x="7765" y="3389"/>
                    <a:pt x="7854" y="3404"/>
                    <a:pt x="7939" y="3436"/>
                  </a:cubicBezTo>
                  <a:cubicBezTo>
                    <a:pt x="8206" y="3570"/>
                    <a:pt x="8373" y="3770"/>
                    <a:pt x="8406" y="4070"/>
                  </a:cubicBezTo>
                  <a:cubicBezTo>
                    <a:pt x="8440" y="4337"/>
                    <a:pt x="8440" y="4637"/>
                    <a:pt x="8373" y="4937"/>
                  </a:cubicBezTo>
                  <a:cubicBezTo>
                    <a:pt x="8239" y="5505"/>
                    <a:pt x="7939" y="6072"/>
                    <a:pt x="7539" y="6505"/>
                  </a:cubicBezTo>
                  <a:cubicBezTo>
                    <a:pt x="7217" y="6883"/>
                    <a:pt x="6843" y="7190"/>
                    <a:pt x="6431" y="7419"/>
                  </a:cubicBezTo>
                  <a:lnTo>
                    <a:pt x="6431" y="7419"/>
                  </a:lnTo>
                  <a:cubicBezTo>
                    <a:pt x="6277" y="6966"/>
                    <a:pt x="6197" y="6478"/>
                    <a:pt x="6205" y="5972"/>
                  </a:cubicBezTo>
                  <a:cubicBezTo>
                    <a:pt x="6205" y="5338"/>
                    <a:pt x="6338" y="4771"/>
                    <a:pt x="6605" y="4237"/>
                  </a:cubicBezTo>
                  <a:cubicBezTo>
                    <a:pt x="6738" y="3970"/>
                    <a:pt x="6905" y="3737"/>
                    <a:pt x="7172" y="3570"/>
                  </a:cubicBezTo>
                  <a:cubicBezTo>
                    <a:pt x="7308" y="3456"/>
                    <a:pt x="7490" y="3389"/>
                    <a:pt x="7677" y="3389"/>
                  </a:cubicBezTo>
                  <a:close/>
                  <a:moveTo>
                    <a:pt x="2669" y="1"/>
                  </a:moveTo>
                  <a:lnTo>
                    <a:pt x="2269" y="134"/>
                  </a:lnTo>
                  <a:cubicBezTo>
                    <a:pt x="1935" y="301"/>
                    <a:pt x="1668" y="501"/>
                    <a:pt x="1368" y="768"/>
                  </a:cubicBezTo>
                  <a:cubicBezTo>
                    <a:pt x="934" y="1135"/>
                    <a:pt x="567" y="1635"/>
                    <a:pt x="367" y="2169"/>
                  </a:cubicBezTo>
                  <a:cubicBezTo>
                    <a:pt x="67" y="2903"/>
                    <a:pt x="0" y="3670"/>
                    <a:pt x="100" y="4470"/>
                  </a:cubicBezTo>
                  <a:cubicBezTo>
                    <a:pt x="334" y="5404"/>
                    <a:pt x="834" y="6272"/>
                    <a:pt x="1535" y="6906"/>
                  </a:cubicBezTo>
                  <a:cubicBezTo>
                    <a:pt x="2369" y="7606"/>
                    <a:pt x="3403" y="8073"/>
                    <a:pt x="4537" y="8106"/>
                  </a:cubicBezTo>
                  <a:cubicBezTo>
                    <a:pt x="5139" y="8106"/>
                    <a:pt x="5725" y="7987"/>
                    <a:pt x="6261" y="7753"/>
                  </a:cubicBezTo>
                  <a:lnTo>
                    <a:pt x="6261" y="7753"/>
                  </a:lnTo>
                  <a:cubicBezTo>
                    <a:pt x="6924" y="9314"/>
                    <a:pt x="8439" y="10443"/>
                    <a:pt x="10208" y="10541"/>
                  </a:cubicBezTo>
                  <a:cubicBezTo>
                    <a:pt x="10354" y="10557"/>
                    <a:pt x="10499" y="10564"/>
                    <a:pt x="10644" y="10564"/>
                  </a:cubicBezTo>
                  <a:cubicBezTo>
                    <a:pt x="11454" y="10564"/>
                    <a:pt x="12230" y="10327"/>
                    <a:pt x="12909" y="9874"/>
                  </a:cubicBezTo>
                  <a:cubicBezTo>
                    <a:pt x="13543" y="9407"/>
                    <a:pt x="14044" y="8774"/>
                    <a:pt x="14344" y="8040"/>
                  </a:cubicBezTo>
                  <a:cubicBezTo>
                    <a:pt x="14544" y="7473"/>
                    <a:pt x="14677" y="6906"/>
                    <a:pt x="14644" y="6305"/>
                  </a:cubicBezTo>
                  <a:cubicBezTo>
                    <a:pt x="14644" y="5938"/>
                    <a:pt x="14544" y="5571"/>
                    <a:pt x="14411" y="5238"/>
                  </a:cubicBezTo>
                  <a:cubicBezTo>
                    <a:pt x="14377" y="5104"/>
                    <a:pt x="14344" y="4971"/>
                    <a:pt x="14244" y="4871"/>
                  </a:cubicBezTo>
                  <a:lnTo>
                    <a:pt x="14244" y="4871"/>
                  </a:lnTo>
                  <a:cubicBezTo>
                    <a:pt x="14411" y="5304"/>
                    <a:pt x="14511" y="5805"/>
                    <a:pt x="14544" y="6305"/>
                  </a:cubicBezTo>
                  <a:cubicBezTo>
                    <a:pt x="14544" y="6906"/>
                    <a:pt x="14411" y="7439"/>
                    <a:pt x="14210" y="7973"/>
                  </a:cubicBezTo>
                  <a:cubicBezTo>
                    <a:pt x="13910" y="8640"/>
                    <a:pt x="13443" y="9274"/>
                    <a:pt x="12843" y="9674"/>
                  </a:cubicBezTo>
                  <a:cubicBezTo>
                    <a:pt x="12192" y="10098"/>
                    <a:pt x="11446" y="10331"/>
                    <a:pt x="10665" y="10331"/>
                  </a:cubicBezTo>
                  <a:cubicBezTo>
                    <a:pt x="10525" y="10331"/>
                    <a:pt x="10383" y="10323"/>
                    <a:pt x="10241" y="10308"/>
                  </a:cubicBezTo>
                  <a:cubicBezTo>
                    <a:pt x="8527" y="10209"/>
                    <a:pt x="7109" y="9129"/>
                    <a:pt x="6510" y="7633"/>
                  </a:cubicBezTo>
                  <a:lnTo>
                    <a:pt x="6510" y="7633"/>
                  </a:lnTo>
                  <a:cubicBezTo>
                    <a:pt x="6973" y="7392"/>
                    <a:pt x="7391" y="7060"/>
                    <a:pt x="7739" y="6639"/>
                  </a:cubicBezTo>
                  <a:cubicBezTo>
                    <a:pt x="8173" y="6138"/>
                    <a:pt x="8506" y="5571"/>
                    <a:pt x="8606" y="4937"/>
                  </a:cubicBezTo>
                  <a:cubicBezTo>
                    <a:pt x="8706" y="4604"/>
                    <a:pt x="8740" y="4270"/>
                    <a:pt x="8706" y="3937"/>
                  </a:cubicBezTo>
                  <a:cubicBezTo>
                    <a:pt x="8673" y="3570"/>
                    <a:pt x="8406" y="3236"/>
                    <a:pt x="8039" y="3103"/>
                  </a:cubicBezTo>
                  <a:cubicBezTo>
                    <a:pt x="7935" y="3061"/>
                    <a:pt x="7820" y="3042"/>
                    <a:pt x="7704" y="3042"/>
                  </a:cubicBezTo>
                  <a:cubicBezTo>
                    <a:pt x="7450" y="3042"/>
                    <a:pt x="7188" y="3132"/>
                    <a:pt x="7005" y="3270"/>
                  </a:cubicBezTo>
                  <a:cubicBezTo>
                    <a:pt x="6738" y="3470"/>
                    <a:pt x="6538" y="3770"/>
                    <a:pt x="6371" y="4070"/>
                  </a:cubicBezTo>
                  <a:cubicBezTo>
                    <a:pt x="6071" y="4637"/>
                    <a:pt x="5904" y="5271"/>
                    <a:pt x="5904" y="5938"/>
                  </a:cubicBezTo>
                  <a:cubicBezTo>
                    <a:pt x="5897" y="6502"/>
                    <a:pt x="5995" y="7045"/>
                    <a:pt x="6179" y="7547"/>
                  </a:cubicBezTo>
                  <a:lnTo>
                    <a:pt x="6179" y="7547"/>
                  </a:lnTo>
                  <a:cubicBezTo>
                    <a:pt x="5673" y="7783"/>
                    <a:pt x="5117" y="7906"/>
                    <a:pt x="4537" y="7906"/>
                  </a:cubicBezTo>
                  <a:cubicBezTo>
                    <a:pt x="3503" y="7840"/>
                    <a:pt x="2502" y="7473"/>
                    <a:pt x="1701" y="6772"/>
                  </a:cubicBezTo>
                  <a:cubicBezTo>
                    <a:pt x="1001" y="6172"/>
                    <a:pt x="534" y="5338"/>
                    <a:pt x="334" y="4470"/>
                  </a:cubicBezTo>
                  <a:cubicBezTo>
                    <a:pt x="200" y="3737"/>
                    <a:pt x="234" y="2969"/>
                    <a:pt x="534" y="2269"/>
                  </a:cubicBezTo>
                  <a:cubicBezTo>
                    <a:pt x="734" y="1735"/>
                    <a:pt x="1034" y="1268"/>
                    <a:pt x="1435" y="835"/>
                  </a:cubicBezTo>
                  <a:cubicBezTo>
                    <a:pt x="1835" y="501"/>
                    <a:pt x="2202" y="234"/>
                    <a:pt x="2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673025" y="1803075"/>
              <a:ext cx="30900" cy="27825"/>
            </a:xfrm>
            <a:custGeom>
              <a:rect b="b" l="l" r="r" t="t"/>
              <a:pathLst>
                <a:path extrusionOk="0" h="1113" w="1236">
                  <a:moveTo>
                    <a:pt x="542" y="0"/>
                  </a:moveTo>
                  <a:cubicBezTo>
                    <a:pt x="506" y="0"/>
                    <a:pt x="470" y="5"/>
                    <a:pt x="434" y="13"/>
                  </a:cubicBezTo>
                  <a:cubicBezTo>
                    <a:pt x="201" y="80"/>
                    <a:pt x="1" y="380"/>
                    <a:pt x="68" y="647"/>
                  </a:cubicBezTo>
                  <a:cubicBezTo>
                    <a:pt x="145" y="906"/>
                    <a:pt x="263" y="1004"/>
                    <a:pt x="327" y="1004"/>
                  </a:cubicBezTo>
                  <a:cubicBezTo>
                    <a:pt x="346" y="1004"/>
                    <a:pt x="360" y="996"/>
                    <a:pt x="368" y="981"/>
                  </a:cubicBezTo>
                  <a:cubicBezTo>
                    <a:pt x="401" y="947"/>
                    <a:pt x="268" y="847"/>
                    <a:pt x="268" y="647"/>
                  </a:cubicBezTo>
                  <a:cubicBezTo>
                    <a:pt x="268" y="614"/>
                    <a:pt x="268" y="514"/>
                    <a:pt x="334" y="480"/>
                  </a:cubicBezTo>
                  <a:cubicBezTo>
                    <a:pt x="380" y="367"/>
                    <a:pt x="472" y="315"/>
                    <a:pt x="579" y="315"/>
                  </a:cubicBezTo>
                  <a:cubicBezTo>
                    <a:pt x="629" y="315"/>
                    <a:pt x="682" y="326"/>
                    <a:pt x="735" y="347"/>
                  </a:cubicBezTo>
                  <a:lnTo>
                    <a:pt x="868" y="480"/>
                  </a:lnTo>
                  <a:cubicBezTo>
                    <a:pt x="935" y="614"/>
                    <a:pt x="868" y="814"/>
                    <a:pt x="735" y="914"/>
                  </a:cubicBezTo>
                  <a:cubicBezTo>
                    <a:pt x="568" y="1048"/>
                    <a:pt x="401" y="981"/>
                    <a:pt x="401" y="1048"/>
                  </a:cubicBezTo>
                  <a:cubicBezTo>
                    <a:pt x="401" y="1048"/>
                    <a:pt x="466" y="1113"/>
                    <a:pt x="588" y="1113"/>
                  </a:cubicBezTo>
                  <a:cubicBezTo>
                    <a:pt x="662" y="1113"/>
                    <a:pt x="756" y="1089"/>
                    <a:pt x="868" y="1014"/>
                  </a:cubicBezTo>
                  <a:cubicBezTo>
                    <a:pt x="935" y="947"/>
                    <a:pt x="1068" y="847"/>
                    <a:pt x="1102" y="747"/>
                  </a:cubicBezTo>
                  <a:cubicBezTo>
                    <a:pt x="1235" y="480"/>
                    <a:pt x="1068" y="214"/>
                    <a:pt x="835" y="80"/>
                  </a:cubicBezTo>
                  <a:cubicBezTo>
                    <a:pt x="737" y="31"/>
                    <a:pt x="639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1640500" y="1969450"/>
              <a:ext cx="30050" cy="28900"/>
            </a:xfrm>
            <a:custGeom>
              <a:rect b="b" l="l" r="r" t="t"/>
              <a:pathLst>
                <a:path extrusionOk="0" h="1156" w="1202">
                  <a:moveTo>
                    <a:pt x="559" y="1"/>
                  </a:moveTo>
                  <a:cubicBezTo>
                    <a:pt x="411" y="1"/>
                    <a:pt x="272" y="59"/>
                    <a:pt x="168" y="163"/>
                  </a:cubicBezTo>
                  <a:cubicBezTo>
                    <a:pt x="34" y="297"/>
                    <a:pt x="1" y="497"/>
                    <a:pt x="34" y="664"/>
                  </a:cubicBezTo>
                  <a:cubicBezTo>
                    <a:pt x="112" y="922"/>
                    <a:pt x="229" y="1021"/>
                    <a:pt x="294" y="1021"/>
                  </a:cubicBezTo>
                  <a:cubicBezTo>
                    <a:pt x="313" y="1021"/>
                    <a:pt x="327" y="1012"/>
                    <a:pt x="334" y="997"/>
                  </a:cubicBezTo>
                  <a:cubicBezTo>
                    <a:pt x="368" y="964"/>
                    <a:pt x="268" y="897"/>
                    <a:pt x="268" y="664"/>
                  </a:cubicBezTo>
                  <a:cubicBezTo>
                    <a:pt x="268" y="630"/>
                    <a:pt x="268" y="530"/>
                    <a:pt x="301" y="497"/>
                  </a:cubicBezTo>
                  <a:cubicBezTo>
                    <a:pt x="347" y="383"/>
                    <a:pt x="439" y="331"/>
                    <a:pt x="546" y="331"/>
                  </a:cubicBezTo>
                  <a:cubicBezTo>
                    <a:pt x="596" y="331"/>
                    <a:pt x="649" y="342"/>
                    <a:pt x="701" y="364"/>
                  </a:cubicBezTo>
                  <a:lnTo>
                    <a:pt x="835" y="497"/>
                  </a:lnTo>
                  <a:cubicBezTo>
                    <a:pt x="935" y="630"/>
                    <a:pt x="835" y="831"/>
                    <a:pt x="701" y="931"/>
                  </a:cubicBezTo>
                  <a:cubicBezTo>
                    <a:pt x="535" y="1064"/>
                    <a:pt x="368" y="997"/>
                    <a:pt x="368" y="1064"/>
                  </a:cubicBezTo>
                  <a:cubicBezTo>
                    <a:pt x="345" y="1087"/>
                    <a:pt x="415" y="1155"/>
                    <a:pt x="556" y="1155"/>
                  </a:cubicBezTo>
                  <a:cubicBezTo>
                    <a:pt x="623" y="1155"/>
                    <a:pt x="705" y="1140"/>
                    <a:pt x="801" y="1097"/>
                  </a:cubicBezTo>
                  <a:cubicBezTo>
                    <a:pt x="868" y="1064"/>
                    <a:pt x="902" y="997"/>
                    <a:pt x="968" y="964"/>
                  </a:cubicBezTo>
                  <a:cubicBezTo>
                    <a:pt x="1202" y="730"/>
                    <a:pt x="1202" y="430"/>
                    <a:pt x="968" y="163"/>
                  </a:cubicBezTo>
                  <a:cubicBezTo>
                    <a:pt x="840" y="51"/>
                    <a:pt x="696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673875" y="2181900"/>
              <a:ext cx="29200" cy="27625"/>
            </a:xfrm>
            <a:custGeom>
              <a:rect b="b" l="l" r="r" t="t"/>
              <a:pathLst>
                <a:path extrusionOk="0" h="1105" w="1168">
                  <a:moveTo>
                    <a:pt x="542" y="0"/>
                  </a:moveTo>
                  <a:cubicBezTo>
                    <a:pt x="518" y="0"/>
                    <a:pt x="493" y="2"/>
                    <a:pt x="467" y="5"/>
                  </a:cubicBezTo>
                  <a:cubicBezTo>
                    <a:pt x="167" y="105"/>
                    <a:pt x="0" y="405"/>
                    <a:pt x="34" y="672"/>
                  </a:cubicBezTo>
                  <a:cubicBezTo>
                    <a:pt x="111" y="930"/>
                    <a:pt x="229" y="1029"/>
                    <a:pt x="293" y="1029"/>
                  </a:cubicBezTo>
                  <a:cubicBezTo>
                    <a:pt x="312" y="1029"/>
                    <a:pt x="326" y="1020"/>
                    <a:pt x="334" y="1005"/>
                  </a:cubicBezTo>
                  <a:cubicBezTo>
                    <a:pt x="367" y="972"/>
                    <a:pt x="267" y="905"/>
                    <a:pt x="267" y="672"/>
                  </a:cubicBezTo>
                  <a:cubicBezTo>
                    <a:pt x="267" y="572"/>
                    <a:pt x="300" y="472"/>
                    <a:pt x="367" y="405"/>
                  </a:cubicBezTo>
                  <a:cubicBezTo>
                    <a:pt x="420" y="365"/>
                    <a:pt x="483" y="347"/>
                    <a:pt x="546" y="347"/>
                  </a:cubicBezTo>
                  <a:cubicBezTo>
                    <a:pt x="643" y="347"/>
                    <a:pt x="740" y="391"/>
                    <a:pt x="801" y="472"/>
                  </a:cubicBezTo>
                  <a:cubicBezTo>
                    <a:pt x="867" y="605"/>
                    <a:pt x="834" y="805"/>
                    <a:pt x="701" y="905"/>
                  </a:cubicBezTo>
                  <a:cubicBezTo>
                    <a:pt x="534" y="1005"/>
                    <a:pt x="367" y="972"/>
                    <a:pt x="367" y="1005"/>
                  </a:cubicBezTo>
                  <a:cubicBezTo>
                    <a:pt x="341" y="1005"/>
                    <a:pt x="454" y="1104"/>
                    <a:pt x="644" y="1104"/>
                  </a:cubicBezTo>
                  <a:cubicBezTo>
                    <a:pt x="701" y="1104"/>
                    <a:pt x="765" y="1095"/>
                    <a:pt x="834" y="1072"/>
                  </a:cubicBezTo>
                  <a:cubicBezTo>
                    <a:pt x="1034" y="939"/>
                    <a:pt x="1168" y="672"/>
                    <a:pt x="1134" y="438"/>
                  </a:cubicBezTo>
                  <a:cubicBezTo>
                    <a:pt x="1043" y="163"/>
                    <a:pt x="81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793125" y="2314250"/>
              <a:ext cx="28375" cy="26850"/>
            </a:xfrm>
            <a:custGeom>
              <a:rect b="b" l="l" r="r" t="t"/>
              <a:pathLst>
                <a:path extrusionOk="0" h="1074" w="1135">
                  <a:moveTo>
                    <a:pt x="557" y="1"/>
                  </a:moveTo>
                  <a:cubicBezTo>
                    <a:pt x="515" y="1"/>
                    <a:pt x="473" y="5"/>
                    <a:pt x="434" y="14"/>
                  </a:cubicBezTo>
                  <a:cubicBezTo>
                    <a:pt x="167" y="81"/>
                    <a:pt x="0" y="348"/>
                    <a:pt x="67" y="648"/>
                  </a:cubicBezTo>
                  <a:cubicBezTo>
                    <a:pt x="148" y="919"/>
                    <a:pt x="273" y="992"/>
                    <a:pt x="336" y="992"/>
                  </a:cubicBezTo>
                  <a:cubicBezTo>
                    <a:pt x="350" y="992"/>
                    <a:pt x="361" y="988"/>
                    <a:pt x="367" y="982"/>
                  </a:cubicBezTo>
                  <a:cubicBezTo>
                    <a:pt x="401" y="915"/>
                    <a:pt x="267" y="848"/>
                    <a:pt x="267" y="648"/>
                  </a:cubicBezTo>
                  <a:cubicBezTo>
                    <a:pt x="267" y="515"/>
                    <a:pt x="300" y="381"/>
                    <a:pt x="401" y="348"/>
                  </a:cubicBezTo>
                  <a:cubicBezTo>
                    <a:pt x="445" y="326"/>
                    <a:pt x="497" y="315"/>
                    <a:pt x="550" y="315"/>
                  </a:cubicBezTo>
                  <a:cubicBezTo>
                    <a:pt x="656" y="315"/>
                    <a:pt x="767" y="359"/>
                    <a:pt x="834" y="448"/>
                  </a:cubicBezTo>
                  <a:cubicBezTo>
                    <a:pt x="901" y="548"/>
                    <a:pt x="868" y="782"/>
                    <a:pt x="734" y="848"/>
                  </a:cubicBezTo>
                  <a:cubicBezTo>
                    <a:pt x="567" y="982"/>
                    <a:pt x="401" y="948"/>
                    <a:pt x="401" y="982"/>
                  </a:cubicBezTo>
                  <a:cubicBezTo>
                    <a:pt x="378" y="1004"/>
                    <a:pt x="463" y="1073"/>
                    <a:pt x="614" y="1073"/>
                  </a:cubicBezTo>
                  <a:cubicBezTo>
                    <a:pt x="685" y="1073"/>
                    <a:pt x="771" y="1058"/>
                    <a:pt x="868" y="1015"/>
                  </a:cubicBezTo>
                  <a:cubicBezTo>
                    <a:pt x="1034" y="948"/>
                    <a:pt x="1101" y="782"/>
                    <a:pt x="1134" y="615"/>
                  </a:cubicBezTo>
                  <a:cubicBezTo>
                    <a:pt x="1134" y="381"/>
                    <a:pt x="1034" y="148"/>
                    <a:pt x="834" y="48"/>
                  </a:cubicBezTo>
                  <a:cubicBezTo>
                    <a:pt x="763" y="24"/>
                    <a:pt x="659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980750" y="2396800"/>
              <a:ext cx="27550" cy="26700"/>
            </a:xfrm>
            <a:custGeom>
              <a:rect b="b" l="l" r="r" t="t"/>
              <a:pathLst>
                <a:path extrusionOk="0" h="1068" w="1102">
                  <a:moveTo>
                    <a:pt x="517" y="0"/>
                  </a:moveTo>
                  <a:cubicBezTo>
                    <a:pt x="394" y="0"/>
                    <a:pt x="271" y="45"/>
                    <a:pt x="167" y="148"/>
                  </a:cubicBezTo>
                  <a:cubicBezTo>
                    <a:pt x="34" y="248"/>
                    <a:pt x="1" y="482"/>
                    <a:pt x="34" y="649"/>
                  </a:cubicBezTo>
                  <a:cubicBezTo>
                    <a:pt x="88" y="919"/>
                    <a:pt x="208" y="992"/>
                    <a:pt x="287" y="992"/>
                  </a:cubicBezTo>
                  <a:cubicBezTo>
                    <a:pt x="306" y="992"/>
                    <a:pt x="322" y="988"/>
                    <a:pt x="334" y="982"/>
                  </a:cubicBezTo>
                  <a:cubicBezTo>
                    <a:pt x="368" y="915"/>
                    <a:pt x="234" y="849"/>
                    <a:pt x="234" y="649"/>
                  </a:cubicBezTo>
                  <a:cubicBezTo>
                    <a:pt x="234" y="515"/>
                    <a:pt x="267" y="382"/>
                    <a:pt x="368" y="348"/>
                  </a:cubicBezTo>
                  <a:cubicBezTo>
                    <a:pt x="414" y="314"/>
                    <a:pt x="469" y="299"/>
                    <a:pt x="523" y="299"/>
                  </a:cubicBezTo>
                  <a:cubicBezTo>
                    <a:pt x="624" y="299"/>
                    <a:pt x="724" y="350"/>
                    <a:pt x="768" y="415"/>
                  </a:cubicBezTo>
                  <a:cubicBezTo>
                    <a:pt x="868" y="549"/>
                    <a:pt x="835" y="749"/>
                    <a:pt x="701" y="849"/>
                  </a:cubicBezTo>
                  <a:cubicBezTo>
                    <a:pt x="534" y="982"/>
                    <a:pt x="368" y="915"/>
                    <a:pt x="368" y="982"/>
                  </a:cubicBezTo>
                  <a:cubicBezTo>
                    <a:pt x="320" y="982"/>
                    <a:pt x="408" y="1067"/>
                    <a:pt x="560" y="1067"/>
                  </a:cubicBezTo>
                  <a:cubicBezTo>
                    <a:pt x="621" y="1067"/>
                    <a:pt x="692" y="1054"/>
                    <a:pt x="768" y="1016"/>
                  </a:cubicBezTo>
                  <a:cubicBezTo>
                    <a:pt x="935" y="915"/>
                    <a:pt x="1035" y="749"/>
                    <a:pt x="1068" y="582"/>
                  </a:cubicBezTo>
                  <a:cubicBezTo>
                    <a:pt x="1101" y="415"/>
                    <a:pt x="1035" y="315"/>
                    <a:pt x="935" y="182"/>
                  </a:cubicBezTo>
                  <a:cubicBezTo>
                    <a:pt x="823" y="70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2143375" y="2405150"/>
              <a:ext cx="29200" cy="26850"/>
            </a:xfrm>
            <a:custGeom>
              <a:rect b="b" l="l" r="r" t="t"/>
              <a:pathLst>
                <a:path extrusionOk="0" h="1074" w="1168">
                  <a:moveTo>
                    <a:pt x="551" y="1"/>
                  </a:moveTo>
                  <a:cubicBezTo>
                    <a:pt x="512" y="1"/>
                    <a:pt x="473" y="5"/>
                    <a:pt x="434" y="14"/>
                  </a:cubicBezTo>
                  <a:cubicBezTo>
                    <a:pt x="167" y="48"/>
                    <a:pt x="0" y="348"/>
                    <a:pt x="34" y="615"/>
                  </a:cubicBezTo>
                  <a:cubicBezTo>
                    <a:pt x="88" y="915"/>
                    <a:pt x="209" y="992"/>
                    <a:pt x="288" y="992"/>
                  </a:cubicBezTo>
                  <a:cubicBezTo>
                    <a:pt x="306" y="992"/>
                    <a:pt x="322" y="988"/>
                    <a:pt x="334" y="982"/>
                  </a:cubicBezTo>
                  <a:cubicBezTo>
                    <a:pt x="367" y="915"/>
                    <a:pt x="234" y="848"/>
                    <a:pt x="234" y="615"/>
                  </a:cubicBezTo>
                  <a:cubicBezTo>
                    <a:pt x="234" y="515"/>
                    <a:pt x="267" y="381"/>
                    <a:pt x="367" y="348"/>
                  </a:cubicBezTo>
                  <a:cubicBezTo>
                    <a:pt x="420" y="308"/>
                    <a:pt x="483" y="290"/>
                    <a:pt x="544" y="290"/>
                  </a:cubicBezTo>
                  <a:cubicBezTo>
                    <a:pt x="638" y="290"/>
                    <a:pt x="727" y="334"/>
                    <a:pt x="767" y="415"/>
                  </a:cubicBezTo>
                  <a:cubicBezTo>
                    <a:pt x="868" y="548"/>
                    <a:pt x="834" y="748"/>
                    <a:pt x="701" y="848"/>
                  </a:cubicBezTo>
                  <a:cubicBezTo>
                    <a:pt x="534" y="982"/>
                    <a:pt x="367" y="915"/>
                    <a:pt x="367" y="982"/>
                  </a:cubicBezTo>
                  <a:cubicBezTo>
                    <a:pt x="345" y="1004"/>
                    <a:pt x="430" y="1073"/>
                    <a:pt x="591" y="1073"/>
                  </a:cubicBezTo>
                  <a:cubicBezTo>
                    <a:pt x="667" y="1073"/>
                    <a:pt x="761" y="1058"/>
                    <a:pt x="868" y="1015"/>
                  </a:cubicBezTo>
                  <a:cubicBezTo>
                    <a:pt x="1034" y="915"/>
                    <a:pt x="1101" y="748"/>
                    <a:pt x="1168" y="581"/>
                  </a:cubicBezTo>
                  <a:cubicBezTo>
                    <a:pt x="1168" y="381"/>
                    <a:pt x="1034" y="114"/>
                    <a:pt x="834" y="48"/>
                  </a:cubicBezTo>
                  <a:cubicBezTo>
                    <a:pt x="740" y="24"/>
                    <a:pt x="645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2287650" y="2333250"/>
              <a:ext cx="30875" cy="28050"/>
            </a:xfrm>
            <a:custGeom>
              <a:rect b="b" l="l" r="r" t="t"/>
              <a:pathLst>
                <a:path extrusionOk="0" h="1122" w="1235">
                  <a:moveTo>
                    <a:pt x="581" y="1"/>
                  </a:moveTo>
                  <a:cubicBezTo>
                    <a:pt x="435" y="1"/>
                    <a:pt x="287" y="68"/>
                    <a:pt x="167" y="188"/>
                  </a:cubicBezTo>
                  <a:cubicBezTo>
                    <a:pt x="67" y="289"/>
                    <a:pt x="0" y="522"/>
                    <a:pt x="67" y="689"/>
                  </a:cubicBezTo>
                  <a:cubicBezTo>
                    <a:pt x="121" y="960"/>
                    <a:pt x="241" y="1033"/>
                    <a:pt x="302" y="1033"/>
                  </a:cubicBezTo>
                  <a:cubicBezTo>
                    <a:pt x="316" y="1033"/>
                    <a:pt x="327" y="1029"/>
                    <a:pt x="334" y="1022"/>
                  </a:cubicBezTo>
                  <a:cubicBezTo>
                    <a:pt x="400" y="956"/>
                    <a:pt x="267" y="889"/>
                    <a:pt x="267" y="689"/>
                  </a:cubicBezTo>
                  <a:cubicBezTo>
                    <a:pt x="267" y="555"/>
                    <a:pt x="300" y="422"/>
                    <a:pt x="400" y="389"/>
                  </a:cubicBezTo>
                  <a:cubicBezTo>
                    <a:pt x="435" y="354"/>
                    <a:pt x="486" y="339"/>
                    <a:pt x="541" y="339"/>
                  </a:cubicBezTo>
                  <a:cubicBezTo>
                    <a:pt x="643" y="339"/>
                    <a:pt x="757" y="390"/>
                    <a:pt x="801" y="455"/>
                  </a:cubicBezTo>
                  <a:cubicBezTo>
                    <a:pt x="901" y="589"/>
                    <a:pt x="834" y="789"/>
                    <a:pt x="734" y="889"/>
                  </a:cubicBezTo>
                  <a:cubicBezTo>
                    <a:pt x="567" y="1022"/>
                    <a:pt x="400" y="956"/>
                    <a:pt x="400" y="1022"/>
                  </a:cubicBezTo>
                  <a:cubicBezTo>
                    <a:pt x="349" y="1022"/>
                    <a:pt x="475" y="1121"/>
                    <a:pt x="643" y="1121"/>
                  </a:cubicBezTo>
                  <a:cubicBezTo>
                    <a:pt x="693" y="1121"/>
                    <a:pt x="747" y="1112"/>
                    <a:pt x="801" y="1089"/>
                  </a:cubicBezTo>
                  <a:cubicBezTo>
                    <a:pt x="901" y="1056"/>
                    <a:pt x="934" y="1022"/>
                    <a:pt x="967" y="956"/>
                  </a:cubicBezTo>
                  <a:cubicBezTo>
                    <a:pt x="1234" y="722"/>
                    <a:pt x="1168" y="389"/>
                    <a:pt x="967" y="188"/>
                  </a:cubicBezTo>
                  <a:cubicBezTo>
                    <a:pt x="855" y="59"/>
                    <a:pt x="718" y="1"/>
                    <a:pt x="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806450" y="1656600"/>
              <a:ext cx="28400" cy="26525"/>
            </a:xfrm>
            <a:custGeom>
              <a:rect b="b" l="l" r="r" t="t"/>
              <a:pathLst>
                <a:path extrusionOk="0" h="1061" w="1136">
                  <a:moveTo>
                    <a:pt x="533" y="1"/>
                  </a:moveTo>
                  <a:cubicBezTo>
                    <a:pt x="403" y="1"/>
                    <a:pt x="275" y="43"/>
                    <a:pt x="168" y="135"/>
                  </a:cubicBezTo>
                  <a:cubicBezTo>
                    <a:pt x="34" y="268"/>
                    <a:pt x="1" y="469"/>
                    <a:pt x="34" y="635"/>
                  </a:cubicBezTo>
                  <a:cubicBezTo>
                    <a:pt x="116" y="906"/>
                    <a:pt x="241" y="979"/>
                    <a:pt x="303" y="979"/>
                  </a:cubicBezTo>
                  <a:cubicBezTo>
                    <a:pt x="317" y="979"/>
                    <a:pt x="328" y="975"/>
                    <a:pt x="335" y="969"/>
                  </a:cubicBezTo>
                  <a:cubicBezTo>
                    <a:pt x="368" y="936"/>
                    <a:pt x="234" y="836"/>
                    <a:pt x="234" y="635"/>
                  </a:cubicBezTo>
                  <a:cubicBezTo>
                    <a:pt x="234" y="502"/>
                    <a:pt x="301" y="402"/>
                    <a:pt x="368" y="335"/>
                  </a:cubicBezTo>
                  <a:cubicBezTo>
                    <a:pt x="412" y="313"/>
                    <a:pt x="464" y="302"/>
                    <a:pt x="517" y="302"/>
                  </a:cubicBezTo>
                  <a:cubicBezTo>
                    <a:pt x="624" y="302"/>
                    <a:pt x="735" y="346"/>
                    <a:pt x="802" y="435"/>
                  </a:cubicBezTo>
                  <a:cubicBezTo>
                    <a:pt x="868" y="569"/>
                    <a:pt x="835" y="769"/>
                    <a:pt x="701" y="836"/>
                  </a:cubicBezTo>
                  <a:cubicBezTo>
                    <a:pt x="535" y="969"/>
                    <a:pt x="368" y="936"/>
                    <a:pt x="368" y="969"/>
                  </a:cubicBezTo>
                  <a:cubicBezTo>
                    <a:pt x="368" y="992"/>
                    <a:pt x="445" y="1060"/>
                    <a:pt x="567" y="1060"/>
                  </a:cubicBezTo>
                  <a:cubicBezTo>
                    <a:pt x="625" y="1060"/>
                    <a:pt x="693" y="1045"/>
                    <a:pt x="768" y="1002"/>
                  </a:cubicBezTo>
                  <a:cubicBezTo>
                    <a:pt x="968" y="936"/>
                    <a:pt x="1035" y="769"/>
                    <a:pt x="1068" y="602"/>
                  </a:cubicBezTo>
                  <a:cubicBezTo>
                    <a:pt x="1135" y="435"/>
                    <a:pt x="1035" y="302"/>
                    <a:pt x="968" y="168"/>
                  </a:cubicBezTo>
                  <a:cubicBezTo>
                    <a:pt x="842" y="60"/>
                    <a:pt x="686" y="1"/>
                    <a:pt x="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2086650" y="2283750"/>
              <a:ext cx="266900" cy="221850"/>
            </a:xfrm>
            <a:custGeom>
              <a:rect b="b" l="l" r="r" t="t"/>
              <a:pathLst>
                <a:path extrusionOk="0" h="8874" w="10676">
                  <a:moveTo>
                    <a:pt x="5305" y="2702"/>
                  </a:moveTo>
                  <a:cubicBezTo>
                    <a:pt x="5838" y="2736"/>
                    <a:pt x="6372" y="3002"/>
                    <a:pt x="6772" y="3369"/>
                  </a:cubicBezTo>
                  <a:cubicBezTo>
                    <a:pt x="7139" y="3736"/>
                    <a:pt x="7440" y="4237"/>
                    <a:pt x="7540" y="4737"/>
                  </a:cubicBezTo>
                  <a:cubicBezTo>
                    <a:pt x="7804" y="5589"/>
                    <a:pt x="7603" y="6519"/>
                    <a:pt x="7072" y="7253"/>
                  </a:cubicBezTo>
                  <a:lnTo>
                    <a:pt x="7072" y="7253"/>
                  </a:lnTo>
                  <a:cubicBezTo>
                    <a:pt x="7004" y="7229"/>
                    <a:pt x="6938" y="7202"/>
                    <a:pt x="6873" y="7172"/>
                  </a:cubicBezTo>
                  <a:cubicBezTo>
                    <a:pt x="6005" y="6738"/>
                    <a:pt x="5305" y="5904"/>
                    <a:pt x="4671" y="5037"/>
                  </a:cubicBezTo>
                  <a:cubicBezTo>
                    <a:pt x="4337" y="4604"/>
                    <a:pt x="4204" y="4103"/>
                    <a:pt x="4271" y="3569"/>
                  </a:cubicBezTo>
                  <a:cubicBezTo>
                    <a:pt x="4271" y="3336"/>
                    <a:pt x="4371" y="3069"/>
                    <a:pt x="4604" y="2902"/>
                  </a:cubicBezTo>
                  <a:cubicBezTo>
                    <a:pt x="4804" y="2769"/>
                    <a:pt x="5038" y="2702"/>
                    <a:pt x="5305" y="2702"/>
                  </a:cubicBezTo>
                  <a:close/>
                  <a:moveTo>
                    <a:pt x="8974" y="0"/>
                  </a:moveTo>
                  <a:cubicBezTo>
                    <a:pt x="9208" y="367"/>
                    <a:pt x="9474" y="701"/>
                    <a:pt x="9675" y="1101"/>
                  </a:cubicBezTo>
                  <a:cubicBezTo>
                    <a:pt x="10208" y="2202"/>
                    <a:pt x="10442" y="3403"/>
                    <a:pt x="10308" y="4570"/>
                  </a:cubicBezTo>
                  <a:cubicBezTo>
                    <a:pt x="10208" y="5404"/>
                    <a:pt x="9941" y="6171"/>
                    <a:pt x="9374" y="6772"/>
                  </a:cubicBezTo>
                  <a:cubicBezTo>
                    <a:pt x="9107" y="7105"/>
                    <a:pt x="8674" y="7339"/>
                    <a:pt x="8274" y="7372"/>
                  </a:cubicBezTo>
                  <a:cubicBezTo>
                    <a:pt x="8157" y="7389"/>
                    <a:pt x="8038" y="7397"/>
                    <a:pt x="7919" y="7397"/>
                  </a:cubicBezTo>
                  <a:cubicBezTo>
                    <a:pt x="7721" y="7397"/>
                    <a:pt x="7522" y="7374"/>
                    <a:pt x="7329" y="7329"/>
                  </a:cubicBezTo>
                  <a:lnTo>
                    <a:pt x="7329" y="7329"/>
                  </a:lnTo>
                  <a:cubicBezTo>
                    <a:pt x="7561" y="7002"/>
                    <a:pt x="7718" y="6637"/>
                    <a:pt x="7840" y="6271"/>
                  </a:cubicBezTo>
                  <a:cubicBezTo>
                    <a:pt x="8007" y="5738"/>
                    <a:pt x="8007" y="5171"/>
                    <a:pt x="7840" y="4604"/>
                  </a:cubicBezTo>
                  <a:cubicBezTo>
                    <a:pt x="7673" y="4036"/>
                    <a:pt x="7373" y="3536"/>
                    <a:pt x="6973" y="3102"/>
                  </a:cubicBezTo>
                  <a:cubicBezTo>
                    <a:pt x="6539" y="2669"/>
                    <a:pt x="5972" y="2402"/>
                    <a:pt x="5338" y="2369"/>
                  </a:cubicBezTo>
                  <a:cubicBezTo>
                    <a:pt x="5005" y="2369"/>
                    <a:pt x="4671" y="2435"/>
                    <a:pt x="4437" y="2669"/>
                  </a:cubicBezTo>
                  <a:cubicBezTo>
                    <a:pt x="4171" y="2869"/>
                    <a:pt x="4004" y="3169"/>
                    <a:pt x="3970" y="3503"/>
                  </a:cubicBezTo>
                  <a:cubicBezTo>
                    <a:pt x="3937" y="4070"/>
                    <a:pt x="4104" y="4704"/>
                    <a:pt x="4471" y="5171"/>
                  </a:cubicBezTo>
                  <a:cubicBezTo>
                    <a:pt x="5138" y="6038"/>
                    <a:pt x="5838" y="6905"/>
                    <a:pt x="6806" y="7339"/>
                  </a:cubicBezTo>
                  <a:cubicBezTo>
                    <a:pt x="6854" y="7363"/>
                    <a:pt x="6904" y="7386"/>
                    <a:pt x="6954" y="7406"/>
                  </a:cubicBezTo>
                  <a:lnTo>
                    <a:pt x="6954" y="7406"/>
                  </a:lnTo>
                  <a:cubicBezTo>
                    <a:pt x="6917" y="7452"/>
                    <a:pt x="6879" y="7496"/>
                    <a:pt x="6839" y="7539"/>
                  </a:cubicBezTo>
                  <a:cubicBezTo>
                    <a:pt x="6205" y="8206"/>
                    <a:pt x="5338" y="8606"/>
                    <a:pt x="4437" y="8673"/>
                  </a:cubicBezTo>
                  <a:cubicBezTo>
                    <a:pt x="3637" y="8673"/>
                    <a:pt x="2803" y="8440"/>
                    <a:pt x="2136" y="8006"/>
                  </a:cubicBezTo>
                  <a:cubicBezTo>
                    <a:pt x="1535" y="7606"/>
                    <a:pt x="1102" y="7105"/>
                    <a:pt x="768" y="6538"/>
                  </a:cubicBezTo>
                  <a:cubicBezTo>
                    <a:pt x="501" y="6071"/>
                    <a:pt x="335" y="5604"/>
                    <a:pt x="201" y="5104"/>
                  </a:cubicBezTo>
                  <a:cubicBezTo>
                    <a:pt x="134" y="4704"/>
                    <a:pt x="34" y="4270"/>
                    <a:pt x="34" y="3836"/>
                  </a:cubicBezTo>
                  <a:cubicBezTo>
                    <a:pt x="1" y="3903"/>
                    <a:pt x="1" y="4036"/>
                    <a:pt x="1" y="4170"/>
                  </a:cubicBezTo>
                  <a:cubicBezTo>
                    <a:pt x="1" y="4503"/>
                    <a:pt x="1" y="4837"/>
                    <a:pt x="101" y="5171"/>
                  </a:cubicBezTo>
                  <a:cubicBezTo>
                    <a:pt x="201" y="5671"/>
                    <a:pt x="368" y="6171"/>
                    <a:pt x="635" y="6605"/>
                  </a:cubicBezTo>
                  <a:cubicBezTo>
                    <a:pt x="968" y="7239"/>
                    <a:pt x="1435" y="7772"/>
                    <a:pt x="2002" y="8173"/>
                  </a:cubicBezTo>
                  <a:cubicBezTo>
                    <a:pt x="2703" y="8606"/>
                    <a:pt x="3537" y="8873"/>
                    <a:pt x="4437" y="8873"/>
                  </a:cubicBezTo>
                  <a:cubicBezTo>
                    <a:pt x="5438" y="8840"/>
                    <a:pt x="6372" y="8406"/>
                    <a:pt x="7039" y="7672"/>
                  </a:cubicBezTo>
                  <a:cubicBezTo>
                    <a:pt x="7097" y="7615"/>
                    <a:pt x="7151" y="7555"/>
                    <a:pt x="7202" y="7494"/>
                  </a:cubicBezTo>
                  <a:lnTo>
                    <a:pt x="7202" y="7494"/>
                  </a:lnTo>
                  <a:cubicBezTo>
                    <a:pt x="7442" y="7564"/>
                    <a:pt x="7691" y="7597"/>
                    <a:pt x="7938" y="7597"/>
                  </a:cubicBezTo>
                  <a:cubicBezTo>
                    <a:pt x="8062" y="7597"/>
                    <a:pt x="8185" y="7589"/>
                    <a:pt x="8307" y="7572"/>
                  </a:cubicBezTo>
                  <a:cubicBezTo>
                    <a:pt x="8807" y="7506"/>
                    <a:pt x="9274" y="7272"/>
                    <a:pt x="9608" y="6905"/>
                  </a:cubicBezTo>
                  <a:cubicBezTo>
                    <a:pt x="10175" y="6238"/>
                    <a:pt x="10508" y="5437"/>
                    <a:pt x="10542" y="4570"/>
                  </a:cubicBezTo>
                  <a:cubicBezTo>
                    <a:pt x="10675" y="3336"/>
                    <a:pt x="10375" y="2102"/>
                    <a:pt x="9808" y="1034"/>
                  </a:cubicBezTo>
                  <a:cubicBezTo>
                    <a:pt x="9641" y="767"/>
                    <a:pt x="9441" y="467"/>
                    <a:pt x="9208" y="234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541275" y="1489850"/>
              <a:ext cx="1050775" cy="1042425"/>
            </a:xfrm>
            <a:custGeom>
              <a:rect b="b" l="l" r="r" t="t"/>
              <a:pathLst>
                <a:path extrusionOk="0" h="41697" w="42031">
                  <a:moveTo>
                    <a:pt x="21115" y="0"/>
                  </a:moveTo>
                  <a:lnTo>
                    <a:pt x="19748" y="100"/>
                  </a:lnTo>
                  <a:cubicBezTo>
                    <a:pt x="19481" y="100"/>
                    <a:pt x="19281" y="100"/>
                    <a:pt x="19014" y="134"/>
                  </a:cubicBezTo>
                  <a:lnTo>
                    <a:pt x="18313" y="234"/>
                  </a:lnTo>
                  <a:cubicBezTo>
                    <a:pt x="17846" y="300"/>
                    <a:pt x="17346" y="400"/>
                    <a:pt x="16879" y="467"/>
                  </a:cubicBezTo>
                  <a:cubicBezTo>
                    <a:pt x="15945" y="667"/>
                    <a:pt x="15011" y="934"/>
                    <a:pt x="14110" y="1268"/>
                  </a:cubicBezTo>
                  <a:cubicBezTo>
                    <a:pt x="13176" y="1601"/>
                    <a:pt x="12276" y="2002"/>
                    <a:pt x="11375" y="2469"/>
                  </a:cubicBezTo>
                  <a:cubicBezTo>
                    <a:pt x="10975" y="2735"/>
                    <a:pt x="10508" y="3002"/>
                    <a:pt x="10108" y="3269"/>
                  </a:cubicBezTo>
                  <a:cubicBezTo>
                    <a:pt x="9874" y="3436"/>
                    <a:pt x="9674" y="3503"/>
                    <a:pt x="9474" y="3669"/>
                  </a:cubicBezTo>
                  <a:lnTo>
                    <a:pt x="8840" y="4136"/>
                  </a:lnTo>
                  <a:cubicBezTo>
                    <a:pt x="8006" y="4770"/>
                    <a:pt x="7206" y="5437"/>
                    <a:pt x="6472" y="6138"/>
                  </a:cubicBezTo>
                  <a:cubicBezTo>
                    <a:pt x="5771" y="6905"/>
                    <a:pt x="5104" y="7739"/>
                    <a:pt x="4470" y="8573"/>
                  </a:cubicBezTo>
                  <a:lnTo>
                    <a:pt x="3970" y="9173"/>
                  </a:lnTo>
                  <a:lnTo>
                    <a:pt x="3536" y="9841"/>
                  </a:lnTo>
                  <a:lnTo>
                    <a:pt x="3136" y="10574"/>
                  </a:lnTo>
                  <a:cubicBezTo>
                    <a:pt x="3003" y="10775"/>
                    <a:pt x="2869" y="11008"/>
                    <a:pt x="2769" y="11275"/>
                  </a:cubicBezTo>
                  <a:cubicBezTo>
                    <a:pt x="2502" y="11742"/>
                    <a:pt x="2269" y="12242"/>
                    <a:pt x="2035" y="12743"/>
                  </a:cubicBezTo>
                  <a:cubicBezTo>
                    <a:pt x="1835" y="13243"/>
                    <a:pt x="1668" y="13777"/>
                    <a:pt x="1468" y="14277"/>
                  </a:cubicBezTo>
                  <a:cubicBezTo>
                    <a:pt x="0" y="18580"/>
                    <a:pt x="0" y="23183"/>
                    <a:pt x="1468" y="27487"/>
                  </a:cubicBezTo>
                  <a:cubicBezTo>
                    <a:pt x="1668" y="27987"/>
                    <a:pt x="1835" y="28521"/>
                    <a:pt x="2035" y="29021"/>
                  </a:cubicBezTo>
                  <a:lnTo>
                    <a:pt x="2769" y="30489"/>
                  </a:lnTo>
                  <a:lnTo>
                    <a:pt x="2936" y="30856"/>
                  </a:lnTo>
                  <a:lnTo>
                    <a:pt x="3136" y="31189"/>
                  </a:lnTo>
                  <a:lnTo>
                    <a:pt x="3536" y="31923"/>
                  </a:lnTo>
                  <a:lnTo>
                    <a:pt x="3970" y="32590"/>
                  </a:lnTo>
                  <a:lnTo>
                    <a:pt x="4437" y="33157"/>
                  </a:lnTo>
                  <a:cubicBezTo>
                    <a:pt x="5037" y="33991"/>
                    <a:pt x="5704" y="34825"/>
                    <a:pt x="6472" y="35592"/>
                  </a:cubicBezTo>
                  <a:cubicBezTo>
                    <a:pt x="7206" y="36293"/>
                    <a:pt x="8006" y="36960"/>
                    <a:pt x="8840" y="37594"/>
                  </a:cubicBezTo>
                  <a:lnTo>
                    <a:pt x="9474" y="38027"/>
                  </a:lnTo>
                  <a:cubicBezTo>
                    <a:pt x="9641" y="38194"/>
                    <a:pt x="9874" y="38328"/>
                    <a:pt x="10108" y="38461"/>
                  </a:cubicBezTo>
                  <a:cubicBezTo>
                    <a:pt x="10508" y="38761"/>
                    <a:pt x="10942" y="38995"/>
                    <a:pt x="11375" y="39262"/>
                  </a:cubicBezTo>
                  <a:cubicBezTo>
                    <a:pt x="12276" y="39695"/>
                    <a:pt x="13176" y="40129"/>
                    <a:pt x="14110" y="40462"/>
                  </a:cubicBezTo>
                  <a:cubicBezTo>
                    <a:pt x="15011" y="40796"/>
                    <a:pt x="15945" y="41096"/>
                    <a:pt x="16879" y="41296"/>
                  </a:cubicBezTo>
                  <a:cubicBezTo>
                    <a:pt x="17346" y="41363"/>
                    <a:pt x="17846" y="41430"/>
                    <a:pt x="18313" y="41497"/>
                  </a:cubicBezTo>
                  <a:lnTo>
                    <a:pt x="19014" y="41597"/>
                  </a:lnTo>
                  <a:cubicBezTo>
                    <a:pt x="19281" y="41630"/>
                    <a:pt x="19481" y="41630"/>
                    <a:pt x="19748" y="41630"/>
                  </a:cubicBezTo>
                  <a:lnTo>
                    <a:pt x="21115" y="41697"/>
                  </a:lnTo>
                  <a:cubicBezTo>
                    <a:pt x="21582" y="41697"/>
                    <a:pt x="22016" y="41663"/>
                    <a:pt x="22483" y="41663"/>
                  </a:cubicBezTo>
                  <a:cubicBezTo>
                    <a:pt x="23350" y="41597"/>
                    <a:pt x="24251" y="41497"/>
                    <a:pt x="25118" y="41330"/>
                  </a:cubicBezTo>
                  <a:cubicBezTo>
                    <a:pt x="25519" y="41263"/>
                    <a:pt x="25952" y="41163"/>
                    <a:pt x="26353" y="41030"/>
                  </a:cubicBezTo>
                  <a:cubicBezTo>
                    <a:pt x="26753" y="40929"/>
                    <a:pt x="27186" y="40829"/>
                    <a:pt x="27587" y="40696"/>
                  </a:cubicBezTo>
                  <a:lnTo>
                    <a:pt x="28754" y="40296"/>
                  </a:lnTo>
                  <a:lnTo>
                    <a:pt x="29321" y="40096"/>
                  </a:lnTo>
                  <a:lnTo>
                    <a:pt x="29855" y="39829"/>
                  </a:lnTo>
                  <a:lnTo>
                    <a:pt x="30956" y="39328"/>
                  </a:lnTo>
                  <a:cubicBezTo>
                    <a:pt x="31289" y="39162"/>
                    <a:pt x="31656" y="38928"/>
                    <a:pt x="31957" y="38761"/>
                  </a:cubicBezTo>
                  <a:cubicBezTo>
                    <a:pt x="32257" y="38594"/>
                    <a:pt x="32590" y="38361"/>
                    <a:pt x="32924" y="38161"/>
                  </a:cubicBezTo>
                  <a:lnTo>
                    <a:pt x="33825" y="37494"/>
                  </a:lnTo>
                  <a:cubicBezTo>
                    <a:pt x="35959" y="35859"/>
                    <a:pt x="37761" y="33858"/>
                    <a:pt x="39128" y="31589"/>
                  </a:cubicBezTo>
                  <a:cubicBezTo>
                    <a:pt x="40129" y="29855"/>
                    <a:pt x="40930" y="27987"/>
                    <a:pt x="41363" y="26019"/>
                  </a:cubicBezTo>
                  <a:lnTo>
                    <a:pt x="41630" y="24918"/>
                  </a:lnTo>
                  <a:cubicBezTo>
                    <a:pt x="41697" y="24584"/>
                    <a:pt x="41730" y="24251"/>
                    <a:pt x="41797" y="23917"/>
                  </a:cubicBezTo>
                  <a:cubicBezTo>
                    <a:pt x="41830" y="23584"/>
                    <a:pt x="41864" y="23317"/>
                    <a:pt x="41930" y="23017"/>
                  </a:cubicBezTo>
                  <a:cubicBezTo>
                    <a:pt x="41964" y="22750"/>
                    <a:pt x="41964" y="22483"/>
                    <a:pt x="41964" y="22283"/>
                  </a:cubicBezTo>
                  <a:cubicBezTo>
                    <a:pt x="41964" y="21849"/>
                    <a:pt x="41997" y="21482"/>
                    <a:pt x="41997" y="21282"/>
                  </a:cubicBezTo>
                  <a:lnTo>
                    <a:pt x="41997" y="20915"/>
                  </a:lnTo>
                  <a:cubicBezTo>
                    <a:pt x="41997" y="20949"/>
                    <a:pt x="41964" y="20949"/>
                    <a:pt x="41964" y="21182"/>
                  </a:cubicBezTo>
                  <a:cubicBezTo>
                    <a:pt x="41964" y="21449"/>
                    <a:pt x="41964" y="21782"/>
                    <a:pt x="41930" y="22183"/>
                  </a:cubicBezTo>
                  <a:cubicBezTo>
                    <a:pt x="41930" y="22416"/>
                    <a:pt x="41930" y="22616"/>
                    <a:pt x="41864" y="22917"/>
                  </a:cubicBezTo>
                  <a:cubicBezTo>
                    <a:pt x="41830" y="23183"/>
                    <a:pt x="41797" y="23450"/>
                    <a:pt x="41764" y="23784"/>
                  </a:cubicBezTo>
                  <a:cubicBezTo>
                    <a:pt x="41697" y="24084"/>
                    <a:pt x="41630" y="24418"/>
                    <a:pt x="41597" y="24785"/>
                  </a:cubicBezTo>
                  <a:cubicBezTo>
                    <a:pt x="41530" y="25152"/>
                    <a:pt x="41463" y="25518"/>
                    <a:pt x="41330" y="25919"/>
                  </a:cubicBezTo>
                  <a:cubicBezTo>
                    <a:pt x="40863" y="27820"/>
                    <a:pt x="40096" y="29688"/>
                    <a:pt x="39028" y="31389"/>
                  </a:cubicBezTo>
                  <a:cubicBezTo>
                    <a:pt x="37694" y="33691"/>
                    <a:pt x="35926" y="35692"/>
                    <a:pt x="33791" y="37294"/>
                  </a:cubicBezTo>
                  <a:lnTo>
                    <a:pt x="32924" y="37961"/>
                  </a:lnTo>
                  <a:cubicBezTo>
                    <a:pt x="32624" y="38161"/>
                    <a:pt x="32290" y="38328"/>
                    <a:pt x="31957" y="38528"/>
                  </a:cubicBezTo>
                  <a:cubicBezTo>
                    <a:pt x="31623" y="38728"/>
                    <a:pt x="31323" y="38961"/>
                    <a:pt x="30956" y="39128"/>
                  </a:cubicBezTo>
                  <a:lnTo>
                    <a:pt x="29855" y="39629"/>
                  </a:lnTo>
                  <a:lnTo>
                    <a:pt x="29321" y="39862"/>
                  </a:lnTo>
                  <a:lnTo>
                    <a:pt x="28754" y="40062"/>
                  </a:lnTo>
                  <a:lnTo>
                    <a:pt x="27587" y="40496"/>
                  </a:lnTo>
                  <a:cubicBezTo>
                    <a:pt x="27186" y="40629"/>
                    <a:pt x="26786" y="40696"/>
                    <a:pt x="26353" y="40829"/>
                  </a:cubicBezTo>
                  <a:cubicBezTo>
                    <a:pt x="25952" y="40963"/>
                    <a:pt x="25519" y="41030"/>
                    <a:pt x="25118" y="41130"/>
                  </a:cubicBezTo>
                  <a:cubicBezTo>
                    <a:pt x="24251" y="41296"/>
                    <a:pt x="23350" y="41363"/>
                    <a:pt x="22483" y="41396"/>
                  </a:cubicBezTo>
                  <a:cubicBezTo>
                    <a:pt x="22083" y="41396"/>
                    <a:pt x="21616" y="41463"/>
                    <a:pt x="21149" y="41463"/>
                  </a:cubicBezTo>
                  <a:lnTo>
                    <a:pt x="19781" y="41363"/>
                  </a:lnTo>
                  <a:cubicBezTo>
                    <a:pt x="19514" y="41363"/>
                    <a:pt x="19314" y="41363"/>
                    <a:pt x="19081" y="41330"/>
                  </a:cubicBezTo>
                  <a:lnTo>
                    <a:pt x="18347" y="41230"/>
                  </a:lnTo>
                  <a:cubicBezTo>
                    <a:pt x="17913" y="41196"/>
                    <a:pt x="17446" y="41130"/>
                    <a:pt x="16979" y="41030"/>
                  </a:cubicBezTo>
                  <a:cubicBezTo>
                    <a:pt x="16079" y="40829"/>
                    <a:pt x="15145" y="40563"/>
                    <a:pt x="14244" y="40229"/>
                  </a:cubicBezTo>
                  <a:cubicBezTo>
                    <a:pt x="13277" y="39895"/>
                    <a:pt x="12409" y="39528"/>
                    <a:pt x="11509" y="39061"/>
                  </a:cubicBezTo>
                  <a:cubicBezTo>
                    <a:pt x="11075" y="38861"/>
                    <a:pt x="10641" y="38561"/>
                    <a:pt x="10241" y="38328"/>
                  </a:cubicBezTo>
                  <a:cubicBezTo>
                    <a:pt x="10008" y="38161"/>
                    <a:pt x="9807" y="38061"/>
                    <a:pt x="9607" y="37894"/>
                  </a:cubicBezTo>
                  <a:lnTo>
                    <a:pt x="8973" y="37460"/>
                  </a:lnTo>
                  <a:cubicBezTo>
                    <a:pt x="8140" y="36827"/>
                    <a:pt x="7406" y="36159"/>
                    <a:pt x="6638" y="35459"/>
                  </a:cubicBezTo>
                  <a:cubicBezTo>
                    <a:pt x="5938" y="34692"/>
                    <a:pt x="5271" y="33891"/>
                    <a:pt x="4637" y="33057"/>
                  </a:cubicBezTo>
                  <a:lnTo>
                    <a:pt x="4170" y="32457"/>
                  </a:lnTo>
                  <a:lnTo>
                    <a:pt x="3770" y="31790"/>
                  </a:lnTo>
                  <a:lnTo>
                    <a:pt x="3336" y="31122"/>
                  </a:lnTo>
                  <a:lnTo>
                    <a:pt x="3136" y="30789"/>
                  </a:lnTo>
                  <a:lnTo>
                    <a:pt x="2969" y="30389"/>
                  </a:lnTo>
                  <a:cubicBezTo>
                    <a:pt x="2736" y="29888"/>
                    <a:pt x="2435" y="29488"/>
                    <a:pt x="2269" y="28954"/>
                  </a:cubicBezTo>
                  <a:cubicBezTo>
                    <a:pt x="2102" y="28387"/>
                    <a:pt x="1935" y="27887"/>
                    <a:pt x="1735" y="27386"/>
                  </a:cubicBezTo>
                  <a:cubicBezTo>
                    <a:pt x="301" y="23183"/>
                    <a:pt x="301" y="18614"/>
                    <a:pt x="1735" y="14377"/>
                  </a:cubicBezTo>
                  <a:lnTo>
                    <a:pt x="2269" y="12843"/>
                  </a:lnTo>
                  <a:lnTo>
                    <a:pt x="2969" y="11375"/>
                  </a:lnTo>
                  <a:cubicBezTo>
                    <a:pt x="3069" y="11141"/>
                    <a:pt x="3236" y="10875"/>
                    <a:pt x="3336" y="10674"/>
                  </a:cubicBezTo>
                  <a:lnTo>
                    <a:pt x="3770" y="10007"/>
                  </a:lnTo>
                  <a:lnTo>
                    <a:pt x="4170" y="9340"/>
                  </a:lnTo>
                  <a:lnTo>
                    <a:pt x="4637" y="8740"/>
                  </a:lnTo>
                  <a:cubicBezTo>
                    <a:pt x="5237" y="7906"/>
                    <a:pt x="5938" y="7105"/>
                    <a:pt x="6638" y="6338"/>
                  </a:cubicBezTo>
                  <a:cubicBezTo>
                    <a:pt x="7339" y="5638"/>
                    <a:pt x="8140" y="4970"/>
                    <a:pt x="8973" y="4337"/>
                  </a:cubicBezTo>
                  <a:lnTo>
                    <a:pt x="9607" y="3903"/>
                  </a:lnTo>
                  <a:cubicBezTo>
                    <a:pt x="9807" y="3736"/>
                    <a:pt x="10008" y="3603"/>
                    <a:pt x="10241" y="3469"/>
                  </a:cubicBezTo>
                  <a:cubicBezTo>
                    <a:pt x="10675" y="3236"/>
                    <a:pt x="11108" y="2969"/>
                    <a:pt x="11509" y="2735"/>
                  </a:cubicBezTo>
                  <a:cubicBezTo>
                    <a:pt x="12409" y="2302"/>
                    <a:pt x="13310" y="1902"/>
                    <a:pt x="14244" y="1568"/>
                  </a:cubicBezTo>
                  <a:cubicBezTo>
                    <a:pt x="15145" y="1234"/>
                    <a:pt x="16079" y="968"/>
                    <a:pt x="16979" y="767"/>
                  </a:cubicBezTo>
                  <a:cubicBezTo>
                    <a:pt x="17446" y="634"/>
                    <a:pt x="17913" y="601"/>
                    <a:pt x="18347" y="501"/>
                  </a:cubicBezTo>
                  <a:lnTo>
                    <a:pt x="19081" y="434"/>
                  </a:lnTo>
                  <a:cubicBezTo>
                    <a:pt x="19314" y="400"/>
                    <a:pt x="19514" y="400"/>
                    <a:pt x="19781" y="400"/>
                  </a:cubicBezTo>
                  <a:lnTo>
                    <a:pt x="21149" y="300"/>
                  </a:lnTo>
                  <a:cubicBezTo>
                    <a:pt x="21616" y="300"/>
                    <a:pt x="22016" y="334"/>
                    <a:pt x="22483" y="334"/>
                  </a:cubicBezTo>
                  <a:cubicBezTo>
                    <a:pt x="23350" y="400"/>
                    <a:pt x="24251" y="467"/>
                    <a:pt x="25118" y="634"/>
                  </a:cubicBezTo>
                  <a:cubicBezTo>
                    <a:pt x="25519" y="734"/>
                    <a:pt x="25952" y="801"/>
                    <a:pt x="26353" y="934"/>
                  </a:cubicBezTo>
                  <a:cubicBezTo>
                    <a:pt x="26786" y="1068"/>
                    <a:pt x="27153" y="1134"/>
                    <a:pt x="27587" y="1268"/>
                  </a:cubicBezTo>
                  <a:lnTo>
                    <a:pt x="28754" y="1668"/>
                  </a:lnTo>
                  <a:lnTo>
                    <a:pt x="29321" y="1902"/>
                  </a:lnTo>
                  <a:lnTo>
                    <a:pt x="29855" y="2135"/>
                  </a:lnTo>
                  <a:lnTo>
                    <a:pt x="30956" y="2635"/>
                  </a:lnTo>
                  <a:cubicBezTo>
                    <a:pt x="31289" y="2802"/>
                    <a:pt x="31656" y="3002"/>
                    <a:pt x="31957" y="3236"/>
                  </a:cubicBezTo>
                  <a:cubicBezTo>
                    <a:pt x="32257" y="3436"/>
                    <a:pt x="32590" y="3603"/>
                    <a:pt x="32924" y="3803"/>
                  </a:cubicBezTo>
                  <a:lnTo>
                    <a:pt x="33791" y="4470"/>
                  </a:lnTo>
                  <a:cubicBezTo>
                    <a:pt x="35926" y="6105"/>
                    <a:pt x="37661" y="8073"/>
                    <a:pt x="39028" y="10341"/>
                  </a:cubicBezTo>
                  <a:cubicBezTo>
                    <a:pt x="40096" y="12075"/>
                    <a:pt x="40830" y="13910"/>
                    <a:pt x="41330" y="15845"/>
                  </a:cubicBezTo>
                  <a:lnTo>
                    <a:pt x="41597" y="16979"/>
                  </a:lnTo>
                  <a:cubicBezTo>
                    <a:pt x="41663" y="17313"/>
                    <a:pt x="41697" y="17646"/>
                    <a:pt x="41764" y="17980"/>
                  </a:cubicBezTo>
                  <a:cubicBezTo>
                    <a:pt x="41797" y="18313"/>
                    <a:pt x="41864" y="18614"/>
                    <a:pt x="41864" y="18847"/>
                  </a:cubicBezTo>
                  <a:cubicBezTo>
                    <a:pt x="41864" y="19114"/>
                    <a:pt x="41930" y="19347"/>
                    <a:pt x="41930" y="19548"/>
                  </a:cubicBezTo>
                  <a:cubicBezTo>
                    <a:pt x="41930" y="20015"/>
                    <a:pt x="41930" y="20348"/>
                    <a:pt x="41964" y="20548"/>
                  </a:cubicBezTo>
                  <a:cubicBezTo>
                    <a:pt x="41997" y="20782"/>
                    <a:pt x="41997" y="20915"/>
                    <a:pt x="41997" y="20915"/>
                  </a:cubicBezTo>
                  <a:cubicBezTo>
                    <a:pt x="41997" y="20915"/>
                    <a:pt x="42030" y="20815"/>
                    <a:pt x="42030" y="20582"/>
                  </a:cubicBezTo>
                  <a:cubicBezTo>
                    <a:pt x="42030" y="20315"/>
                    <a:pt x="41997" y="19981"/>
                    <a:pt x="41997" y="19581"/>
                  </a:cubicBezTo>
                  <a:cubicBezTo>
                    <a:pt x="41964" y="19314"/>
                    <a:pt x="41997" y="19114"/>
                    <a:pt x="41964" y="18814"/>
                  </a:cubicBezTo>
                  <a:cubicBezTo>
                    <a:pt x="41897" y="18513"/>
                    <a:pt x="41930" y="18247"/>
                    <a:pt x="41830" y="17946"/>
                  </a:cubicBezTo>
                  <a:cubicBezTo>
                    <a:pt x="41730" y="17646"/>
                    <a:pt x="41697" y="17313"/>
                    <a:pt x="41663" y="16946"/>
                  </a:cubicBezTo>
                  <a:cubicBezTo>
                    <a:pt x="41630" y="16579"/>
                    <a:pt x="41530" y="16178"/>
                    <a:pt x="41430" y="15811"/>
                  </a:cubicBezTo>
                  <a:cubicBezTo>
                    <a:pt x="40963" y="13843"/>
                    <a:pt x="40162" y="11975"/>
                    <a:pt x="39128" y="10241"/>
                  </a:cubicBezTo>
                  <a:cubicBezTo>
                    <a:pt x="37761" y="7906"/>
                    <a:pt x="35959" y="5904"/>
                    <a:pt x="33825" y="4270"/>
                  </a:cubicBezTo>
                  <a:lnTo>
                    <a:pt x="32924" y="3603"/>
                  </a:lnTo>
                  <a:cubicBezTo>
                    <a:pt x="32624" y="3403"/>
                    <a:pt x="32290" y="3136"/>
                    <a:pt x="31957" y="2969"/>
                  </a:cubicBezTo>
                  <a:cubicBezTo>
                    <a:pt x="31623" y="2802"/>
                    <a:pt x="31323" y="2569"/>
                    <a:pt x="30956" y="2402"/>
                  </a:cubicBezTo>
                  <a:lnTo>
                    <a:pt x="29855" y="1902"/>
                  </a:lnTo>
                  <a:lnTo>
                    <a:pt x="29321" y="1635"/>
                  </a:lnTo>
                  <a:lnTo>
                    <a:pt x="28754" y="1435"/>
                  </a:lnTo>
                  <a:lnTo>
                    <a:pt x="27587" y="1001"/>
                  </a:lnTo>
                  <a:cubicBezTo>
                    <a:pt x="27186" y="901"/>
                    <a:pt x="26786" y="801"/>
                    <a:pt x="26353" y="667"/>
                  </a:cubicBezTo>
                  <a:cubicBezTo>
                    <a:pt x="25952" y="567"/>
                    <a:pt x="25519" y="467"/>
                    <a:pt x="25118" y="400"/>
                  </a:cubicBezTo>
                  <a:cubicBezTo>
                    <a:pt x="24251" y="234"/>
                    <a:pt x="23350" y="100"/>
                    <a:pt x="22483" y="67"/>
                  </a:cubicBezTo>
                  <a:cubicBezTo>
                    <a:pt x="22016" y="67"/>
                    <a:pt x="21582" y="0"/>
                    <a:pt x="21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723075" y="1652450"/>
              <a:ext cx="696350" cy="696375"/>
            </a:xfrm>
            <a:custGeom>
              <a:rect b="b" l="l" r="r" t="t"/>
              <a:pathLst>
                <a:path extrusionOk="0" h="27855" w="27854">
                  <a:moveTo>
                    <a:pt x="13910" y="1"/>
                  </a:moveTo>
                  <a:cubicBezTo>
                    <a:pt x="6238" y="1"/>
                    <a:pt x="0" y="6239"/>
                    <a:pt x="0" y="13944"/>
                  </a:cubicBezTo>
                  <a:cubicBezTo>
                    <a:pt x="0" y="21616"/>
                    <a:pt x="6238" y="27854"/>
                    <a:pt x="13910" y="27854"/>
                  </a:cubicBezTo>
                  <a:cubicBezTo>
                    <a:pt x="21616" y="27854"/>
                    <a:pt x="27853" y="21616"/>
                    <a:pt x="27853" y="13944"/>
                  </a:cubicBezTo>
                  <a:cubicBezTo>
                    <a:pt x="27853" y="6239"/>
                    <a:pt x="21616" y="1"/>
                    <a:pt x="1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714725" y="1651700"/>
              <a:ext cx="704700" cy="700700"/>
            </a:xfrm>
            <a:custGeom>
              <a:rect b="b" l="l" r="r" t="t"/>
              <a:pathLst>
                <a:path extrusionOk="0" h="28028" w="28188">
                  <a:moveTo>
                    <a:pt x="14267" y="1"/>
                  </a:moveTo>
                  <a:cubicBezTo>
                    <a:pt x="12653" y="1"/>
                    <a:pt x="11045" y="268"/>
                    <a:pt x="9507" y="831"/>
                  </a:cubicBezTo>
                  <a:cubicBezTo>
                    <a:pt x="8874" y="1032"/>
                    <a:pt x="8240" y="1332"/>
                    <a:pt x="7673" y="1632"/>
                  </a:cubicBezTo>
                  <a:cubicBezTo>
                    <a:pt x="7072" y="1899"/>
                    <a:pt x="6505" y="2299"/>
                    <a:pt x="5972" y="2699"/>
                  </a:cubicBezTo>
                  <a:cubicBezTo>
                    <a:pt x="5371" y="3133"/>
                    <a:pt x="4837" y="3567"/>
                    <a:pt x="4337" y="4067"/>
                  </a:cubicBezTo>
                  <a:cubicBezTo>
                    <a:pt x="3837" y="4567"/>
                    <a:pt x="3370" y="5134"/>
                    <a:pt x="2969" y="5702"/>
                  </a:cubicBezTo>
                  <a:cubicBezTo>
                    <a:pt x="2069" y="6869"/>
                    <a:pt x="1402" y="8203"/>
                    <a:pt x="968" y="9571"/>
                  </a:cubicBezTo>
                  <a:cubicBezTo>
                    <a:pt x="1" y="12473"/>
                    <a:pt x="1" y="15575"/>
                    <a:pt x="968" y="18477"/>
                  </a:cubicBezTo>
                  <a:cubicBezTo>
                    <a:pt x="1402" y="19845"/>
                    <a:pt x="2069" y="21179"/>
                    <a:pt x="2969" y="22347"/>
                  </a:cubicBezTo>
                  <a:cubicBezTo>
                    <a:pt x="3370" y="22947"/>
                    <a:pt x="3837" y="23481"/>
                    <a:pt x="4337" y="23981"/>
                  </a:cubicBezTo>
                  <a:cubicBezTo>
                    <a:pt x="4837" y="24448"/>
                    <a:pt x="5371" y="24882"/>
                    <a:pt x="5905" y="25316"/>
                  </a:cubicBezTo>
                  <a:cubicBezTo>
                    <a:pt x="6472" y="25683"/>
                    <a:pt x="7039" y="26049"/>
                    <a:pt x="7606" y="26383"/>
                  </a:cubicBezTo>
                  <a:cubicBezTo>
                    <a:pt x="8207" y="26683"/>
                    <a:pt x="8840" y="26983"/>
                    <a:pt x="9474" y="27184"/>
                  </a:cubicBezTo>
                  <a:cubicBezTo>
                    <a:pt x="11045" y="27754"/>
                    <a:pt x="12661" y="28027"/>
                    <a:pt x="14256" y="28027"/>
                  </a:cubicBezTo>
                  <a:cubicBezTo>
                    <a:pt x="19095" y="28027"/>
                    <a:pt x="23735" y="25511"/>
                    <a:pt x="26319" y="21146"/>
                  </a:cubicBezTo>
                  <a:cubicBezTo>
                    <a:pt x="26987" y="19978"/>
                    <a:pt x="27520" y="18711"/>
                    <a:pt x="27821" y="17377"/>
                  </a:cubicBezTo>
                  <a:cubicBezTo>
                    <a:pt x="27921" y="16876"/>
                    <a:pt x="28054" y="16409"/>
                    <a:pt x="28087" y="15942"/>
                  </a:cubicBezTo>
                  <a:cubicBezTo>
                    <a:pt x="28154" y="15709"/>
                    <a:pt x="28187" y="15509"/>
                    <a:pt x="28187" y="15342"/>
                  </a:cubicBezTo>
                  <a:lnTo>
                    <a:pt x="28187" y="14841"/>
                  </a:lnTo>
                  <a:lnTo>
                    <a:pt x="28187" y="14174"/>
                  </a:lnTo>
                  <a:lnTo>
                    <a:pt x="28187" y="13974"/>
                  </a:lnTo>
                  <a:cubicBezTo>
                    <a:pt x="28154" y="14041"/>
                    <a:pt x="28154" y="14141"/>
                    <a:pt x="28154" y="14208"/>
                  </a:cubicBezTo>
                  <a:cubicBezTo>
                    <a:pt x="28154" y="14374"/>
                    <a:pt x="28087" y="14608"/>
                    <a:pt x="28087" y="14875"/>
                  </a:cubicBezTo>
                  <a:cubicBezTo>
                    <a:pt x="28054" y="15042"/>
                    <a:pt x="28054" y="15208"/>
                    <a:pt x="28054" y="15375"/>
                  </a:cubicBezTo>
                  <a:cubicBezTo>
                    <a:pt x="28054" y="15542"/>
                    <a:pt x="28021" y="15742"/>
                    <a:pt x="27987" y="15976"/>
                  </a:cubicBezTo>
                  <a:cubicBezTo>
                    <a:pt x="27921" y="16409"/>
                    <a:pt x="27821" y="16943"/>
                    <a:pt x="27687" y="17377"/>
                  </a:cubicBezTo>
                  <a:cubicBezTo>
                    <a:pt x="27354" y="18678"/>
                    <a:pt x="26853" y="19945"/>
                    <a:pt x="26153" y="21046"/>
                  </a:cubicBezTo>
                  <a:cubicBezTo>
                    <a:pt x="24085" y="24448"/>
                    <a:pt x="20682" y="26783"/>
                    <a:pt x="16813" y="27517"/>
                  </a:cubicBezTo>
                  <a:cubicBezTo>
                    <a:pt x="16008" y="27660"/>
                    <a:pt x="15196" y="27731"/>
                    <a:pt x="14385" y="27731"/>
                  </a:cubicBezTo>
                  <a:cubicBezTo>
                    <a:pt x="12742" y="27731"/>
                    <a:pt x="11104" y="27442"/>
                    <a:pt x="9541" y="26883"/>
                  </a:cubicBezTo>
                  <a:cubicBezTo>
                    <a:pt x="8907" y="26683"/>
                    <a:pt x="8340" y="26383"/>
                    <a:pt x="7740" y="26116"/>
                  </a:cubicBezTo>
                  <a:cubicBezTo>
                    <a:pt x="7139" y="25783"/>
                    <a:pt x="6572" y="25449"/>
                    <a:pt x="6038" y="25015"/>
                  </a:cubicBezTo>
                  <a:cubicBezTo>
                    <a:pt x="5471" y="24615"/>
                    <a:pt x="4971" y="24148"/>
                    <a:pt x="4471" y="23681"/>
                  </a:cubicBezTo>
                  <a:cubicBezTo>
                    <a:pt x="4004" y="23181"/>
                    <a:pt x="3537" y="22680"/>
                    <a:pt x="3136" y="22113"/>
                  </a:cubicBezTo>
                  <a:cubicBezTo>
                    <a:pt x="2302" y="20979"/>
                    <a:pt x="1635" y="19678"/>
                    <a:pt x="1168" y="18311"/>
                  </a:cubicBezTo>
                  <a:cubicBezTo>
                    <a:pt x="201" y="15475"/>
                    <a:pt x="201" y="12440"/>
                    <a:pt x="1168" y="9604"/>
                  </a:cubicBezTo>
                  <a:cubicBezTo>
                    <a:pt x="1635" y="8203"/>
                    <a:pt x="2302" y="6969"/>
                    <a:pt x="3136" y="5802"/>
                  </a:cubicBezTo>
                  <a:cubicBezTo>
                    <a:pt x="3537" y="5235"/>
                    <a:pt x="3970" y="4701"/>
                    <a:pt x="4471" y="4200"/>
                  </a:cubicBezTo>
                  <a:cubicBezTo>
                    <a:pt x="4971" y="3700"/>
                    <a:pt x="5505" y="3300"/>
                    <a:pt x="6038" y="2866"/>
                  </a:cubicBezTo>
                  <a:cubicBezTo>
                    <a:pt x="6572" y="2466"/>
                    <a:pt x="7172" y="2132"/>
                    <a:pt x="7740" y="1799"/>
                  </a:cubicBezTo>
                  <a:cubicBezTo>
                    <a:pt x="8340" y="1499"/>
                    <a:pt x="8907" y="1198"/>
                    <a:pt x="9541" y="998"/>
                  </a:cubicBezTo>
                  <a:cubicBezTo>
                    <a:pt x="11100" y="443"/>
                    <a:pt x="12699" y="176"/>
                    <a:pt x="14276" y="176"/>
                  </a:cubicBezTo>
                  <a:cubicBezTo>
                    <a:pt x="19043" y="176"/>
                    <a:pt x="23596" y="2616"/>
                    <a:pt x="26153" y="6902"/>
                  </a:cubicBezTo>
                  <a:cubicBezTo>
                    <a:pt x="26853" y="8037"/>
                    <a:pt x="27354" y="9304"/>
                    <a:pt x="27687" y="10605"/>
                  </a:cubicBezTo>
                  <a:cubicBezTo>
                    <a:pt x="27821" y="11039"/>
                    <a:pt x="27887" y="11506"/>
                    <a:pt x="27987" y="12006"/>
                  </a:cubicBezTo>
                  <a:cubicBezTo>
                    <a:pt x="28021" y="12206"/>
                    <a:pt x="28021" y="12373"/>
                    <a:pt x="28054" y="12607"/>
                  </a:cubicBezTo>
                  <a:cubicBezTo>
                    <a:pt x="28087" y="12807"/>
                    <a:pt x="28087" y="12940"/>
                    <a:pt x="28087" y="13107"/>
                  </a:cubicBezTo>
                  <a:cubicBezTo>
                    <a:pt x="28087" y="13374"/>
                    <a:pt x="28154" y="13607"/>
                    <a:pt x="28154" y="13774"/>
                  </a:cubicBezTo>
                  <a:cubicBezTo>
                    <a:pt x="28154" y="13807"/>
                    <a:pt x="28187" y="13874"/>
                    <a:pt x="28187" y="13974"/>
                  </a:cubicBezTo>
                  <a:lnTo>
                    <a:pt x="28187" y="13874"/>
                  </a:lnTo>
                  <a:lnTo>
                    <a:pt x="28187" y="13207"/>
                  </a:lnTo>
                  <a:lnTo>
                    <a:pt x="28187" y="12707"/>
                  </a:lnTo>
                  <a:cubicBezTo>
                    <a:pt x="28187" y="12540"/>
                    <a:pt x="28154" y="12340"/>
                    <a:pt x="28087" y="12140"/>
                  </a:cubicBezTo>
                  <a:cubicBezTo>
                    <a:pt x="28021" y="11639"/>
                    <a:pt x="27921" y="11139"/>
                    <a:pt x="27821" y="10672"/>
                  </a:cubicBezTo>
                  <a:cubicBezTo>
                    <a:pt x="27520" y="9337"/>
                    <a:pt x="27020" y="8070"/>
                    <a:pt x="26319" y="6902"/>
                  </a:cubicBezTo>
                  <a:cubicBezTo>
                    <a:pt x="24251" y="3467"/>
                    <a:pt x="20849" y="998"/>
                    <a:pt x="16879" y="231"/>
                  </a:cubicBezTo>
                  <a:cubicBezTo>
                    <a:pt x="16013" y="79"/>
                    <a:pt x="15139" y="1"/>
                    <a:pt x="14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557600" y="518325"/>
              <a:ext cx="1356825" cy="1357650"/>
            </a:xfrm>
            <a:custGeom>
              <a:rect b="b" l="l" r="r" t="t"/>
              <a:pathLst>
                <a:path extrusionOk="0" h="54306" w="54273">
                  <a:moveTo>
                    <a:pt x="27120" y="0"/>
                  </a:moveTo>
                  <a:cubicBezTo>
                    <a:pt x="12142" y="0"/>
                    <a:pt x="0" y="12175"/>
                    <a:pt x="0" y="27153"/>
                  </a:cubicBezTo>
                  <a:cubicBezTo>
                    <a:pt x="0" y="42130"/>
                    <a:pt x="12142" y="54306"/>
                    <a:pt x="27120" y="54306"/>
                  </a:cubicBezTo>
                  <a:cubicBezTo>
                    <a:pt x="42130" y="54306"/>
                    <a:pt x="54272" y="42130"/>
                    <a:pt x="54272" y="27153"/>
                  </a:cubicBezTo>
                  <a:cubicBezTo>
                    <a:pt x="54272" y="12175"/>
                    <a:pt x="42130" y="0"/>
                    <a:pt x="27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4736875" y="727425"/>
              <a:ext cx="999075" cy="909950"/>
            </a:xfrm>
            <a:custGeom>
              <a:rect b="b" l="l" r="r" t="t"/>
              <a:pathLst>
                <a:path extrusionOk="0" h="36398" w="39963">
                  <a:moveTo>
                    <a:pt x="19916" y="0"/>
                  </a:moveTo>
                  <a:cubicBezTo>
                    <a:pt x="15265" y="0"/>
                    <a:pt x="10617" y="1768"/>
                    <a:pt x="7073" y="5312"/>
                  </a:cubicBezTo>
                  <a:cubicBezTo>
                    <a:pt x="1" y="12418"/>
                    <a:pt x="1" y="23926"/>
                    <a:pt x="7106" y="31064"/>
                  </a:cubicBezTo>
                  <a:cubicBezTo>
                    <a:pt x="10679" y="34621"/>
                    <a:pt x="15348" y="36397"/>
                    <a:pt x="20011" y="36397"/>
                  </a:cubicBezTo>
                  <a:cubicBezTo>
                    <a:pt x="24663" y="36397"/>
                    <a:pt x="29309" y="34629"/>
                    <a:pt x="32858" y="31098"/>
                  </a:cubicBezTo>
                  <a:cubicBezTo>
                    <a:pt x="39963" y="23993"/>
                    <a:pt x="39929" y="12451"/>
                    <a:pt x="32824" y="5346"/>
                  </a:cubicBezTo>
                  <a:cubicBezTo>
                    <a:pt x="29264" y="1785"/>
                    <a:pt x="24588" y="0"/>
                    <a:pt x="1991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544125" y="1147100"/>
              <a:ext cx="358625" cy="482300"/>
            </a:xfrm>
            <a:custGeom>
              <a:rect b="b" l="l" r="r" t="t"/>
              <a:pathLst>
                <a:path extrusionOk="0" h="19292" w="14345">
                  <a:moveTo>
                    <a:pt x="5694" y="8113"/>
                  </a:moveTo>
                  <a:cubicBezTo>
                    <a:pt x="5995" y="8113"/>
                    <a:pt x="6284" y="8167"/>
                    <a:pt x="6572" y="8240"/>
                  </a:cubicBezTo>
                  <a:cubicBezTo>
                    <a:pt x="7339" y="8506"/>
                    <a:pt x="8073" y="8873"/>
                    <a:pt x="8674" y="9407"/>
                  </a:cubicBezTo>
                  <a:cubicBezTo>
                    <a:pt x="8840" y="9507"/>
                    <a:pt x="8974" y="9641"/>
                    <a:pt x="9107" y="9741"/>
                  </a:cubicBezTo>
                  <a:cubicBezTo>
                    <a:pt x="9488" y="10122"/>
                    <a:pt x="9799" y="10547"/>
                    <a:pt x="10040" y="11000"/>
                  </a:cubicBezTo>
                  <a:lnTo>
                    <a:pt x="10040" y="11000"/>
                  </a:lnTo>
                  <a:cubicBezTo>
                    <a:pt x="9507" y="11173"/>
                    <a:pt x="8949" y="11262"/>
                    <a:pt x="8378" y="11262"/>
                  </a:cubicBezTo>
                  <a:cubicBezTo>
                    <a:pt x="8222" y="11262"/>
                    <a:pt x="8064" y="11255"/>
                    <a:pt x="7906" y="11242"/>
                  </a:cubicBezTo>
                  <a:cubicBezTo>
                    <a:pt x="7072" y="11208"/>
                    <a:pt x="6272" y="11008"/>
                    <a:pt x="5538" y="10575"/>
                  </a:cubicBezTo>
                  <a:cubicBezTo>
                    <a:pt x="5171" y="10374"/>
                    <a:pt x="4904" y="10141"/>
                    <a:pt x="4637" y="9807"/>
                  </a:cubicBezTo>
                  <a:cubicBezTo>
                    <a:pt x="4437" y="9507"/>
                    <a:pt x="4337" y="9074"/>
                    <a:pt x="4471" y="8707"/>
                  </a:cubicBezTo>
                  <a:cubicBezTo>
                    <a:pt x="4637" y="8373"/>
                    <a:pt x="4971" y="8140"/>
                    <a:pt x="5338" y="8140"/>
                  </a:cubicBezTo>
                  <a:cubicBezTo>
                    <a:pt x="5459" y="8121"/>
                    <a:pt x="5577" y="8113"/>
                    <a:pt x="5694" y="8113"/>
                  </a:cubicBezTo>
                  <a:close/>
                  <a:moveTo>
                    <a:pt x="8240" y="0"/>
                  </a:moveTo>
                  <a:cubicBezTo>
                    <a:pt x="7740" y="0"/>
                    <a:pt x="7273" y="100"/>
                    <a:pt x="6772" y="201"/>
                  </a:cubicBezTo>
                  <a:cubicBezTo>
                    <a:pt x="6605" y="301"/>
                    <a:pt x="6439" y="334"/>
                    <a:pt x="6272" y="434"/>
                  </a:cubicBezTo>
                  <a:cubicBezTo>
                    <a:pt x="6869" y="285"/>
                    <a:pt x="7440" y="162"/>
                    <a:pt x="8056" y="162"/>
                  </a:cubicBezTo>
                  <a:cubicBezTo>
                    <a:pt x="8128" y="162"/>
                    <a:pt x="8200" y="164"/>
                    <a:pt x="8273" y="167"/>
                  </a:cubicBezTo>
                  <a:cubicBezTo>
                    <a:pt x="9040" y="201"/>
                    <a:pt x="9808" y="367"/>
                    <a:pt x="10508" y="668"/>
                  </a:cubicBezTo>
                  <a:cubicBezTo>
                    <a:pt x="11442" y="1068"/>
                    <a:pt x="12276" y="1702"/>
                    <a:pt x="12843" y="2536"/>
                  </a:cubicBezTo>
                  <a:cubicBezTo>
                    <a:pt x="14344" y="4804"/>
                    <a:pt x="14077" y="7839"/>
                    <a:pt x="12143" y="9741"/>
                  </a:cubicBezTo>
                  <a:cubicBezTo>
                    <a:pt x="11607" y="10246"/>
                    <a:pt x="11000" y="10632"/>
                    <a:pt x="10349" y="10889"/>
                  </a:cubicBezTo>
                  <a:lnTo>
                    <a:pt x="10349" y="10889"/>
                  </a:lnTo>
                  <a:cubicBezTo>
                    <a:pt x="10008" y="10248"/>
                    <a:pt x="9537" y="9662"/>
                    <a:pt x="8940" y="9174"/>
                  </a:cubicBezTo>
                  <a:cubicBezTo>
                    <a:pt x="8273" y="8640"/>
                    <a:pt x="7473" y="8173"/>
                    <a:pt x="6639" y="7973"/>
                  </a:cubicBezTo>
                  <a:cubicBezTo>
                    <a:pt x="6307" y="7862"/>
                    <a:pt x="5930" y="7797"/>
                    <a:pt x="5545" y="7797"/>
                  </a:cubicBezTo>
                  <a:cubicBezTo>
                    <a:pt x="5465" y="7797"/>
                    <a:pt x="5385" y="7800"/>
                    <a:pt x="5304" y="7806"/>
                  </a:cubicBezTo>
                  <a:cubicBezTo>
                    <a:pt x="4804" y="7806"/>
                    <a:pt x="4337" y="8140"/>
                    <a:pt x="4137" y="8640"/>
                  </a:cubicBezTo>
                  <a:cubicBezTo>
                    <a:pt x="3970" y="9140"/>
                    <a:pt x="4070" y="9641"/>
                    <a:pt x="4337" y="10041"/>
                  </a:cubicBezTo>
                  <a:cubicBezTo>
                    <a:pt x="4637" y="10408"/>
                    <a:pt x="4971" y="10708"/>
                    <a:pt x="5405" y="10942"/>
                  </a:cubicBezTo>
                  <a:cubicBezTo>
                    <a:pt x="6138" y="11342"/>
                    <a:pt x="7006" y="11609"/>
                    <a:pt x="7906" y="11642"/>
                  </a:cubicBezTo>
                  <a:cubicBezTo>
                    <a:pt x="7994" y="11646"/>
                    <a:pt x="8082" y="11647"/>
                    <a:pt x="8170" y="11647"/>
                  </a:cubicBezTo>
                  <a:cubicBezTo>
                    <a:pt x="8867" y="11647"/>
                    <a:pt x="9550" y="11536"/>
                    <a:pt x="10196" y="11319"/>
                  </a:cubicBezTo>
                  <a:lnTo>
                    <a:pt x="10196" y="11319"/>
                  </a:lnTo>
                  <a:cubicBezTo>
                    <a:pt x="11071" y="13270"/>
                    <a:pt x="10714" y="15647"/>
                    <a:pt x="9141" y="17246"/>
                  </a:cubicBezTo>
                  <a:cubicBezTo>
                    <a:pt x="8307" y="18180"/>
                    <a:pt x="7172" y="18814"/>
                    <a:pt x="5972" y="18981"/>
                  </a:cubicBezTo>
                  <a:cubicBezTo>
                    <a:pt x="5782" y="19000"/>
                    <a:pt x="5591" y="19009"/>
                    <a:pt x="5399" y="19009"/>
                  </a:cubicBezTo>
                  <a:cubicBezTo>
                    <a:pt x="4582" y="19009"/>
                    <a:pt x="3760" y="18838"/>
                    <a:pt x="3003" y="18514"/>
                  </a:cubicBezTo>
                  <a:cubicBezTo>
                    <a:pt x="2302" y="18213"/>
                    <a:pt x="1669" y="17746"/>
                    <a:pt x="1135" y="17213"/>
                  </a:cubicBezTo>
                  <a:cubicBezTo>
                    <a:pt x="668" y="16712"/>
                    <a:pt x="301" y="16179"/>
                    <a:pt x="1" y="15578"/>
                  </a:cubicBezTo>
                  <a:lnTo>
                    <a:pt x="1" y="15578"/>
                  </a:lnTo>
                  <a:cubicBezTo>
                    <a:pt x="34" y="15745"/>
                    <a:pt x="101" y="15912"/>
                    <a:pt x="167" y="16079"/>
                  </a:cubicBezTo>
                  <a:cubicBezTo>
                    <a:pt x="401" y="16546"/>
                    <a:pt x="668" y="16979"/>
                    <a:pt x="1001" y="17346"/>
                  </a:cubicBezTo>
                  <a:cubicBezTo>
                    <a:pt x="1568" y="17913"/>
                    <a:pt x="2236" y="18414"/>
                    <a:pt x="2936" y="18747"/>
                  </a:cubicBezTo>
                  <a:cubicBezTo>
                    <a:pt x="3663" y="19110"/>
                    <a:pt x="4490" y="19292"/>
                    <a:pt x="5308" y="19292"/>
                  </a:cubicBezTo>
                  <a:cubicBezTo>
                    <a:pt x="5542" y="19292"/>
                    <a:pt x="5775" y="19277"/>
                    <a:pt x="6005" y="19247"/>
                  </a:cubicBezTo>
                  <a:cubicBezTo>
                    <a:pt x="7306" y="19114"/>
                    <a:pt x="8507" y="18480"/>
                    <a:pt x="9407" y="17513"/>
                  </a:cubicBezTo>
                  <a:cubicBezTo>
                    <a:pt x="9507" y="17379"/>
                    <a:pt x="9641" y="17279"/>
                    <a:pt x="9774" y="17079"/>
                  </a:cubicBezTo>
                  <a:cubicBezTo>
                    <a:pt x="11151" y="15371"/>
                    <a:pt x="11362" y="13089"/>
                    <a:pt x="10505" y="11205"/>
                  </a:cubicBezTo>
                  <a:lnTo>
                    <a:pt x="10505" y="11205"/>
                  </a:lnTo>
                  <a:cubicBezTo>
                    <a:pt x="11198" y="10930"/>
                    <a:pt x="11843" y="10529"/>
                    <a:pt x="12410" y="10008"/>
                  </a:cubicBezTo>
                  <a:cubicBezTo>
                    <a:pt x="13444" y="8940"/>
                    <a:pt x="14077" y="7506"/>
                    <a:pt x="14111" y="6005"/>
                  </a:cubicBezTo>
                  <a:cubicBezTo>
                    <a:pt x="14278" y="3603"/>
                    <a:pt x="12810" y="1335"/>
                    <a:pt x="10575" y="467"/>
                  </a:cubicBezTo>
                  <a:cubicBezTo>
                    <a:pt x="9808" y="167"/>
                    <a:pt x="9007" y="0"/>
                    <a:pt x="8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77425" y="691900"/>
              <a:ext cx="402800" cy="460775"/>
            </a:xfrm>
            <a:custGeom>
              <a:rect b="b" l="l" r="r" t="t"/>
              <a:pathLst>
                <a:path extrusionOk="0" h="18431" w="16112">
                  <a:moveTo>
                    <a:pt x="10282" y="7410"/>
                  </a:moveTo>
                  <a:cubicBezTo>
                    <a:pt x="10488" y="7410"/>
                    <a:pt x="10694" y="7421"/>
                    <a:pt x="10898" y="7443"/>
                  </a:cubicBezTo>
                  <a:lnTo>
                    <a:pt x="10898" y="7443"/>
                  </a:lnTo>
                  <a:cubicBezTo>
                    <a:pt x="10691" y="8104"/>
                    <a:pt x="10361" y="8724"/>
                    <a:pt x="9907" y="9269"/>
                  </a:cubicBezTo>
                  <a:cubicBezTo>
                    <a:pt x="9407" y="9936"/>
                    <a:pt x="8773" y="10436"/>
                    <a:pt x="8006" y="10836"/>
                  </a:cubicBezTo>
                  <a:cubicBezTo>
                    <a:pt x="7639" y="11037"/>
                    <a:pt x="7272" y="11170"/>
                    <a:pt x="6838" y="11170"/>
                  </a:cubicBezTo>
                  <a:cubicBezTo>
                    <a:pt x="6471" y="11170"/>
                    <a:pt x="6104" y="11003"/>
                    <a:pt x="5838" y="10703"/>
                  </a:cubicBezTo>
                  <a:cubicBezTo>
                    <a:pt x="5637" y="10369"/>
                    <a:pt x="5637" y="10002"/>
                    <a:pt x="5838" y="9669"/>
                  </a:cubicBezTo>
                  <a:cubicBezTo>
                    <a:pt x="6071" y="9335"/>
                    <a:pt x="6305" y="9002"/>
                    <a:pt x="6638" y="8735"/>
                  </a:cubicBezTo>
                  <a:cubicBezTo>
                    <a:pt x="7272" y="8201"/>
                    <a:pt x="8006" y="7834"/>
                    <a:pt x="8806" y="7601"/>
                  </a:cubicBezTo>
                  <a:cubicBezTo>
                    <a:pt x="9295" y="7473"/>
                    <a:pt x="9790" y="7410"/>
                    <a:pt x="10282" y="7410"/>
                  </a:cubicBezTo>
                  <a:close/>
                  <a:moveTo>
                    <a:pt x="5627" y="0"/>
                  </a:moveTo>
                  <a:cubicBezTo>
                    <a:pt x="4535" y="0"/>
                    <a:pt x="3444" y="319"/>
                    <a:pt x="2502" y="963"/>
                  </a:cubicBezTo>
                  <a:cubicBezTo>
                    <a:pt x="1835" y="1396"/>
                    <a:pt x="1268" y="1963"/>
                    <a:pt x="801" y="2631"/>
                  </a:cubicBezTo>
                  <a:cubicBezTo>
                    <a:pt x="500" y="3031"/>
                    <a:pt x="300" y="3498"/>
                    <a:pt x="134" y="3965"/>
                  </a:cubicBezTo>
                  <a:lnTo>
                    <a:pt x="0" y="4465"/>
                  </a:lnTo>
                  <a:cubicBezTo>
                    <a:pt x="234" y="3831"/>
                    <a:pt x="567" y="3231"/>
                    <a:pt x="1001" y="2697"/>
                  </a:cubicBezTo>
                  <a:cubicBezTo>
                    <a:pt x="1468" y="2063"/>
                    <a:pt x="2002" y="1530"/>
                    <a:pt x="2669" y="1096"/>
                  </a:cubicBezTo>
                  <a:cubicBezTo>
                    <a:pt x="3302" y="696"/>
                    <a:pt x="4070" y="429"/>
                    <a:pt x="4804" y="329"/>
                  </a:cubicBezTo>
                  <a:cubicBezTo>
                    <a:pt x="5089" y="285"/>
                    <a:pt x="5372" y="263"/>
                    <a:pt x="5652" y="263"/>
                  </a:cubicBezTo>
                  <a:cubicBezTo>
                    <a:pt x="8323" y="263"/>
                    <a:pt x="10685" y="2215"/>
                    <a:pt x="11108" y="4932"/>
                  </a:cubicBezTo>
                  <a:cubicBezTo>
                    <a:pt x="11203" y="5673"/>
                    <a:pt x="11163" y="6414"/>
                    <a:pt x="10990" y="7116"/>
                  </a:cubicBezTo>
                  <a:lnTo>
                    <a:pt x="10990" y="7116"/>
                  </a:lnTo>
                  <a:cubicBezTo>
                    <a:pt x="10723" y="7080"/>
                    <a:pt x="10455" y="7062"/>
                    <a:pt x="10187" y="7062"/>
                  </a:cubicBezTo>
                  <a:cubicBezTo>
                    <a:pt x="8837" y="7062"/>
                    <a:pt x="7497" y="7525"/>
                    <a:pt x="6405" y="8435"/>
                  </a:cubicBezTo>
                  <a:cubicBezTo>
                    <a:pt x="6071" y="8702"/>
                    <a:pt x="5771" y="9068"/>
                    <a:pt x="5504" y="9435"/>
                  </a:cubicBezTo>
                  <a:cubicBezTo>
                    <a:pt x="5237" y="9869"/>
                    <a:pt x="5237" y="10436"/>
                    <a:pt x="5504" y="10870"/>
                  </a:cubicBezTo>
                  <a:cubicBezTo>
                    <a:pt x="5804" y="11270"/>
                    <a:pt x="6305" y="11504"/>
                    <a:pt x="6805" y="11504"/>
                  </a:cubicBezTo>
                  <a:cubicBezTo>
                    <a:pt x="7272" y="11504"/>
                    <a:pt x="7739" y="11370"/>
                    <a:pt x="8139" y="11170"/>
                  </a:cubicBezTo>
                  <a:cubicBezTo>
                    <a:pt x="8940" y="10770"/>
                    <a:pt x="9607" y="10236"/>
                    <a:pt x="10141" y="9535"/>
                  </a:cubicBezTo>
                  <a:cubicBezTo>
                    <a:pt x="10629" y="8921"/>
                    <a:pt x="10991" y="8226"/>
                    <a:pt x="11212" y="7487"/>
                  </a:cubicBezTo>
                  <a:lnTo>
                    <a:pt x="11212" y="7487"/>
                  </a:lnTo>
                  <a:cubicBezTo>
                    <a:pt x="11937" y="7607"/>
                    <a:pt x="12637" y="7868"/>
                    <a:pt x="13276" y="8268"/>
                  </a:cubicBezTo>
                  <a:cubicBezTo>
                    <a:pt x="14444" y="9068"/>
                    <a:pt x="15278" y="10336"/>
                    <a:pt x="15578" y="11704"/>
                  </a:cubicBezTo>
                  <a:cubicBezTo>
                    <a:pt x="15845" y="12905"/>
                    <a:pt x="15678" y="14172"/>
                    <a:pt x="15144" y="15273"/>
                  </a:cubicBezTo>
                  <a:cubicBezTo>
                    <a:pt x="14644" y="16174"/>
                    <a:pt x="13943" y="16907"/>
                    <a:pt x="13076" y="17475"/>
                  </a:cubicBezTo>
                  <a:cubicBezTo>
                    <a:pt x="12409" y="17841"/>
                    <a:pt x="11642" y="18142"/>
                    <a:pt x="10908" y="18242"/>
                  </a:cubicBezTo>
                  <a:cubicBezTo>
                    <a:pt x="10574" y="18292"/>
                    <a:pt x="10241" y="18317"/>
                    <a:pt x="9907" y="18317"/>
                  </a:cubicBezTo>
                  <a:cubicBezTo>
                    <a:pt x="9574" y="18317"/>
                    <a:pt x="9240" y="18292"/>
                    <a:pt x="8906" y="18242"/>
                  </a:cubicBezTo>
                  <a:lnTo>
                    <a:pt x="8906" y="18242"/>
                  </a:lnTo>
                  <a:lnTo>
                    <a:pt x="9407" y="18375"/>
                  </a:lnTo>
                  <a:cubicBezTo>
                    <a:pt x="9700" y="18414"/>
                    <a:pt x="9993" y="18430"/>
                    <a:pt x="10286" y="18430"/>
                  </a:cubicBezTo>
                  <a:cubicBezTo>
                    <a:pt x="10493" y="18430"/>
                    <a:pt x="10701" y="18422"/>
                    <a:pt x="10908" y="18409"/>
                  </a:cubicBezTo>
                  <a:cubicBezTo>
                    <a:pt x="11675" y="18342"/>
                    <a:pt x="12442" y="18075"/>
                    <a:pt x="13143" y="17675"/>
                  </a:cubicBezTo>
                  <a:cubicBezTo>
                    <a:pt x="14077" y="17108"/>
                    <a:pt x="14811" y="16340"/>
                    <a:pt x="15311" y="15406"/>
                  </a:cubicBezTo>
                  <a:cubicBezTo>
                    <a:pt x="15945" y="14239"/>
                    <a:pt x="16112" y="12905"/>
                    <a:pt x="15811" y="11670"/>
                  </a:cubicBezTo>
                  <a:cubicBezTo>
                    <a:pt x="15511" y="10203"/>
                    <a:pt x="14644" y="8902"/>
                    <a:pt x="13443" y="8034"/>
                  </a:cubicBezTo>
                  <a:cubicBezTo>
                    <a:pt x="12773" y="7598"/>
                    <a:pt x="12044" y="7310"/>
                    <a:pt x="11298" y="7167"/>
                  </a:cubicBezTo>
                  <a:lnTo>
                    <a:pt x="11298" y="7167"/>
                  </a:lnTo>
                  <a:cubicBezTo>
                    <a:pt x="11475" y="6435"/>
                    <a:pt x="11516" y="5667"/>
                    <a:pt x="11408" y="4899"/>
                  </a:cubicBezTo>
                  <a:cubicBezTo>
                    <a:pt x="11141" y="3398"/>
                    <a:pt x="10307" y="2063"/>
                    <a:pt x="9107" y="1196"/>
                  </a:cubicBezTo>
                  <a:cubicBezTo>
                    <a:pt x="8083" y="402"/>
                    <a:pt x="6854" y="0"/>
                    <a:pt x="5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028750" y="523025"/>
              <a:ext cx="497050" cy="251325"/>
            </a:xfrm>
            <a:custGeom>
              <a:rect b="b" l="l" r="r" t="t"/>
              <a:pathLst>
                <a:path extrusionOk="0" h="10053" w="19882">
                  <a:moveTo>
                    <a:pt x="10132" y="2377"/>
                  </a:moveTo>
                  <a:lnTo>
                    <a:pt x="10132" y="2377"/>
                  </a:lnTo>
                  <a:cubicBezTo>
                    <a:pt x="10522" y="2880"/>
                    <a:pt x="10828" y="3453"/>
                    <a:pt x="11042" y="4082"/>
                  </a:cubicBezTo>
                  <a:cubicBezTo>
                    <a:pt x="11276" y="4816"/>
                    <a:pt x="11376" y="5616"/>
                    <a:pt x="11242" y="6417"/>
                  </a:cubicBezTo>
                  <a:cubicBezTo>
                    <a:pt x="11209" y="6784"/>
                    <a:pt x="11042" y="7151"/>
                    <a:pt x="10809" y="7484"/>
                  </a:cubicBezTo>
                  <a:cubicBezTo>
                    <a:pt x="10609" y="7784"/>
                    <a:pt x="10275" y="7985"/>
                    <a:pt x="9908" y="7985"/>
                  </a:cubicBezTo>
                  <a:cubicBezTo>
                    <a:pt x="9541" y="7951"/>
                    <a:pt x="9241" y="7751"/>
                    <a:pt x="9074" y="7417"/>
                  </a:cubicBezTo>
                  <a:cubicBezTo>
                    <a:pt x="8907" y="7084"/>
                    <a:pt x="8807" y="6650"/>
                    <a:pt x="8774" y="6283"/>
                  </a:cubicBezTo>
                  <a:cubicBezTo>
                    <a:pt x="8707" y="5549"/>
                    <a:pt x="8807" y="4749"/>
                    <a:pt x="9107" y="3982"/>
                  </a:cubicBezTo>
                  <a:cubicBezTo>
                    <a:pt x="9339" y="3387"/>
                    <a:pt x="9691" y="2843"/>
                    <a:pt x="10132" y="2377"/>
                  </a:cubicBezTo>
                  <a:close/>
                  <a:moveTo>
                    <a:pt x="5684" y="1"/>
                  </a:moveTo>
                  <a:cubicBezTo>
                    <a:pt x="5161" y="1"/>
                    <a:pt x="4631" y="69"/>
                    <a:pt x="4104" y="212"/>
                  </a:cubicBezTo>
                  <a:cubicBezTo>
                    <a:pt x="2903" y="479"/>
                    <a:pt x="1836" y="1213"/>
                    <a:pt x="1035" y="2214"/>
                  </a:cubicBezTo>
                  <a:cubicBezTo>
                    <a:pt x="401" y="3048"/>
                    <a:pt x="68" y="4048"/>
                    <a:pt x="34" y="5082"/>
                  </a:cubicBezTo>
                  <a:cubicBezTo>
                    <a:pt x="1" y="5816"/>
                    <a:pt x="101" y="6617"/>
                    <a:pt x="401" y="7317"/>
                  </a:cubicBezTo>
                  <a:cubicBezTo>
                    <a:pt x="568" y="7784"/>
                    <a:pt x="835" y="8218"/>
                    <a:pt x="1102" y="8585"/>
                  </a:cubicBezTo>
                  <a:cubicBezTo>
                    <a:pt x="1202" y="8718"/>
                    <a:pt x="1335" y="8818"/>
                    <a:pt x="1435" y="8952"/>
                  </a:cubicBezTo>
                  <a:cubicBezTo>
                    <a:pt x="1068" y="8452"/>
                    <a:pt x="768" y="7884"/>
                    <a:pt x="568" y="7184"/>
                  </a:cubicBezTo>
                  <a:cubicBezTo>
                    <a:pt x="301" y="6483"/>
                    <a:pt x="201" y="5750"/>
                    <a:pt x="234" y="4982"/>
                  </a:cubicBezTo>
                  <a:cubicBezTo>
                    <a:pt x="268" y="4048"/>
                    <a:pt x="635" y="3081"/>
                    <a:pt x="1235" y="2280"/>
                  </a:cubicBezTo>
                  <a:cubicBezTo>
                    <a:pt x="1969" y="1313"/>
                    <a:pt x="3036" y="646"/>
                    <a:pt x="4204" y="412"/>
                  </a:cubicBezTo>
                  <a:cubicBezTo>
                    <a:pt x="4696" y="265"/>
                    <a:pt x="5193" y="194"/>
                    <a:pt x="5686" y="194"/>
                  </a:cubicBezTo>
                  <a:cubicBezTo>
                    <a:pt x="6529" y="194"/>
                    <a:pt x="7361" y="400"/>
                    <a:pt x="8140" y="779"/>
                  </a:cubicBezTo>
                  <a:cubicBezTo>
                    <a:pt x="8838" y="1112"/>
                    <a:pt x="9436" y="1568"/>
                    <a:pt x="9923" y="2124"/>
                  </a:cubicBezTo>
                  <a:lnTo>
                    <a:pt x="9923" y="2124"/>
                  </a:lnTo>
                  <a:cubicBezTo>
                    <a:pt x="9409" y="2640"/>
                    <a:pt x="9001" y="3259"/>
                    <a:pt x="8741" y="3948"/>
                  </a:cubicBezTo>
                  <a:cubicBezTo>
                    <a:pt x="8407" y="4749"/>
                    <a:pt x="8274" y="5616"/>
                    <a:pt x="8374" y="6450"/>
                  </a:cubicBezTo>
                  <a:cubicBezTo>
                    <a:pt x="8407" y="6884"/>
                    <a:pt x="8474" y="7317"/>
                    <a:pt x="8707" y="7718"/>
                  </a:cubicBezTo>
                  <a:cubicBezTo>
                    <a:pt x="8907" y="8151"/>
                    <a:pt x="9374" y="8452"/>
                    <a:pt x="9875" y="8452"/>
                  </a:cubicBezTo>
                  <a:cubicBezTo>
                    <a:pt x="10375" y="8452"/>
                    <a:pt x="10809" y="8251"/>
                    <a:pt x="11109" y="7818"/>
                  </a:cubicBezTo>
                  <a:cubicBezTo>
                    <a:pt x="11376" y="7451"/>
                    <a:pt x="11543" y="7051"/>
                    <a:pt x="11576" y="6584"/>
                  </a:cubicBezTo>
                  <a:cubicBezTo>
                    <a:pt x="11743" y="5750"/>
                    <a:pt x="11643" y="4882"/>
                    <a:pt x="11376" y="4082"/>
                  </a:cubicBezTo>
                  <a:cubicBezTo>
                    <a:pt x="11139" y="3371"/>
                    <a:pt x="10778" y="2733"/>
                    <a:pt x="10325" y="2184"/>
                  </a:cubicBezTo>
                  <a:lnTo>
                    <a:pt x="10325" y="2184"/>
                  </a:lnTo>
                  <a:cubicBezTo>
                    <a:pt x="10865" y="1670"/>
                    <a:pt x="11520" y="1265"/>
                    <a:pt x="12243" y="1013"/>
                  </a:cubicBezTo>
                  <a:cubicBezTo>
                    <a:pt x="12775" y="867"/>
                    <a:pt x="13317" y="795"/>
                    <a:pt x="13857" y="795"/>
                  </a:cubicBezTo>
                  <a:cubicBezTo>
                    <a:pt x="14673" y="795"/>
                    <a:pt x="15484" y="959"/>
                    <a:pt x="16246" y="1280"/>
                  </a:cubicBezTo>
                  <a:cubicBezTo>
                    <a:pt x="17380" y="1713"/>
                    <a:pt x="18281" y="2481"/>
                    <a:pt x="18914" y="3515"/>
                  </a:cubicBezTo>
                  <a:cubicBezTo>
                    <a:pt x="19415" y="4349"/>
                    <a:pt x="19615" y="5383"/>
                    <a:pt x="19582" y="6317"/>
                  </a:cubicBezTo>
                  <a:cubicBezTo>
                    <a:pt x="19548" y="7084"/>
                    <a:pt x="19315" y="7818"/>
                    <a:pt x="18981" y="8485"/>
                  </a:cubicBezTo>
                  <a:cubicBezTo>
                    <a:pt x="18648" y="9085"/>
                    <a:pt x="18281" y="9586"/>
                    <a:pt x="17814" y="10053"/>
                  </a:cubicBezTo>
                  <a:cubicBezTo>
                    <a:pt x="17980" y="9919"/>
                    <a:pt x="18114" y="9819"/>
                    <a:pt x="18247" y="9719"/>
                  </a:cubicBezTo>
                  <a:cubicBezTo>
                    <a:pt x="18581" y="9319"/>
                    <a:pt x="18881" y="8952"/>
                    <a:pt x="19115" y="8552"/>
                  </a:cubicBezTo>
                  <a:cubicBezTo>
                    <a:pt x="19482" y="7884"/>
                    <a:pt x="19748" y="7117"/>
                    <a:pt x="19782" y="6383"/>
                  </a:cubicBezTo>
                  <a:cubicBezTo>
                    <a:pt x="19882" y="5316"/>
                    <a:pt x="19615" y="4315"/>
                    <a:pt x="19115" y="3415"/>
                  </a:cubicBezTo>
                  <a:cubicBezTo>
                    <a:pt x="18447" y="2314"/>
                    <a:pt x="17480" y="1480"/>
                    <a:pt x="16313" y="1046"/>
                  </a:cubicBezTo>
                  <a:cubicBezTo>
                    <a:pt x="15519" y="709"/>
                    <a:pt x="14667" y="537"/>
                    <a:pt x="13819" y="537"/>
                  </a:cubicBezTo>
                  <a:cubicBezTo>
                    <a:pt x="13241" y="537"/>
                    <a:pt x="12664" y="617"/>
                    <a:pt x="12110" y="779"/>
                  </a:cubicBezTo>
                  <a:cubicBezTo>
                    <a:pt x="11365" y="1022"/>
                    <a:pt x="10683" y="1422"/>
                    <a:pt x="10114" y="1941"/>
                  </a:cubicBezTo>
                  <a:lnTo>
                    <a:pt x="10114" y="1941"/>
                  </a:lnTo>
                  <a:cubicBezTo>
                    <a:pt x="8987" y="718"/>
                    <a:pt x="7377" y="1"/>
                    <a:pt x="5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763450" y="1251300"/>
              <a:ext cx="37550" cy="33825"/>
            </a:xfrm>
            <a:custGeom>
              <a:rect b="b" l="l" r="r" t="t"/>
              <a:pathLst>
                <a:path extrusionOk="0" h="1353" w="1502">
                  <a:moveTo>
                    <a:pt x="648" y="0"/>
                  </a:moveTo>
                  <a:cubicBezTo>
                    <a:pt x="548" y="0"/>
                    <a:pt x="386" y="36"/>
                    <a:pt x="234" y="169"/>
                  </a:cubicBezTo>
                  <a:cubicBezTo>
                    <a:pt x="67" y="336"/>
                    <a:pt x="1" y="536"/>
                    <a:pt x="34" y="803"/>
                  </a:cubicBezTo>
                  <a:cubicBezTo>
                    <a:pt x="67" y="1003"/>
                    <a:pt x="201" y="1170"/>
                    <a:pt x="368" y="1236"/>
                  </a:cubicBezTo>
                  <a:cubicBezTo>
                    <a:pt x="492" y="1315"/>
                    <a:pt x="628" y="1352"/>
                    <a:pt x="761" y="1352"/>
                  </a:cubicBezTo>
                  <a:cubicBezTo>
                    <a:pt x="1021" y="1352"/>
                    <a:pt x="1269" y="1212"/>
                    <a:pt x="1402" y="969"/>
                  </a:cubicBezTo>
                  <a:cubicBezTo>
                    <a:pt x="1502" y="736"/>
                    <a:pt x="1502" y="502"/>
                    <a:pt x="1368" y="302"/>
                  </a:cubicBezTo>
                  <a:cubicBezTo>
                    <a:pt x="1228" y="69"/>
                    <a:pt x="1040" y="15"/>
                    <a:pt x="939" y="15"/>
                  </a:cubicBezTo>
                  <a:cubicBezTo>
                    <a:pt x="895" y="15"/>
                    <a:pt x="868" y="25"/>
                    <a:pt x="868" y="35"/>
                  </a:cubicBezTo>
                  <a:cubicBezTo>
                    <a:pt x="868" y="102"/>
                    <a:pt x="1035" y="169"/>
                    <a:pt x="1135" y="436"/>
                  </a:cubicBezTo>
                  <a:cubicBezTo>
                    <a:pt x="1201" y="536"/>
                    <a:pt x="1168" y="703"/>
                    <a:pt x="1068" y="836"/>
                  </a:cubicBezTo>
                  <a:cubicBezTo>
                    <a:pt x="1009" y="953"/>
                    <a:pt x="882" y="1002"/>
                    <a:pt x="753" y="1002"/>
                  </a:cubicBezTo>
                  <a:cubicBezTo>
                    <a:pt x="662" y="1002"/>
                    <a:pt x="570" y="977"/>
                    <a:pt x="501" y="936"/>
                  </a:cubicBezTo>
                  <a:cubicBezTo>
                    <a:pt x="301" y="803"/>
                    <a:pt x="301" y="502"/>
                    <a:pt x="401" y="336"/>
                  </a:cubicBezTo>
                  <a:cubicBezTo>
                    <a:pt x="534" y="135"/>
                    <a:pt x="734" y="102"/>
                    <a:pt x="734" y="35"/>
                  </a:cubicBezTo>
                  <a:cubicBezTo>
                    <a:pt x="763" y="21"/>
                    <a:pt x="724" y="0"/>
                    <a:pt x="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735925" y="1029725"/>
              <a:ext cx="37550" cy="34400"/>
            </a:xfrm>
            <a:custGeom>
              <a:rect b="b" l="l" r="r" t="t"/>
              <a:pathLst>
                <a:path extrusionOk="0" h="1376" w="1502">
                  <a:moveTo>
                    <a:pt x="593" y="0"/>
                  </a:moveTo>
                  <a:cubicBezTo>
                    <a:pt x="493" y="0"/>
                    <a:pt x="368" y="42"/>
                    <a:pt x="268" y="192"/>
                  </a:cubicBezTo>
                  <a:cubicBezTo>
                    <a:pt x="101" y="359"/>
                    <a:pt x="1" y="559"/>
                    <a:pt x="34" y="826"/>
                  </a:cubicBezTo>
                  <a:cubicBezTo>
                    <a:pt x="101" y="1026"/>
                    <a:pt x="234" y="1193"/>
                    <a:pt x="368" y="1260"/>
                  </a:cubicBezTo>
                  <a:cubicBezTo>
                    <a:pt x="504" y="1339"/>
                    <a:pt x="643" y="1376"/>
                    <a:pt x="777" y="1376"/>
                  </a:cubicBezTo>
                  <a:cubicBezTo>
                    <a:pt x="1039" y="1376"/>
                    <a:pt x="1281" y="1235"/>
                    <a:pt x="1435" y="993"/>
                  </a:cubicBezTo>
                  <a:cubicBezTo>
                    <a:pt x="1502" y="759"/>
                    <a:pt x="1502" y="526"/>
                    <a:pt x="1368" y="326"/>
                  </a:cubicBezTo>
                  <a:cubicBezTo>
                    <a:pt x="1229" y="93"/>
                    <a:pt x="1040" y="39"/>
                    <a:pt x="939" y="39"/>
                  </a:cubicBezTo>
                  <a:cubicBezTo>
                    <a:pt x="895" y="39"/>
                    <a:pt x="868" y="49"/>
                    <a:pt x="868" y="59"/>
                  </a:cubicBezTo>
                  <a:cubicBezTo>
                    <a:pt x="868" y="125"/>
                    <a:pt x="1068" y="192"/>
                    <a:pt x="1135" y="459"/>
                  </a:cubicBezTo>
                  <a:cubicBezTo>
                    <a:pt x="1202" y="559"/>
                    <a:pt x="1168" y="726"/>
                    <a:pt x="1102" y="859"/>
                  </a:cubicBezTo>
                  <a:cubicBezTo>
                    <a:pt x="1023" y="977"/>
                    <a:pt x="888" y="1025"/>
                    <a:pt x="756" y="1025"/>
                  </a:cubicBezTo>
                  <a:cubicBezTo>
                    <a:pt x="662" y="1025"/>
                    <a:pt x="570" y="1001"/>
                    <a:pt x="501" y="959"/>
                  </a:cubicBezTo>
                  <a:cubicBezTo>
                    <a:pt x="301" y="826"/>
                    <a:pt x="301" y="526"/>
                    <a:pt x="434" y="359"/>
                  </a:cubicBezTo>
                  <a:cubicBezTo>
                    <a:pt x="568" y="159"/>
                    <a:pt x="768" y="92"/>
                    <a:pt x="768" y="59"/>
                  </a:cubicBezTo>
                  <a:cubicBezTo>
                    <a:pt x="768" y="42"/>
                    <a:pt x="693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605000" y="782875"/>
              <a:ext cx="37550" cy="34400"/>
            </a:xfrm>
            <a:custGeom>
              <a:rect b="b" l="l" r="r" t="t"/>
              <a:pathLst>
                <a:path extrusionOk="0" h="1376" w="1502">
                  <a:moveTo>
                    <a:pt x="610" y="1"/>
                  </a:moveTo>
                  <a:cubicBezTo>
                    <a:pt x="509" y="1"/>
                    <a:pt x="368" y="42"/>
                    <a:pt x="234" y="192"/>
                  </a:cubicBezTo>
                  <a:cubicBezTo>
                    <a:pt x="67" y="359"/>
                    <a:pt x="1" y="559"/>
                    <a:pt x="34" y="826"/>
                  </a:cubicBezTo>
                  <a:cubicBezTo>
                    <a:pt x="67" y="1026"/>
                    <a:pt x="201" y="1193"/>
                    <a:pt x="368" y="1260"/>
                  </a:cubicBezTo>
                  <a:cubicBezTo>
                    <a:pt x="492" y="1339"/>
                    <a:pt x="628" y="1376"/>
                    <a:pt x="761" y="1376"/>
                  </a:cubicBezTo>
                  <a:cubicBezTo>
                    <a:pt x="1021" y="1376"/>
                    <a:pt x="1270" y="1235"/>
                    <a:pt x="1402" y="993"/>
                  </a:cubicBezTo>
                  <a:cubicBezTo>
                    <a:pt x="1502" y="759"/>
                    <a:pt x="1502" y="526"/>
                    <a:pt x="1368" y="326"/>
                  </a:cubicBezTo>
                  <a:cubicBezTo>
                    <a:pt x="1229" y="93"/>
                    <a:pt x="1040" y="39"/>
                    <a:pt x="939" y="39"/>
                  </a:cubicBezTo>
                  <a:cubicBezTo>
                    <a:pt x="895" y="39"/>
                    <a:pt x="868" y="49"/>
                    <a:pt x="868" y="59"/>
                  </a:cubicBezTo>
                  <a:cubicBezTo>
                    <a:pt x="868" y="92"/>
                    <a:pt x="1035" y="192"/>
                    <a:pt x="1135" y="426"/>
                  </a:cubicBezTo>
                  <a:cubicBezTo>
                    <a:pt x="1202" y="559"/>
                    <a:pt x="1168" y="726"/>
                    <a:pt x="1068" y="860"/>
                  </a:cubicBezTo>
                  <a:cubicBezTo>
                    <a:pt x="1013" y="970"/>
                    <a:pt x="897" y="1019"/>
                    <a:pt x="777" y="1019"/>
                  </a:cubicBezTo>
                  <a:cubicBezTo>
                    <a:pt x="678" y="1019"/>
                    <a:pt x="576" y="986"/>
                    <a:pt x="501" y="926"/>
                  </a:cubicBezTo>
                  <a:cubicBezTo>
                    <a:pt x="301" y="826"/>
                    <a:pt x="301" y="526"/>
                    <a:pt x="401" y="359"/>
                  </a:cubicBezTo>
                  <a:cubicBezTo>
                    <a:pt x="534" y="159"/>
                    <a:pt x="735" y="92"/>
                    <a:pt x="735" y="59"/>
                  </a:cubicBezTo>
                  <a:cubicBezTo>
                    <a:pt x="768" y="42"/>
                    <a:pt x="710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400700" y="669775"/>
              <a:ext cx="40050" cy="34975"/>
            </a:xfrm>
            <a:custGeom>
              <a:rect b="b" l="l" r="r" t="t"/>
              <a:pathLst>
                <a:path extrusionOk="0" h="1399" w="1602">
                  <a:moveTo>
                    <a:pt x="668" y="0"/>
                  </a:moveTo>
                  <a:cubicBezTo>
                    <a:pt x="566" y="0"/>
                    <a:pt x="424" y="39"/>
                    <a:pt x="300" y="180"/>
                  </a:cubicBezTo>
                  <a:cubicBezTo>
                    <a:pt x="34" y="413"/>
                    <a:pt x="0" y="747"/>
                    <a:pt x="167" y="1047"/>
                  </a:cubicBezTo>
                  <a:cubicBezTo>
                    <a:pt x="298" y="1266"/>
                    <a:pt x="544" y="1398"/>
                    <a:pt x="791" y="1398"/>
                  </a:cubicBezTo>
                  <a:cubicBezTo>
                    <a:pt x="922" y="1398"/>
                    <a:pt x="1053" y="1361"/>
                    <a:pt x="1168" y="1281"/>
                  </a:cubicBezTo>
                  <a:cubicBezTo>
                    <a:pt x="1501" y="1080"/>
                    <a:pt x="1601" y="613"/>
                    <a:pt x="1401" y="280"/>
                  </a:cubicBezTo>
                  <a:cubicBezTo>
                    <a:pt x="1274" y="68"/>
                    <a:pt x="1107" y="18"/>
                    <a:pt x="1001" y="18"/>
                  </a:cubicBezTo>
                  <a:cubicBezTo>
                    <a:pt x="941" y="18"/>
                    <a:pt x="901" y="34"/>
                    <a:pt x="901" y="46"/>
                  </a:cubicBezTo>
                  <a:cubicBezTo>
                    <a:pt x="901" y="80"/>
                    <a:pt x="1068" y="180"/>
                    <a:pt x="1168" y="413"/>
                  </a:cubicBezTo>
                  <a:cubicBezTo>
                    <a:pt x="1234" y="547"/>
                    <a:pt x="1201" y="714"/>
                    <a:pt x="1134" y="847"/>
                  </a:cubicBezTo>
                  <a:cubicBezTo>
                    <a:pt x="1061" y="957"/>
                    <a:pt x="937" y="1007"/>
                    <a:pt x="813" y="1007"/>
                  </a:cubicBezTo>
                  <a:cubicBezTo>
                    <a:pt x="711" y="1007"/>
                    <a:pt x="609" y="974"/>
                    <a:pt x="534" y="914"/>
                  </a:cubicBezTo>
                  <a:cubicBezTo>
                    <a:pt x="334" y="780"/>
                    <a:pt x="334" y="513"/>
                    <a:pt x="467" y="347"/>
                  </a:cubicBezTo>
                  <a:cubicBezTo>
                    <a:pt x="567" y="113"/>
                    <a:pt x="801" y="80"/>
                    <a:pt x="801" y="46"/>
                  </a:cubicBezTo>
                  <a:cubicBezTo>
                    <a:pt x="817" y="31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136350" y="646125"/>
              <a:ext cx="37550" cy="34650"/>
            </a:xfrm>
            <a:custGeom>
              <a:rect b="b" l="l" r="r" t="t"/>
              <a:pathLst>
                <a:path extrusionOk="0" h="1386" w="1502">
                  <a:moveTo>
                    <a:pt x="617" y="0"/>
                  </a:moveTo>
                  <a:cubicBezTo>
                    <a:pt x="525" y="0"/>
                    <a:pt x="400" y="42"/>
                    <a:pt x="267" y="192"/>
                  </a:cubicBezTo>
                  <a:cubicBezTo>
                    <a:pt x="100" y="359"/>
                    <a:pt x="0" y="559"/>
                    <a:pt x="67" y="826"/>
                  </a:cubicBezTo>
                  <a:cubicBezTo>
                    <a:pt x="100" y="1026"/>
                    <a:pt x="234" y="1193"/>
                    <a:pt x="400" y="1293"/>
                  </a:cubicBezTo>
                  <a:cubicBezTo>
                    <a:pt x="516" y="1356"/>
                    <a:pt x="641" y="1386"/>
                    <a:pt x="765" y="1386"/>
                  </a:cubicBezTo>
                  <a:cubicBezTo>
                    <a:pt x="1035" y="1386"/>
                    <a:pt x="1297" y="1244"/>
                    <a:pt x="1434" y="992"/>
                  </a:cubicBezTo>
                  <a:cubicBezTo>
                    <a:pt x="1501" y="792"/>
                    <a:pt x="1501" y="525"/>
                    <a:pt x="1401" y="325"/>
                  </a:cubicBezTo>
                  <a:cubicBezTo>
                    <a:pt x="1238" y="92"/>
                    <a:pt x="1059" y="38"/>
                    <a:pt x="965" y="38"/>
                  </a:cubicBezTo>
                  <a:cubicBezTo>
                    <a:pt x="925" y="38"/>
                    <a:pt x="901" y="48"/>
                    <a:pt x="901" y="58"/>
                  </a:cubicBezTo>
                  <a:cubicBezTo>
                    <a:pt x="901" y="125"/>
                    <a:pt x="1067" y="192"/>
                    <a:pt x="1134" y="425"/>
                  </a:cubicBezTo>
                  <a:cubicBezTo>
                    <a:pt x="1234" y="559"/>
                    <a:pt x="1168" y="726"/>
                    <a:pt x="1101" y="859"/>
                  </a:cubicBezTo>
                  <a:cubicBezTo>
                    <a:pt x="1023" y="976"/>
                    <a:pt x="910" y="1025"/>
                    <a:pt x="783" y="1025"/>
                  </a:cubicBezTo>
                  <a:cubicBezTo>
                    <a:pt x="694" y="1025"/>
                    <a:pt x="597" y="1000"/>
                    <a:pt x="500" y="959"/>
                  </a:cubicBezTo>
                  <a:cubicBezTo>
                    <a:pt x="300" y="826"/>
                    <a:pt x="300" y="525"/>
                    <a:pt x="434" y="359"/>
                  </a:cubicBezTo>
                  <a:cubicBezTo>
                    <a:pt x="567" y="158"/>
                    <a:pt x="767" y="125"/>
                    <a:pt x="767" y="58"/>
                  </a:cubicBezTo>
                  <a:cubicBezTo>
                    <a:pt x="767" y="42"/>
                    <a:pt x="709" y="0"/>
                    <a:pt x="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660050" y="1488975"/>
              <a:ext cx="40875" cy="34925"/>
            </a:xfrm>
            <a:custGeom>
              <a:rect b="b" l="l" r="r" t="t"/>
              <a:pathLst>
                <a:path extrusionOk="0" h="1397" w="1635">
                  <a:moveTo>
                    <a:pt x="690" y="0"/>
                  </a:moveTo>
                  <a:cubicBezTo>
                    <a:pt x="588" y="0"/>
                    <a:pt x="433" y="36"/>
                    <a:pt x="301" y="169"/>
                  </a:cubicBezTo>
                  <a:cubicBezTo>
                    <a:pt x="34" y="435"/>
                    <a:pt x="0" y="769"/>
                    <a:pt x="167" y="1036"/>
                  </a:cubicBezTo>
                  <a:cubicBezTo>
                    <a:pt x="303" y="1263"/>
                    <a:pt x="562" y="1397"/>
                    <a:pt x="819" y="1397"/>
                  </a:cubicBezTo>
                  <a:cubicBezTo>
                    <a:pt x="940" y="1397"/>
                    <a:pt x="1061" y="1367"/>
                    <a:pt x="1168" y="1303"/>
                  </a:cubicBezTo>
                  <a:cubicBezTo>
                    <a:pt x="1501" y="1103"/>
                    <a:pt x="1635" y="636"/>
                    <a:pt x="1401" y="302"/>
                  </a:cubicBezTo>
                  <a:cubicBezTo>
                    <a:pt x="1262" y="69"/>
                    <a:pt x="1073" y="15"/>
                    <a:pt x="972" y="15"/>
                  </a:cubicBezTo>
                  <a:cubicBezTo>
                    <a:pt x="928" y="15"/>
                    <a:pt x="901" y="25"/>
                    <a:pt x="901" y="35"/>
                  </a:cubicBezTo>
                  <a:cubicBezTo>
                    <a:pt x="901" y="102"/>
                    <a:pt x="1101" y="169"/>
                    <a:pt x="1168" y="435"/>
                  </a:cubicBezTo>
                  <a:cubicBezTo>
                    <a:pt x="1235" y="536"/>
                    <a:pt x="1201" y="702"/>
                    <a:pt x="1134" y="836"/>
                  </a:cubicBezTo>
                  <a:cubicBezTo>
                    <a:pt x="1056" y="953"/>
                    <a:pt x="921" y="1002"/>
                    <a:pt x="789" y="1002"/>
                  </a:cubicBezTo>
                  <a:cubicBezTo>
                    <a:pt x="695" y="1002"/>
                    <a:pt x="603" y="977"/>
                    <a:pt x="534" y="936"/>
                  </a:cubicBezTo>
                  <a:cubicBezTo>
                    <a:pt x="334" y="802"/>
                    <a:pt x="334" y="502"/>
                    <a:pt x="467" y="335"/>
                  </a:cubicBezTo>
                  <a:cubicBezTo>
                    <a:pt x="601" y="135"/>
                    <a:pt x="801" y="69"/>
                    <a:pt x="801" y="35"/>
                  </a:cubicBezTo>
                  <a:cubicBezTo>
                    <a:pt x="815" y="21"/>
                    <a:pt x="768" y="0"/>
                    <a:pt x="6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4612625" y="626350"/>
              <a:ext cx="434500" cy="447375"/>
            </a:xfrm>
            <a:custGeom>
              <a:rect b="b" l="l" r="r" t="t"/>
              <a:pathLst>
                <a:path extrusionOk="0" h="17895" w="17380">
                  <a:moveTo>
                    <a:pt x="6473" y="6603"/>
                  </a:moveTo>
                  <a:lnTo>
                    <a:pt x="6473" y="6603"/>
                  </a:lnTo>
                  <a:cubicBezTo>
                    <a:pt x="7160" y="6627"/>
                    <a:pt x="7850" y="6767"/>
                    <a:pt x="8507" y="7020"/>
                  </a:cubicBezTo>
                  <a:cubicBezTo>
                    <a:pt x="9241" y="7321"/>
                    <a:pt x="9975" y="7788"/>
                    <a:pt x="10508" y="8388"/>
                  </a:cubicBezTo>
                  <a:cubicBezTo>
                    <a:pt x="10808" y="8688"/>
                    <a:pt x="11009" y="9055"/>
                    <a:pt x="11142" y="9456"/>
                  </a:cubicBezTo>
                  <a:cubicBezTo>
                    <a:pt x="11242" y="9822"/>
                    <a:pt x="11175" y="10189"/>
                    <a:pt x="10975" y="10523"/>
                  </a:cubicBezTo>
                  <a:cubicBezTo>
                    <a:pt x="10779" y="10744"/>
                    <a:pt x="10528" y="10875"/>
                    <a:pt x="10262" y="10875"/>
                  </a:cubicBezTo>
                  <a:cubicBezTo>
                    <a:pt x="10168" y="10875"/>
                    <a:pt x="10071" y="10858"/>
                    <a:pt x="9975" y="10823"/>
                  </a:cubicBezTo>
                  <a:cubicBezTo>
                    <a:pt x="9574" y="10690"/>
                    <a:pt x="9207" y="10523"/>
                    <a:pt x="8874" y="10289"/>
                  </a:cubicBezTo>
                  <a:cubicBezTo>
                    <a:pt x="8207" y="9856"/>
                    <a:pt x="7640" y="9222"/>
                    <a:pt x="7206" y="8522"/>
                  </a:cubicBezTo>
                  <a:cubicBezTo>
                    <a:pt x="6835" y="7929"/>
                    <a:pt x="6590" y="7276"/>
                    <a:pt x="6473" y="6603"/>
                  </a:cubicBezTo>
                  <a:close/>
                  <a:moveTo>
                    <a:pt x="11802" y="0"/>
                  </a:moveTo>
                  <a:cubicBezTo>
                    <a:pt x="10889" y="0"/>
                    <a:pt x="9981" y="232"/>
                    <a:pt x="9174" y="683"/>
                  </a:cubicBezTo>
                  <a:cubicBezTo>
                    <a:pt x="7840" y="1383"/>
                    <a:pt x="6839" y="2551"/>
                    <a:pt x="6339" y="3985"/>
                  </a:cubicBezTo>
                  <a:cubicBezTo>
                    <a:pt x="6100" y="4732"/>
                    <a:pt x="6021" y="5524"/>
                    <a:pt x="6097" y="6300"/>
                  </a:cubicBezTo>
                  <a:lnTo>
                    <a:pt x="6097" y="6300"/>
                  </a:lnTo>
                  <a:cubicBezTo>
                    <a:pt x="5330" y="6335"/>
                    <a:pt x="4571" y="6509"/>
                    <a:pt x="3870" y="6820"/>
                  </a:cubicBezTo>
                  <a:cubicBezTo>
                    <a:pt x="2536" y="7487"/>
                    <a:pt x="1502" y="8622"/>
                    <a:pt x="968" y="10023"/>
                  </a:cubicBezTo>
                  <a:cubicBezTo>
                    <a:pt x="34" y="12291"/>
                    <a:pt x="668" y="14859"/>
                    <a:pt x="2536" y="16461"/>
                  </a:cubicBezTo>
                  <a:cubicBezTo>
                    <a:pt x="3136" y="16961"/>
                    <a:pt x="3837" y="17361"/>
                    <a:pt x="4571" y="17628"/>
                  </a:cubicBezTo>
                  <a:cubicBezTo>
                    <a:pt x="5038" y="17795"/>
                    <a:pt x="5538" y="17862"/>
                    <a:pt x="6038" y="17895"/>
                  </a:cubicBezTo>
                  <a:cubicBezTo>
                    <a:pt x="6205" y="17895"/>
                    <a:pt x="6372" y="17895"/>
                    <a:pt x="6539" y="17862"/>
                  </a:cubicBezTo>
                  <a:cubicBezTo>
                    <a:pt x="5872" y="17828"/>
                    <a:pt x="5204" y="17695"/>
                    <a:pt x="4637" y="17461"/>
                  </a:cubicBezTo>
                  <a:cubicBezTo>
                    <a:pt x="3904" y="17161"/>
                    <a:pt x="3236" y="16727"/>
                    <a:pt x="2669" y="16227"/>
                  </a:cubicBezTo>
                  <a:cubicBezTo>
                    <a:pt x="2069" y="15727"/>
                    <a:pt x="1635" y="15126"/>
                    <a:pt x="1302" y="14392"/>
                  </a:cubicBezTo>
                  <a:cubicBezTo>
                    <a:pt x="1" y="11624"/>
                    <a:pt x="1202" y="8355"/>
                    <a:pt x="4004" y="7054"/>
                  </a:cubicBezTo>
                  <a:cubicBezTo>
                    <a:pt x="4675" y="6766"/>
                    <a:pt x="5400" y="6616"/>
                    <a:pt x="6134" y="6601"/>
                  </a:cubicBezTo>
                  <a:lnTo>
                    <a:pt x="6134" y="6601"/>
                  </a:lnTo>
                  <a:cubicBezTo>
                    <a:pt x="6247" y="7349"/>
                    <a:pt x="6505" y="8074"/>
                    <a:pt x="6906" y="8722"/>
                  </a:cubicBezTo>
                  <a:cubicBezTo>
                    <a:pt x="7339" y="9489"/>
                    <a:pt x="7973" y="10123"/>
                    <a:pt x="8674" y="10623"/>
                  </a:cubicBezTo>
                  <a:cubicBezTo>
                    <a:pt x="9041" y="10857"/>
                    <a:pt x="9474" y="11057"/>
                    <a:pt x="9874" y="11190"/>
                  </a:cubicBezTo>
                  <a:cubicBezTo>
                    <a:pt x="10005" y="11234"/>
                    <a:pt x="10137" y="11254"/>
                    <a:pt x="10268" y="11254"/>
                  </a:cubicBezTo>
                  <a:cubicBezTo>
                    <a:pt x="10639" y="11254"/>
                    <a:pt x="10995" y="11086"/>
                    <a:pt x="11242" y="10790"/>
                  </a:cubicBezTo>
                  <a:cubicBezTo>
                    <a:pt x="11542" y="10356"/>
                    <a:pt x="11676" y="9856"/>
                    <a:pt x="11509" y="9355"/>
                  </a:cubicBezTo>
                  <a:cubicBezTo>
                    <a:pt x="11342" y="8955"/>
                    <a:pt x="11142" y="8522"/>
                    <a:pt x="10808" y="8188"/>
                  </a:cubicBezTo>
                  <a:cubicBezTo>
                    <a:pt x="10208" y="7554"/>
                    <a:pt x="9474" y="7054"/>
                    <a:pt x="8674" y="6720"/>
                  </a:cubicBezTo>
                  <a:cubicBezTo>
                    <a:pt x="7959" y="6441"/>
                    <a:pt x="7193" y="6298"/>
                    <a:pt x="6428" y="6294"/>
                  </a:cubicBezTo>
                  <a:lnTo>
                    <a:pt x="6428" y="6294"/>
                  </a:lnTo>
                  <a:cubicBezTo>
                    <a:pt x="6342" y="5548"/>
                    <a:pt x="6411" y="4784"/>
                    <a:pt x="6639" y="4052"/>
                  </a:cubicBezTo>
                  <a:cubicBezTo>
                    <a:pt x="7072" y="2717"/>
                    <a:pt x="8006" y="1617"/>
                    <a:pt x="9241" y="949"/>
                  </a:cubicBezTo>
                  <a:cubicBezTo>
                    <a:pt x="10066" y="499"/>
                    <a:pt x="10967" y="274"/>
                    <a:pt x="11886" y="274"/>
                  </a:cubicBezTo>
                  <a:cubicBezTo>
                    <a:pt x="12193" y="274"/>
                    <a:pt x="12501" y="299"/>
                    <a:pt x="12810" y="349"/>
                  </a:cubicBezTo>
                  <a:cubicBezTo>
                    <a:pt x="13811" y="549"/>
                    <a:pt x="14711" y="1016"/>
                    <a:pt x="15478" y="1717"/>
                  </a:cubicBezTo>
                  <a:cubicBezTo>
                    <a:pt x="16046" y="2284"/>
                    <a:pt x="16513" y="2884"/>
                    <a:pt x="16846" y="3618"/>
                  </a:cubicBezTo>
                  <a:cubicBezTo>
                    <a:pt x="17080" y="4218"/>
                    <a:pt x="17313" y="4852"/>
                    <a:pt x="17380" y="5519"/>
                  </a:cubicBezTo>
                  <a:lnTo>
                    <a:pt x="17380" y="5019"/>
                  </a:lnTo>
                  <a:cubicBezTo>
                    <a:pt x="17346" y="4519"/>
                    <a:pt x="17213" y="4018"/>
                    <a:pt x="17013" y="3551"/>
                  </a:cubicBezTo>
                  <a:cubicBezTo>
                    <a:pt x="16679" y="2817"/>
                    <a:pt x="16246" y="2150"/>
                    <a:pt x="15679" y="1617"/>
                  </a:cubicBezTo>
                  <a:cubicBezTo>
                    <a:pt x="14911" y="849"/>
                    <a:pt x="13977" y="316"/>
                    <a:pt x="12910" y="116"/>
                  </a:cubicBezTo>
                  <a:cubicBezTo>
                    <a:pt x="12544" y="38"/>
                    <a:pt x="12173" y="0"/>
                    <a:pt x="1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4553550" y="1058075"/>
              <a:ext cx="319300" cy="489975"/>
            </a:xfrm>
            <a:custGeom>
              <a:rect b="b" l="l" r="r" t="t"/>
              <a:pathLst>
                <a:path extrusionOk="0" h="19599" w="12772">
                  <a:moveTo>
                    <a:pt x="7791" y="8288"/>
                  </a:moveTo>
                  <a:cubicBezTo>
                    <a:pt x="8033" y="8288"/>
                    <a:pt x="8267" y="8320"/>
                    <a:pt x="8501" y="8398"/>
                  </a:cubicBezTo>
                  <a:cubicBezTo>
                    <a:pt x="8868" y="8498"/>
                    <a:pt x="9169" y="8765"/>
                    <a:pt x="9269" y="9165"/>
                  </a:cubicBezTo>
                  <a:cubicBezTo>
                    <a:pt x="9402" y="9532"/>
                    <a:pt x="9235" y="9933"/>
                    <a:pt x="8935" y="10166"/>
                  </a:cubicBezTo>
                  <a:cubicBezTo>
                    <a:pt x="8668" y="10400"/>
                    <a:pt x="8268" y="10600"/>
                    <a:pt x="7901" y="10733"/>
                  </a:cubicBezTo>
                  <a:cubicBezTo>
                    <a:pt x="7278" y="10967"/>
                    <a:pt x="6654" y="11100"/>
                    <a:pt x="6015" y="11100"/>
                  </a:cubicBezTo>
                  <a:cubicBezTo>
                    <a:pt x="5833" y="11100"/>
                    <a:pt x="5651" y="11089"/>
                    <a:pt x="5466" y="11067"/>
                  </a:cubicBezTo>
                  <a:cubicBezTo>
                    <a:pt x="4767" y="11037"/>
                    <a:pt x="4087" y="10868"/>
                    <a:pt x="3464" y="10580"/>
                  </a:cubicBezTo>
                  <a:lnTo>
                    <a:pt x="3464" y="10580"/>
                  </a:lnTo>
                  <a:cubicBezTo>
                    <a:pt x="3880" y="10023"/>
                    <a:pt x="4399" y="9540"/>
                    <a:pt x="4999" y="9165"/>
                  </a:cubicBezTo>
                  <a:cubicBezTo>
                    <a:pt x="5699" y="8698"/>
                    <a:pt x="6500" y="8398"/>
                    <a:pt x="7267" y="8331"/>
                  </a:cubicBezTo>
                  <a:cubicBezTo>
                    <a:pt x="7447" y="8304"/>
                    <a:pt x="7621" y="8288"/>
                    <a:pt x="7791" y="8288"/>
                  </a:cubicBezTo>
                  <a:close/>
                  <a:moveTo>
                    <a:pt x="5795" y="0"/>
                  </a:moveTo>
                  <a:cubicBezTo>
                    <a:pt x="5399" y="0"/>
                    <a:pt x="4999" y="42"/>
                    <a:pt x="4599" y="126"/>
                  </a:cubicBezTo>
                  <a:cubicBezTo>
                    <a:pt x="3565" y="359"/>
                    <a:pt x="2597" y="859"/>
                    <a:pt x="1797" y="1560"/>
                  </a:cubicBezTo>
                  <a:cubicBezTo>
                    <a:pt x="863" y="2494"/>
                    <a:pt x="262" y="3695"/>
                    <a:pt x="129" y="4996"/>
                  </a:cubicBezTo>
                  <a:cubicBezTo>
                    <a:pt x="129" y="5196"/>
                    <a:pt x="95" y="5363"/>
                    <a:pt x="95" y="5563"/>
                  </a:cubicBezTo>
                  <a:cubicBezTo>
                    <a:pt x="1" y="7768"/>
                    <a:pt x="1203" y="9720"/>
                    <a:pt x="3008" y="10712"/>
                  </a:cubicBezTo>
                  <a:lnTo>
                    <a:pt x="3008" y="10712"/>
                  </a:lnTo>
                  <a:cubicBezTo>
                    <a:pt x="2614" y="11341"/>
                    <a:pt x="2333" y="12041"/>
                    <a:pt x="2197" y="12768"/>
                  </a:cubicBezTo>
                  <a:cubicBezTo>
                    <a:pt x="1930" y="14269"/>
                    <a:pt x="2264" y="15770"/>
                    <a:pt x="3164" y="17038"/>
                  </a:cubicBezTo>
                  <a:cubicBezTo>
                    <a:pt x="4225" y="18656"/>
                    <a:pt x="6024" y="19599"/>
                    <a:pt x="7890" y="19599"/>
                  </a:cubicBezTo>
                  <a:cubicBezTo>
                    <a:pt x="8371" y="19599"/>
                    <a:pt x="8857" y="19536"/>
                    <a:pt x="9335" y="19406"/>
                  </a:cubicBezTo>
                  <a:cubicBezTo>
                    <a:pt x="10069" y="19239"/>
                    <a:pt x="10836" y="18872"/>
                    <a:pt x="11437" y="18405"/>
                  </a:cubicBezTo>
                  <a:cubicBezTo>
                    <a:pt x="11837" y="18105"/>
                    <a:pt x="12204" y="17772"/>
                    <a:pt x="12504" y="17371"/>
                  </a:cubicBezTo>
                  <a:cubicBezTo>
                    <a:pt x="12604" y="17204"/>
                    <a:pt x="12704" y="17071"/>
                    <a:pt x="12771" y="16904"/>
                  </a:cubicBezTo>
                  <a:lnTo>
                    <a:pt x="12771" y="16904"/>
                  </a:lnTo>
                  <a:cubicBezTo>
                    <a:pt x="12404" y="17405"/>
                    <a:pt x="11904" y="17905"/>
                    <a:pt x="11270" y="18372"/>
                  </a:cubicBezTo>
                  <a:cubicBezTo>
                    <a:pt x="10670" y="18772"/>
                    <a:pt x="9936" y="19106"/>
                    <a:pt x="9202" y="19273"/>
                  </a:cubicBezTo>
                  <a:cubicBezTo>
                    <a:pt x="8784" y="19370"/>
                    <a:pt x="8360" y="19415"/>
                    <a:pt x="7937" y="19415"/>
                  </a:cubicBezTo>
                  <a:cubicBezTo>
                    <a:pt x="7348" y="19415"/>
                    <a:pt x="6763" y="19328"/>
                    <a:pt x="6200" y="19173"/>
                  </a:cubicBezTo>
                  <a:cubicBezTo>
                    <a:pt x="3598" y="18239"/>
                    <a:pt x="2030" y="15603"/>
                    <a:pt x="2430" y="12901"/>
                  </a:cubicBezTo>
                  <a:cubicBezTo>
                    <a:pt x="2574" y="12166"/>
                    <a:pt x="2864" y="11468"/>
                    <a:pt x="3274" y="10849"/>
                  </a:cubicBezTo>
                  <a:lnTo>
                    <a:pt x="3274" y="10849"/>
                  </a:lnTo>
                  <a:cubicBezTo>
                    <a:pt x="3942" y="11172"/>
                    <a:pt x="4683" y="11366"/>
                    <a:pt x="5466" y="11400"/>
                  </a:cubicBezTo>
                  <a:cubicBezTo>
                    <a:pt x="5627" y="11413"/>
                    <a:pt x="5790" y="11420"/>
                    <a:pt x="5954" y="11420"/>
                  </a:cubicBezTo>
                  <a:cubicBezTo>
                    <a:pt x="6644" y="11420"/>
                    <a:pt x="7361" y="11303"/>
                    <a:pt x="8034" y="11033"/>
                  </a:cubicBezTo>
                  <a:cubicBezTo>
                    <a:pt x="8435" y="10900"/>
                    <a:pt x="8868" y="10666"/>
                    <a:pt x="9202" y="10366"/>
                  </a:cubicBezTo>
                  <a:cubicBezTo>
                    <a:pt x="9602" y="10033"/>
                    <a:pt x="9769" y="9499"/>
                    <a:pt x="9636" y="8999"/>
                  </a:cubicBezTo>
                  <a:cubicBezTo>
                    <a:pt x="9536" y="8532"/>
                    <a:pt x="9169" y="8165"/>
                    <a:pt x="8668" y="7998"/>
                  </a:cubicBezTo>
                  <a:cubicBezTo>
                    <a:pt x="8357" y="7909"/>
                    <a:pt x="8046" y="7864"/>
                    <a:pt x="7734" y="7864"/>
                  </a:cubicBezTo>
                  <a:cubicBezTo>
                    <a:pt x="7579" y="7864"/>
                    <a:pt x="7423" y="7876"/>
                    <a:pt x="7267" y="7898"/>
                  </a:cubicBezTo>
                  <a:cubicBezTo>
                    <a:pt x="6400" y="8031"/>
                    <a:pt x="5599" y="8331"/>
                    <a:pt x="4866" y="8832"/>
                  </a:cubicBezTo>
                  <a:cubicBezTo>
                    <a:pt x="4209" y="9248"/>
                    <a:pt x="3638" y="9802"/>
                    <a:pt x="3187" y="10443"/>
                  </a:cubicBezTo>
                  <a:lnTo>
                    <a:pt x="3187" y="10443"/>
                  </a:lnTo>
                  <a:cubicBezTo>
                    <a:pt x="2525" y="10091"/>
                    <a:pt x="1934" y="9600"/>
                    <a:pt x="1463" y="8999"/>
                  </a:cubicBezTo>
                  <a:cubicBezTo>
                    <a:pt x="629" y="7864"/>
                    <a:pt x="262" y="6430"/>
                    <a:pt x="429" y="5029"/>
                  </a:cubicBezTo>
                  <a:cubicBezTo>
                    <a:pt x="562" y="3828"/>
                    <a:pt x="1096" y="2661"/>
                    <a:pt x="1963" y="1760"/>
                  </a:cubicBezTo>
                  <a:cubicBezTo>
                    <a:pt x="2731" y="1060"/>
                    <a:pt x="3631" y="559"/>
                    <a:pt x="4632" y="359"/>
                  </a:cubicBezTo>
                  <a:cubicBezTo>
                    <a:pt x="5112" y="255"/>
                    <a:pt x="5604" y="203"/>
                    <a:pt x="6085" y="203"/>
                  </a:cubicBezTo>
                  <a:cubicBezTo>
                    <a:pt x="6374" y="203"/>
                    <a:pt x="6659" y="221"/>
                    <a:pt x="6934" y="259"/>
                  </a:cubicBezTo>
                  <a:cubicBezTo>
                    <a:pt x="7601" y="426"/>
                    <a:pt x="8235" y="626"/>
                    <a:pt x="8802" y="926"/>
                  </a:cubicBezTo>
                  <a:cubicBezTo>
                    <a:pt x="8702" y="793"/>
                    <a:pt x="8568" y="726"/>
                    <a:pt x="8401" y="626"/>
                  </a:cubicBezTo>
                  <a:cubicBezTo>
                    <a:pt x="7934" y="426"/>
                    <a:pt x="7467" y="226"/>
                    <a:pt x="6967" y="126"/>
                  </a:cubicBezTo>
                  <a:cubicBezTo>
                    <a:pt x="6583" y="42"/>
                    <a:pt x="6192" y="0"/>
                    <a:pt x="579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4778575" y="1506525"/>
              <a:ext cx="480375" cy="345200"/>
            </a:xfrm>
            <a:custGeom>
              <a:rect b="b" l="l" r="r" t="t"/>
              <a:pathLst>
                <a:path extrusionOk="0" h="13808" w="19215">
                  <a:moveTo>
                    <a:pt x="10065" y="4409"/>
                  </a:moveTo>
                  <a:cubicBezTo>
                    <a:pt x="10178" y="4409"/>
                    <a:pt x="10293" y="4428"/>
                    <a:pt x="10408" y="4470"/>
                  </a:cubicBezTo>
                  <a:cubicBezTo>
                    <a:pt x="10742" y="4604"/>
                    <a:pt x="11009" y="4870"/>
                    <a:pt x="11042" y="5271"/>
                  </a:cubicBezTo>
                  <a:cubicBezTo>
                    <a:pt x="11075" y="5638"/>
                    <a:pt x="11042" y="6038"/>
                    <a:pt x="10942" y="6438"/>
                  </a:cubicBezTo>
                  <a:cubicBezTo>
                    <a:pt x="10775" y="7205"/>
                    <a:pt x="10408" y="7939"/>
                    <a:pt x="9908" y="8506"/>
                  </a:cubicBezTo>
                  <a:cubicBezTo>
                    <a:pt x="9494" y="8991"/>
                    <a:pt x="8996" y="9391"/>
                    <a:pt x="8443" y="9689"/>
                  </a:cubicBezTo>
                  <a:lnTo>
                    <a:pt x="8443" y="9689"/>
                  </a:lnTo>
                  <a:cubicBezTo>
                    <a:pt x="8222" y="9078"/>
                    <a:pt x="8107" y="8432"/>
                    <a:pt x="8107" y="7773"/>
                  </a:cubicBezTo>
                  <a:cubicBezTo>
                    <a:pt x="8107" y="7005"/>
                    <a:pt x="8273" y="6205"/>
                    <a:pt x="8674" y="5504"/>
                  </a:cubicBezTo>
                  <a:cubicBezTo>
                    <a:pt x="8840" y="5171"/>
                    <a:pt x="9074" y="4870"/>
                    <a:pt x="9374" y="4637"/>
                  </a:cubicBezTo>
                  <a:cubicBezTo>
                    <a:pt x="9580" y="4500"/>
                    <a:pt x="9818" y="4409"/>
                    <a:pt x="10065" y="4409"/>
                  </a:cubicBezTo>
                  <a:close/>
                  <a:moveTo>
                    <a:pt x="3537" y="0"/>
                  </a:moveTo>
                  <a:cubicBezTo>
                    <a:pt x="3370" y="67"/>
                    <a:pt x="3236" y="100"/>
                    <a:pt x="3070" y="167"/>
                  </a:cubicBezTo>
                  <a:cubicBezTo>
                    <a:pt x="2603" y="401"/>
                    <a:pt x="2236" y="634"/>
                    <a:pt x="1869" y="968"/>
                  </a:cubicBezTo>
                  <a:cubicBezTo>
                    <a:pt x="1268" y="1501"/>
                    <a:pt x="835" y="2135"/>
                    <a:pt x="535" y="2836"/>
                  </a:cubicBezTo>
                  <a:cubicBezTo>
                    <a:pt x="101" y="3770"/>
                    <a:pt x="1" y="4837"/>
                    <a:pt x="201" y="5838"/>
                  </a:cubicBezTo>
                  <a:cubicBezTo>
                    <a:pt x="501" y="7072"/>
                    <a:pt x="1102" y="8173"/>
                    <a:pt x="2069" y="9007"/>
                  </a:cubicBezTo>
                  <a:cubicBezTo>
                    <a:pt x="3103" y="10007"/>
                    <a:pt x="4504" y="10608"/>
                    <a:pt x="5938" y="10641"/>
                  </a:cubicBezTo>
                  <a:cubicBezTo>
                    <a:pt x="5976" y="10642"/>
                    <a:pt x="6013" y="10642"/>
                    <a:pt x="6050" y="10642"/>
                  </a:cubicBezTo>
                  <a:cubicBezTo>
                    <a:pt x="6817" y="10642"/>
                    <a:pt x="7559" y="10481"/>
                    <a:pt x="8240" y="10179"/>
                  </a:cubicBezTo>
                  <a:lnTo>
                    <a:pt x="8240" y="10179"/>
                  </a:lnTo>
                  <a:cubicBezTo>
                    <a:pt x="9116" y="12195"/>
                    <a:pt x="11059" y="13655"/>
                    <a:pt x="13377" y="13777"/>
                  </a:cubicBezTo>
                  <a:cubicBezTo>
                    <a:pt x="13568" y="13798"/>
                    <a:pt x="13760" y="13808"/>
                    <a:pt x="13952" y="13808"/>
                  </a:cubicBezTo>
                  <a:cubicBezTo>
                    <a:pt x="14998" y="13808"/>
                    <a:pt x="16039" y="13502"/>
                    <a:pt x="16913" y="12910"/>
                  </a:cubicBezTo>
                  <a:cubicBezTo>
                    <a:pt x="17780" y="12276"/>
                    <a:pt x="18414" y="11442"/>
                    <a:pt x="18781" y="10474"/>
                  </a:cubicBezTo>
                  <a:cubicBezTo>
                    <a:pt x="19081" y="9774"/>
                    <a:pt x="19215" y="9007"/>
                    <a:pt x="19181" y="8240"/>
                  </a:cubicBezTo>
                  <a:cubicBezTo>
                    <a:pt x="19181" y="7706"/>
                    <a:pt x="19081" y="7272"/>
                    <a:pt x="18914" y="6805"/>
                  </a:cubicBezTo>
                  <a:cubicBezTo>
                    <a:pt x="18881" y="6638"/>
                    <a:pt x="18781" y="6472"/>
                    <a:pt x="18714" y="6338"/>
                  </a:cubicBezTo>
                  <a:lnTo>
                    <a:pt x="18714" y="6338"/>
                  </a:lnTo>
                  <a:cubicBezTo>
                    <a:pt x="18914" y="6972"/>
                    <a:pt x="19014" y="7606"/>
                    <a:pt x="19048" y="8206"/>
                  </a:cubicBezTo>
                  <a:cubicBezTo>
                    <a:pt x="19048" y="8973"/>
                    <a:pt x="18914" y="9674"/>
                    <a:pt x="18614" y="10374"/>
                  </a:cubicBezTo>
                  <a:cubicBezTo>
                    <a:pt x="18247" y="11308"/>
                    <a:pt x="17613" y="12109"/>
                    <a:pt x="16779" y="12643"/>
                  </a:cubicBezTo>
                  <a:cubicBezTo>
                    <a:pt x="15915" y="13190"/>
                    <a:pt x="14927" y="13464"/>
                    <a:pt x="13899" y="13464"/>
                  </a:cubicBezTo>
                  <a:cubicBezTo>
                    <a:pt x="13737" y="13464"/>
                    <a:pt x="13574" y="13457"/>
                    <a:pt x="13410" y="13443"/>
                  </a:cubicBezTo>
                  <a:cubicBezTo>
                    <a:pt x="12043" y="13343"/>
                    <a:pt x="10742" y="12776"/>
                    <a:pt x="9774" y="11809"/>
                  </a:cubicBezTo>
                  <a:cubicBezTo>
                    <a:pt x="9261" y="11279"/>
                    <a:pt x="8855" y="10672"/>
                    <a:pt x="8573" y="10018"/>
                  </a:cubicBezTo>
                  <a:lnTo>
                    <a:pt x="8573" y="10018"/>
                  </a:lnTo>
                  <a:cubicBezTo>
                    <a:pt x="9173" y="9700"/>
                    <a:pt x="9717" y="9269"/>
                    <a:pt x="10175" y="8740"/>
                  </a:cubicBezTo>
                  <a:cubicBezTo>
                    <a:pt x="10708" y="8073"/>
                    <a:pt x="11075" y="7306"/>
                    <a:pt x="11276" y="6472"/>
                  </a:cubicBezTo>
                  <a:cubicBezTo>
                    <a:pt x="11409" y="6038"/>
                    <a:pt x="11409" y="5638"/>
                    <a:pt x="11376" y="5171"/>
                  </a:cubicBezTo>
                  <a:cubicBezTo>
                    <a:pt x="11342" y="4670"/>
                    <a:pt x="11009" y="4270"/>
                    <a:pt x="10542" y="4103"/>
                  </a:cubicBezTo>
                  <a:cubicBezTo>
                    <a:pt x="10375" y="4044"/>
                    <a:pt x="10204" y="4014"/>
                    <a:pt x="10035" y="4014"/>
                  </a:cubicBezTo>
                  <a:cubicBezTo>
                    <a:pt x="9730" y="4014"/>
                    <a:pt x="9431" y="4110"/>
                    <a:pt x="9174" y="4303"/>
                  </a:cubicBezTo>
                  <a:cubicBezTo>
                    <a:pt x="8774" y="4570"/>
                    <a:pt x="8540" y="4904"/>
                    <a:pt x="8340" y="5304"/>
                  </a:cubicBezTo>
                  <a:cubicBezTo>
                    <a:pt x="7940" y="6071"/>
                    <a:pt x="7740" y="6939"/>
                    <a:pt x="7740" y="7773"/>
                  </a:cubicBezTo>
                  <a:cubicBezTo>
                    <a:pt x="7740" y="8501"/>
                    <a:pt x="7870" y="9203"/>
                    <a:pt x="8109" y="9854"/>
                  </a:cubicBezTo>
                  <a:lnTo>
                    <a:pt x="8109" y="9854"/>
                  </a:lnTo>
                  <a:cubicBezTo>
                    <a:pt x="7455" y="10149"/>
                    <a:pt x="6738" y="10308"/>
                    <a:pt x="6005" y="10308"/>
                  </a:cubicBezTo>
                  <a:cubicBezTo>
                    <a:pt x="4604" y="10274"/>
                    <a:pt x="3270" y="9707"/>
                    <a:pt x="2269" y="8807"/>
                  </a:cubicBezTo>
                  <a:cubicBezTo>
                    <a:pt x="1368" y="8006"/>
                    <a:pt x="735" y="6972"/>
                    <a:pt x="501" y="5804"/>
                  </a:cubicBezTo>
                  <a:cubicBezTo>
                    <a:pt x="268" y="4837"/>
                    <a:pt x="368" y="3836"/>
                    <a:pt x="735" y="2936"/>
                  </a:cubicBezTo>
                  <a:cubicBezTo>
                    <a:pt x="1002" y="2269"/>
                    <a:pt x="1402" y="1635"/>
                    <a:pt x="1936" y="1101"/>
                  </a:cubicBezTo>
                  <a:cubicBezTo>
                    <a:pt x="2403" y="634"/>
                    <a:pt x="2936" y="301"/>
                    <a:pt x="35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4716050" y="923375"/>
              <a:ext cx="35875" cy="35775"/>
            </a:xfrm>
            <a:custGeom>
              <a:rect b="b" l="l" r="r" t="t"/>
              <a:pathLst>
                <a:path extrusionOk="0" h="1431" w="1435">
                  <a:moveTo>
                    <a:pt x="710" y="1"/>
                  </a:moveTo>
                  <a:cubicBezTo>
                    <a:pt x="528" y="1"/>
                    <a:pt x="342" y="68"/>
                    <a:pt x="200" y="210"/>
                  </a:cubicBezTo>
                  <a:cubicBezTo>
                    <a:pt x="33" y="377"/>
                    <a:pt x="0" y="577"/>
                    <a:pt x="33" y="810"/>
                  </a:cubicBezTo>
                  <a:cubicBezTo>
                    <a:pt x="89" y="1168"/>
                    <a:pt x="280" y="1253"/>
                    <a:pt x="364" y="1253"/>
                  </a:cubicBezTo>
                  <a:cubicBezTo>
                    <a:pt x="382" y="1253"/>
                    <a:pt x="395" y="1250"/>
                    <a:pt x="400" y="1244"/>
                  </a:cubicBezTo>
                  <a:cubicBezTo>
                    <a:pt x="434" y="1210"/>
                    <a:pt x="267" y="1077"/>
                    <a:pt x="267" y="810"/>
                  </a:cubicBezTo>
                  <a:cubicBezTo>
                    <a:pt x="267" y="677"/>
                    <a:pt x="367" y="543"/>
                    <a:pt x="500" y="443"/>
                  </a:cubicBezTo>
                  <a:cubicBezTo>
                    <a:pt x="578" y="392"/>
                    <a:pt x="660" y="365"/>
                    <a:pt x="739" y="365"/>
                  </a:cubicBezTo>
                  <a:cubicBezTo>
                    <a:pt x="866" y="365"/>
                    <a:pt x="985" y="433"/>
                    <a:pt x="1067" y="577"/>
                  </a:cubicBezTo>
                  <a:cubicBezTo>
                    <a:pt x="1201" y="777"/>
                    <a:pt x="1168" y="1044"/>
                    <a:pt x="934" y="1144"/>
                  </a:cubicBezTo>
                  <a:cubicBezTo>
                    <a:pt x="734" y="1311"/>
                    <a:pt x="534" y="1277"/>
                    <a:pt x="534" y="1311"/>
                  </a:cubicBezTo>
                  <a:cubicBezTo>
                    <a:pt x="513" y="1352"/>
                    <a:pt x="594" y="1431"/>
                    <a:pt x="737" y="1431"/>
                  </a:cubicBezTo>
                  <a:cubicBezTo>
                    <a:pt x="826" y="1431"/>
                    <a:pt x="940" y="1400"/>
                    <a:pt x="1067" y="1311"/>
                  </a:cubicBezTo>
                  <a:cubicBezTo>
                    <a:pt x="1268" y="1177"/>
                    <a:pt x="1401" y="1010"/>
                    <a:pt x="1434" y="777"/>
                  </a:cubicBezTo>
                  <a:cubicBezTo>
                    <a:pt x="1434" y="577"/>
                    <a:pt x="1368" y="410"/>
                    <a:pt x="1234" y="243"/>
                  </a:cubicBezTo>
                  <a:cubicBezTo>
                    <a:pt x="1111" y="85"/>
                    <a:pt x="914" y="1"/>
                    <a:pt x="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4670175" y="1142625"/>
              <a:ext cx="38375" cy="35500"/>
            </a:xfrm>
            <a:custGeom>
              <a:rect b="b" l="l" r="r" t="t"/>
              <a:pathLst>
                <a:path extrusionOk="0" h="1420" w="1535">
                  <a:moveTo>
                    <a:pt x="725" y="0"/>
                  </a:moveTo>
                  <a:cubicBezTo>
                    <a:pt x="684" y="0"/>
                    <a:pt x="643" y="4"/>
                    <a:pt x="601" y="13"/>
                  </a:cubicBezTo>
                  <a:cubicBezTo>
                    <a:pt x="234" y="46"/>
                    <a:pt x="0" y="446"/>
                    <a:pt x="67" y="813"/>
                  </a:cubicBezTo>
                  <a:cubicBezTo>
                    <a:pt x="146" y="1127"/>
                    <a:pt x="306" y="1236"/>
                    <a:pt x="388" y="1236"/>
                  </a:cubicBezTo>
                  <a:cubicBezTo>
                    <a:pt x="410" y="1236"/>
                    <a:pt x="427" y="1228"/>
                    <a:pt x="434" y="1213"/>
                  </a:cubicBezTo>
                  <a:cubicBezTo>
                    <a:pt x="501" y="1180"/>
                    <a:pt x="334" y="1047"/>
                    <a:pt x="334" y="813"/>
                  </a:cubicBezTo>
                  <a:cubicBezTo>
                    <a:pt x="334" y="680"/>
                    <a:pt x="401" y="513"/>
                    <a:pt x="534" y="446"/>
                  </a:cubicBezTo>
                  <a:cubicBezTo>
                    <a:pt x="614" y="393"/>
                    <a:pt x="705" y="366"/>
                    <a:pt x="791" y="366"/>
                  </a:cubicBezTo>
                  <a:cubicBezTo>
                    <a:pt x="921" y="366"/>
                    <a:pt x="1041" y="426"/>
                    <a:pt x="1101" y="546"/>
                  </a:cubicBezTo>
                  <a:cubicBezTo>
                    <a:pt x="1235" y="780"/>
                    <a:pt x="1201" y="1013"/>
                    <a:pt x="1001" y="1147"/>
                  </a:cubicBezTo>
                  <a:cubicBezTo>
                    <a:pt x="768" y="1314"/>
                    <a:pt x="567" y="1280"/>
                    <a:pt x="567" y="1314"/>
                  </a:cubicBezTo>
                  <a:cubicBezTo>
                    <a:pt x="545" y="1336"/>
                    <a:pt x="645" y="1420"/>
                    <a:pt x="815" y="1420"/>
                  </a:cubicBezTo>
                  <a:cubicBezTo>
                    <a:pt x="896" y="1420"/>
                    <a:pt x="993" y="1401"/>
                    <a:pt x="1101" y="1347"/>
                  </a:cubicBezTo>
                  <a:cubicBezTo>
                    <a:pt x="1335" y="1213"/>
                    <a:pt x="1435" y="1047"/>
                    <a:pt x="1501" y="813"/>
                  </a:cubicBezTo>
                  <a:cubicBezTo>
                    <a:pt x="1535" y="513"/>
                    <a:pt x="1368" y="213"/>
                    <a:pt x="1068" y="113"/>
                  </a:cubicBezTo>
                  <a:cubicBezTo>
                    <a:pt x="968" y="38"/>
                    <a:pt x="849" y="0"/>
                    <a:pt x="7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4716050" y="1418025"/>
              <a:ext cx="38375" cy="36150"/>
            </a:xfrm>
            <a:custGeom>
              <a:rect b="b" l="l" r="r" t="t"/>
              <a:pathLst>
                <a:path extrusionOk="0" h="1446" w="1535">
                  <a:moveTo>
                    <a:pt x="736" y="0"/>
                  </a:moveTo>
                  <a:cubicBezTo>
                    <a:pt x="546" y="0"/>
                    <a:pt x="355" y="67"/>
                    <a:pt x="200" y="205"/>
                  </a:cubicBezTo>
                  <a:cubicBezTo>
                    <a:pt x="33" y="371"/>
                    <a:pt x="0" y="605"/>
                    <a:pt x="33" y="838"/>
                  </a:cubicBezTo>
                  <a:cubicBezTo>
                    <a:pt x="89" y="1197"/>
                    <a:pt x="280" y="1282"/>
                    <a:pt x="364" y="1282"/>
                  </a:cubicBezTo>
                  <a:cubicBezTo>
                    <a:pt x="382" y="1282"/>
                    <a:pt x="395" y="1278"/>
                    <a:pt x="400" y="1272"/>
                  </a:cubicBezTo>
                  <a:cubicBezTo>
                    <a:pt x="434" y="1205"/>
                    <a:pt x="267" y="1105"/>
                    <a:pt x="267" y="838"/>
                  </a:cubicBezTo>
                  <a:cubicBezTo>
                    <a:pt x="267" y="705"/>
                    <a:pt x="367" y="538"/>
                    <a:pt x="500" y="471"/>
                  </a:cubicBezTo>
                  <a:cubicBezTo>
                    <a:pt x="578" y="420"/>
                    <a:pt x="660" y="393"/>
                    <a:pt x="739" y="393"/>
                  </a:cubicBezTo>
                  <a:cubicBezTo>
                    <a:pt x="866" y="393"/>
                    <a:pt x="985" y="461"/>
                    <a:pt x="1067" y="605"/>
                  </a:cubicBezTo>
                  <a:cubicBezTo>
                    <a:pt x="1201" y="805"/>
                    <a:pt x="1168" y="1039"/>
                    <a:pt x="934" y="1172"/>
                  </a:cubicBezTo>
                  <a:cubicBezTo>
                    <a:pt x="734" y="1339"/>
                    <a:pt x="534" y="1305"/>
                    <a:pt x="534" y="1339"/>
                  </a:cubicBezTo>
                  <a:cubicBezTo>
                    <a:pt x="511" y="1361"/>
                    <a:pt x="611" y="1445"/>
                    <a:pt x="781" y="1445"/>
                  </a:cubicBezTo>
                  <a:cubicBezTo>
                    <a:pt x="862" y="1445"/>
                    <a:pt x="960" y="1426"/>
                    <a:pt x="1067" y="1372"/>
                  </a:cubicBezTo>
                  <a:cubicBezTo>
                    <a:pt x="1168" y="1339"/>
                    <a:pt x="1234" y="1305"/>
                    <a:pt x="1268" y="1205"/>
                  </a:cubicBezTo>
                  <a:cubicBezTo>
                    <a:pt x="1534" y="938"/>
                    <a:pt x="1534" y="471"/>
                    <a:pt x="1234" y="171"/>
                  </a:cubicBezTo>
                  <a:cubicBezTo>
                    <a:pt x="1089" y="58"/>
                    <a:pt x="913" y="0"/>
                    <a:pt x="7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4871975" y="1590675"/>
              <a:ext cx="36725" cy="36075"/>
            </a:xfrm>
            <a:custGeom>
              <a:rect b="b" l="l" r="r" t="t"/>
              <a:pathLst>
                <a:path extrusionOk="0" h="1443" w="1469">
                  <a:moveTo>
                    <a:pt x="730" y="1"/>
                  </a:moveTo>
                  <a:cubicBezTo>
                    <a:pt x="710" y="1"/>
                    <a:pt x="689" y="2"/>
                    <a:pt x="668" y="3"/>
                  </a:cubicBezTo>
                  <a:cubicBezTo>
                    <a:pt x="268" y="70"/>
                    <a:pt x="1" y="437"/>
                    <a:pt x="34" y="804"/>
                  </a:cubicBezTo>
                  <a:cubicBezTo>
                    <a:pt x="117" y="1162"/>
                    <a:pt x="290" y="1247"/>
                    <a:pt x="386" y="1247"/>
                  </a:cubicBezTo>
                  <a:cubicBezTo>
                    <a:pt x="406" y="1247"/>
                    <a:pt x="423" y="1243"/>
                    <a:pt x="434" y="1238"/>
                  </a:cubicBezTo>
                  <a:cubicBezTo>
                    <a:pt x="468" y="1204"/>
                    <a:pt x="301" y="1071"/>
                    <a:pt x="301" y="804"/>
                  </a:cubicBezTo>
                  <a:cubicBezTo>
                    <a:pt x="301" y="671"/>
                    <a:pt x="368" y="504"/>
                    <a:pt x="501" y="437"/>
                  </a:cubicBezTo>
                  <a:cubicBezTo>
                    <a:pt x="572" y="390"/>
                    <a:pt x="651" y="368"/>
                    <a:pt x="730" y="368"/>
                  </a:cubicBezTo>
                  <a:cubicBezTo>
                    <a:pt x="874" y="368"/>
                    <a:pt x="1015" y="441"/>
                    <a:pt x="1102" y="570"/>
                  </a:cubicBezTo>
                  <a:cubicBezTo>
                    <a:pt x="1202" y="771"/>
                    <a:pt x="1168" y="1004"/>
                    <a:pt x="968" y="1138"/>
                  </a:cubicBezTo>
                  <a:cubicBezTo>
                    <a:pt x="768" y="1304"/>
                    <a:pt x="535" y="1271"/>
                    <a:pt x="535" y="1304"/>
                  </a:cubicBezTo>
                  <a:cubicBezTo>
                    <a:pt x="512" y="1350"/>
                    <a:pt x="630" y="1443"/>
                    <a:pt x="814" y="1443"/>
                  </a:cubicBezTo>
                  <a:cubicBezTo>
                    <a:pt x="899" y="1443"/>
                    <a:pt x="997" y="1423"/>
                    <a:pt x="1102" y="1371"/>
                  </a:cubicBezTo>
                  <a:cubicBezTo>
                    <a:pt x="1302" y="1238"/>
                    <a:pt x="1435" y="1071"/>
                    <a:pt x="1469" y="804"/>
                  </a:cubicBezTo>
                  <a:lnTo>
                    <a:pt x="1469" y="637"/>
                  </a:lnTo>
                  <a:cubicBezTo>
                    <a:pt x="1437" y="259"/>
                    <a:pt x="1079" y="1"/>
                    <a:pt x="73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116325" y="1699100"/>
              <a:ext cx="35875" cy="34725"/>
            </a:xfrm>
            <a:custGeom>
              <a:rect b="b" l="l" r="r" t="t"/>
              <a:pathLst>
                <a:path extrusionOk="0" h="1389" w="1435">
                  <a:moveTo>
                    <a:pt x="730" y="0"/>
                  </a:moveTo>
                  <a:cubicBezTo>
                    <a:pt x="709" y="0"/>
                    <a:pt x="688" y="1"/>
                    <a:pt x="668" y="3"/>
                  </a:cubicBezTo>
                  <a:cubicBezTo>
                    <a:pt x="234" y="70"/>
                    <a:pt x="0" y="436"/>
                    <a:pt x="34" y="803"/>
                  </a:cubicBezTo>
                  <a:cubicBezTo>
                    <a:pt x="90" y="1110"/>
                    <a:pt x="285" y="1254"/>
                    <a:pt x="367" y="1254"/>
                  </a:cubicBezTo>
                  <a:cubicBezTo>
                    <a:pt x="383" y="1254"/>
                    <a:pt x="395" y="1248"/>
                    <a:pt x="401" y="1237"/>
                  </a:cubicBezTo>
                  <a:cubicBezTo>
                    <a:pt x="434" y="1137"/>
                    <a:pt x="267" y="1004"/>
                    <a:pt x="267" y="770"/>
                  </a:cubicBezTo>
                  <a:cubicBezTo>
                    <a:pt x="234" y="637"/>
                    <a:pt x="334" y="470"/>
                    <a:pt x="434" y="403"/>
                  </a:cubicBezTo>
                  <a:cubicBezTo>
                    <a:pt x="528" y="350"/>
                    <a:pt x="621" y="323"/>
                    <a:pt x="708" y="323"/>
                  </a:cubicBezTo>
                  <a:cubicBezTo>
                    <a:pt x="838" y="323"/>
                    <a:pt x="955" y="383"/>
                    <a:pt x="1035" y="503"/>
                  </a:cubicBezTo>
                  <a:cubicBezTo>
                    <a:pt x="1168" y="737"/>
                    <a:pt x="1101" y="970"/>
                    <a:pt x="901" y="1104"/>
                  </a:cubicBezTo>
                  <a:cubicBezTo>
                    <a:pt x="701" y="1270"/>
                    <a:pt x="501" y="1237"/>
                    <a:pt x="501" y="1270"/>
                  </a:cubicBezTo>
                  <a:cubicBezTo>
                    <a:pt x="501" y="1294"/>
                    <a:pt x="605" y="1388"/>
                    <a:pt x="801" y="1388"/>
                  </a:cubicBezTo>
                  <a:cubicBezTo>
                    <a:pt x="877" y="1388"/>
                    <a:pt x="966" y="1374"/>
                    <a:pt x="1068" y="1337"/>
                  </a:cubicBezTo>
                  <a:cubicBezTo>
                    <a:pt x="1268" y="1237"/>
                    <a:pt x="1401" y="1070"/>
                    <a:pt x="1435" y="803"/>
                  </a:cubicBezTo>
                  <a:lnTo>
                    <a:pt x="1435" y="637"/>
                  </a:lnTo>
                  <a:cubicBezTo>
                    <a:pt x="1403" y="259"/>
                    <a:pt x="1075" y="0"/>
                    <a:pt x="73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328975" y="1709225"/>
              <a:ext cx="35875" cy="35750"/>
            </a:xfrm>
            <a:custGeom>
              <a:rect b="b" l="l" r="r" t="t"/>
              <a:pathLst>
                <a:path extrusionOk="0" h="1430" w="1435">
                  <a:moveTo>
                    <a:pt x="692" y="1"/>
                  </a:moveTo>
                  <a:cubicBezTo>
                    <a:pt x="516" y="1"/>
                    <a:pt x="338" y="61"/>
                    <a:pt x="201" y="198"/>
                  </a:cubicBezTo>
                  <a:cubicBezTo>
                    <a:pt x="34" y="365"/>
                    <a:pt x="1" y="565"/>
                    <a:pt x="34" y="832"/>
                  </a:cubicBezTo>
                  <a:cubicBezTo>
                    <a:pt x="89" y="1161"/>
                    <a:pt x="279" y="1242"/>
                    <a:pt x="363" y="1242"/>
                  </a:cubicBezTo>
                  <a:cubicBezTo>
                    <a:pt x="382" y="1242"/>
                    <a:pt x="395" y="1238"/>
                    <a:pt x="401" y="1232"/>
                  </a:cubicBezTo>
                  <a:cubicBezTo>
                    <a:pt x="434" y="1199"/>
                    <a:pt x="267" y="1066"/>
                    <a:pt x="267" y="832"/>
                  </a:cubicBezTo>
                  <a:cubicBezTo>
                    <a:pt x="267" y="699"/>
                    <a:pt x="367" y="532"/>
                    <a:pt x="501" y="432"/>
                  </a:cubicBezTo>
                  <a:cubicBezTo>
                    <a:pt x="573" y="396"/>
                    <a:pt x="649" y="377"/>
                    <a:pt x="723" y="377"/>
                  </a:cubicBezTo>
                  <a:cubicBezTo>
                    <a:pt x="856" y="377"/>
                    <a:pt x="982" y="437"/>
                    <a:pt x="1068" y="565"/>
                  </a:cubicBezTo>
                  <a:cubicBezTo>
                    <a:pt x="1201" y="799"/>
                    <a:pt x="1168" y="1032"/>
                    <a:pt x="935" y="1166"/>
                  </a:cubicBezTo>
                  <a:cubicBezTo>
                    <a:pt x="734" y="1332"/>
                    <a:pt x="534" y="1299"/>
                    <a:pt x="534" y="1332"/>
                  </a:cubicBezTo>
                  <a:cubicBezTo>
                    <a:pt x="513" y="1354"/>
                    <a:pt x="600" y="1429"/>
                    <a:pt x="753" y="1429"/>
                  </a:cubicBezTo>
                  <a:cubicBezTo>
                    <a:pt x="840" y="1429"/>
                    <a:pt x="947" y="1405"/>
                    <a:pt x="1068" y="1332"/>
                  </a:cubicBezTo>
                  <a:cubicBezTo>
                    <a:pt x="1268" y="1199"/>
                    <a:pt x="1402" y="1032"/>
                    <a:pt x="1435" y="799"/>
                  </a:cubicBezTo>
                  <a:cubicBezTo>
                    <a:pt x="1435" y="565"/>
                    <a:pt x="1368" y="398"/>
                    <a:pt x="1235" y="232"/>
                  </a:cubicBezTo>
                  <a:cubicBezTo>
                    <a:pt x="1108" y="87"/>
                    <a:pt x="902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518275" y="1617175"/>
              <a:ext cx="36725" cy="35300"/>
            </a:xfrm>
            <a:custGeom>
              <a:rect b="b" l="l" r="r" t="t"/>
              <a:pathLst>
                <a:path extrusionOk="0" h="1412" w="1469">
                  <a:moveTo>
                    <a:pt x="782" y="1"/>
                  </a:moveTo>
                  <a:cubicBezTo>
                    <a:pt x="744" y="1"/>
                    <a:pt x="706" y="4"/>
                    <a:pt x="668" y="11"/>
                  </a:cubicBezTo>
                  <a:cubicBezTo>
                    <a:pt x="267" y="44"/>
                    <a:pt x="1" y="411"/>
                    <a:pt x="34" y="778"/>
                  </a:cubicBezTo>
                  <a:cubicBezTo>
                    <a:pt x="117" y="1136"/>
                    <a:pt x="290" y="1221"/>
                    <a:pt x="386" y="1221"/>
                  </a:cubicBezTo>
                  <a:cubicBezTo>
                    <a:pt x="406" y="1221"/>
                    <a:pt x="423" y="1218"/>
                    <a:pt x="434" y="1212"/>
                  </a:cubicBezTo>
                  <a:cubicBezTo>
                    <a:pt x="468" y="1178"/>
                    <a:pt x="301" y="1045"/>
                    <a:pt x="301" y="778"/>
                  </a:cubicBezTo>
                  <a:cubicBezTo>
                    <a:pt x="301" y="678"/>
                    <a:pt x="368" y="511"/>
                    <a:pt x="501" y="411"/>
                  </a:cubicBezTo>
                  <a:cubicBezTo>
                    <a:pt x="573" y="375"/>
                    <a:pt x="653" y="356"/>
                    <a:pt x="733" y="356"/>
                  </a:cubicBezTo>
                  <a:cubicBezTo>
                    <a:pt x="876" y="356"/>
                    <a:pt x="1016" y="416"/>
                    <a:pt x="1101" y="545"/>
                  </a:cubicBezTo>
                  <a:cubicBezTo>
                    <a:pt x="1201" y="745"/>
                    <a:pt x="1168" y="1012"/>
                    <a:pt x="968" y="1145"/>
                  </a:cubicBezTo>
                  <a:cubicBezTo>
                    <a:pt x="768" y="1312"/>
                    <a:pt x="534" y="1245"/>
                    <a:pt x="534" y="1312"/>
                  </a:cubicBezTo>
                  <a:cubicBezTo>
                    <a:pt x="511" y="1312"/>
                    <a:pt x="604" y="1411"/>
                    <a:pt x="801" y="1411"/>
                  </a:cubicBezTo>
                  <a:cubicBezTo>
                    <a:pt x="883" y="1411"/>
                    <a:pt x="984" y="1394"/>
                    <a:pt x="1101" y="1345"/>
                  </a:cubicBezTo>
                  <a:cubicBezTo>
                    <a:pt x="1302" y="1212"/>
                    <a:pt x="1435" y="1045"/>
                    <a:pt x="1468" y="778"/>
                  </a:cubicBezTo>
                  <a:lnTo>
                    <a:pt x="1468" y="611"/>
                  </a:lnTo>
                  <a:cubicBezTo>
                    <a:pt x="1438" y="252"/>
                    <a:pt x="1113" y="1"/>
                    <a:pt x="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4888650" y="731650"/>
              <a:ext cx="37575" cy="35875"/>
            </a:xfrm>
            <a:custGeom>
              <a:rect b="b" l="l" r="r" t="t"/>
              <a:pathLst>
                <a:path extrusionOk="0" h="1435" w="1503">
                  <a:moveTo>
                    <a:pt x="718" y="1"/>
                  </a:moveTo>
                  <a:cubicBezTo>
                    <a:pt x="537" y="1"/>
                    <a:pt x="355" y="68"/>
                    <a:pt x="201" y="207"/>
                  </a:cubicBezTo>
                  <a:cubicBezTo>
                    <a:pt x="34" y="373"/>
                    <a:pt x="1" y="574"/>
                    <a:pt x="34" y="807"/>
                  </a:cubicBezTo>
                  <a:cubicBezTo>
                    <a:pt x="117" y="1165"/>
                    <a:pt x="291" y="1250"/>
                    <a:pt x="386" y="1250"/>
                  </a:cubicBezTo>
                  <a:cubicBezTo>
                    <a:pt x="406" y="1250"/>
                    <a:pt x="423" y="1246"/>
                    <a:pt x="435" y="1241"/>
                  </a:cubicBezTo>
                  <a:cubicBezTo>
                    <a:pt x="468" y="1207"/>
                    <a:pt x="301" y="1074"/>
                    <a:pt x="301" y="807"/>
                  </a:cubicBezTo>
                  <a:cubicBezTo>
                    <a:pt x="301" y="707"/>
                    <a:pt x="368" y="540"/>
                    <a:pt x="501" y="440"/>
                  </a:cubicBezTo>
                  <a:cubicBezTo>
                    <a:pt x="572" y="393"/>
                    <a:pt x="652" y="371"/>
                    <a:pt x="730" y="371"/>
                  </a:cubicBezTo>
                  <a:cubicBezTo>
                    <a:pt x="874" y="371"/>
                    <a:pt x="1016" y="444"/>
                    <a:pt x="1102" y="574"/>
                  </a:cubicBezTo>
                  <a:cubicBezTo>
                    <a:pt x="1202" y="774"/>
                    <a:pt x="1168" y="1041"/>
                    <a:pt x="968" y="1141"/>
                  </a:cubicBezTo>
                  <a:cubicBezTo>
                    <a:pt x="768" y="1307"/>
                    <a:pt x="535" y="1274"/>
                    <a:pt x="535" y="1307"/>
                  </a:cubicBezTo>
                  <a:cubicBezTo>
                    <a:pt x="510" y="1307"/>
                    <a:pt x="649" y="1434"/>
                    <a:pt x="857" y="1434"/>
                  </a:cubicBezTo>
                  <a:cubicBezTo>
                    <a:pt x="931" y="1434"/>
                    <a:pt x="1014" y="1418"/>
                    <a:pt x="1102" y="1374"/>
                  </a:cubicBezTo>
                  <a:cubicBezTo>
                    <a:pt x="1302" y="1241"/>
                    <a:pt x="1435" y="1074"/>
                    <a:pt x="1469" y="807"/>
                  </a:cubicBezTo>
                  <a:cubicBezTo>
                    <a:pt x="1502" y="607"/>
                    <a:pt x="1435" y="440"/>
                    <a:pt x="1302" y="273"/>
                  </a:cubicBezTo>
                  <a:cubicBezTo>
                    <a:pt x="1140" y="93"/>
                    <a:pt x="930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255600" y="1551550"/>
              <a:ext cx="349425" cy="290225"/>
            </a:xfrm>
            <a:custGeom>
              <a:rect b="b" l="l" r="r" t="t"/>
              <a:pathLst>
                <a:path extrusionOk="0" h="11609" w="13977">
                  <a:moveTo>
                    <a:pt x="6869" y="3498"/>
                  </a:moveTo>
                  <a:cubicBezTo>
                    <a:pt x="6903" y="3498"/>
                    <a:pt x="6937" y="3500"/>
                    <a:pt x="6972" y="3503"/>
                  </a:cubicBezTo>
                  <a:cubicBezTo>
                    <a:pt x="7672" y="3603"/>
                    <a:pt x="8339" y="3870"/>
                    <a:pt x="8840" y="4370"/>
                  </a:cubicBezTo>
                  <a:cubicBezTo>
                    <a:pt x="9340" y="4871"/>
                    <a:pt x="9707" y="5505"/>
                    <a:pt x="9874" y="6172"/>
                  </a:cubicBezTo>
                  <a:cubicBezTo>
                    <a:pt x="10222" y="7302"/>
                    <a:pt x="9965" y="8508"/>
                    <a:pt x="9301" y="9440"/>
                  </a:cubicBezTo>
                  <a:lnTo>
                    <a:pt x="9301" y="9440"/>
                  </a:lnTo>
                  <a:cubicBezTo>
                    <a:pt x="9213" y="9409"/>
                    <a:pt x="9126" y="9376"/>
                    <a:pt x="9040" y="9341"/>
                  </a:cubicBezTo>
                  <a:cubicBezTo>
                    <a:pt x="7872" y="8840"/>
                    <a:pt x="7005" y="7706"/>
                    <a:pt x="6171" y="6572"/>
                  </a:cubicBezTo>
                  <a:cubicBezTo>
                    <a:pt x="5704" y="6038"/>
                    <a:pt x="5537" y="5371"/>
                    <a:pt x="5604" y="4671"/>
                  </a:cubicBezTo>
                  <a:cubicBezTo>
                    <a:pt x="5637" y="4337"/>
                    <a:pt x="5804" y="4003"/>
                    <a:pt x="6038" y="3803"/>
                  </a:cubicBezTo>
                  <a:cubicBezTo>
                    <a:pt x="6277" y="3624"/>
                    <a:pt x="6570" y="3498"/>
                    <a:pt x="6869" y="3498"/>
                  </a:cubicBezTo>
                  <a:close/>
                  <a:moveTo>
                    <a:pt x="11775" y="1"/>
                  </a:moveTo>
                  <a:cubicBezTo>
                    <a:pt x="12109" y="468"/>
                    <a:pt x="12376" y="968"/>
                    <a:pt x="12709" y="1468"/>
                  </a:cubicBezTo>
                  <a:cubicBezTo>
                    <a:pt x="13443" y="2836"/>
                    <a:pt x="13710" y="4404"/>
                    <a:pt x="13543" y="5972"/>
                  </a:cubicBezTo>
                  <a:cubicBezTo>
                    <a:pt x="13476" y="7006"/>
                    <a:pt x="13043" y="8040"/>
                    <a:pt x="12342" y="8840"/>
                  </a:cubicBezTo>
                  <a:cubicBezTo>
                    <a:pt x="11942" y="9307"/>
                    <a:pt x="11442" y="9541"/>
                    <a:pt x="10841" y="9641"/>
                  </a:cubicBezTo>
                  <a:cubicBezTo>
                    <a:pt x="10731" y="9652"/>
                    <a:pt x="10621" y="9658"/>
                    <a:pt x="10513" y="9658"/>
                  </a:cubicBezTo>
                  <a:cubicBezTo>
                    <a:pt x="10198" y="9658"/>
                    <a:pt x="9892" y="9611"/>
                    <a:pt x="9594" y="9531"/>
                  </a:cubicBezTo>
                  <a:lnTo>
                    <a:pt x="9594" y="9531"/>
                  </a:lnTo>
                  <a:cubicBezTo>
                    <a:pt x="9888" y="9112"/>
                    <a:pt x="10107" y="8651"/>
                    <a:pt x="10274" y="8173"/>
                  </a:cubicBezTo>
                  <a:cubicBezTo>
                    <a:pt x="10474" y="7473"/>
                    <a:pt x="10474" y="6705"/>
                    <a:pt x="10274" y="6005"/>
                  </a:cubicBezTo>
                  <a:cubicBezTo>
                    <a:pt x="10107" y="5271"/>
                    <a:pt x="9674" y="4604"/>
                    <a:pt x="9140" y="4037"/>
                  </a:cubicBezTo>
                  <a:cubicBezTo>
                    <a:pt x="8540" y="3503"/>
                    <a:pt x="7806" y="3136"/>
                    <a:pt x="7005" y="3103"/>
                  </a:cubicBezTo>
                  <a:cubicBezTo>
                    <a:pt x="6945" y="3093"/>
                    <a:pt x="6885" y="3088"/>
                    <a:pt x="6824" y="3088"/>
                  </a:cubicBezTo>
                  <a:cubicBezTo>
                    <a:pt x="6478" y="3088"/>
                    <a:pt x="6121" y="3243"/>
                    <a:pt x="5838" y="3470"/>
                  </a:cubicBezTo>
                  <a:cubicBezTo>
                    <a:pt x="5504" y="3770"/>
                    <a:pt x="5304" y="4137"/>
                    <a:pt x="5271" y="4537"/>
                  </a:cubicBezTo>
                  <a:cubicBezTo>
                    <a:pt x="5170" y="5338"/>
                    <a:pt x="5371" y="6105"/>
                    <a:pt x="5871" y="6705"/>
                  </a:cubicBezTo>
                  <a:cubicBezTo>
                    <a:pt x="6705" y="7873"/>
                    <a:pt x="7672" y="9007"/>
                    <a:pt x="8940" y="9607"/>
                  </a:cubicBezTo>
                  <a:cubicBezTo>
                    <a:pt x="8998" y="9633"/>
                    <a:pt x="9056" y="9657"/>
                    <a:pt x="9115" y="9680"/>
                  </a:cubicBezTo>
                  <a:lnTo>
                    <a:pt x="9115" y="9680"/>
                  </a:lnTo>
                  <a:cubicBezTo>
                    <a:pt x="9069" y="9735"/>
                    <a:pt x="9022" y="9789"/>
                    <a:pt x="8973" y="9841"/>
                  </a:cubicBezTo>
                  <a:cubicBezTo>
                    <a:pt x="8173" y="10775"/>
                    <a:pt x="7005" y="11309"/>
                    <a:pt x="5804" y="11342"/>
                  </a:cubicBezTo>
                  <a:cubicBezTo>
                    <a:pt x="4770" y="11342"/>
                    <a:pt x="3669" y="11042"/>
                    <a:pt x="2802" y="10475"/>
                  </a:cubicBezTo>
                  <a:cubicBezTo>
                    <a:pt x="2035" y="9974"/>
                    <a:pt x="1434" y="9307"/>
                    <a:pt x="1001" y="8540"/>
                  </a:cubicBezTo>
                  <a:cubicBezTo>
                    <a:pt x="667" y="7973"/>
                    <a:pt x="434" y="7339"/>
                    <a:pt x="300" y="6672"/>
                  </a:cubicBezTo>
                  <a:cubicBezTo>
                    <a:pt x="167" y="6105"/>
                    <a:pt x="134" y="5538"/>
                    <a:pt x="100" y="4971"/>
                  </a:cubicBezTo>
                  <a:cubicBezTo>
                    <a:pt x="33" y="5138"/>
                    <a:pt x="33" y="5271"/>
                    <a:pt x="33" y="5438"/>
                  </a:cubicBezTo>
                  <a:cubicBezTo>
                    <a:pt x="0" y="5838"/>
                    <a:pt x="33" y="6305"/>
                    <a:pt x="134" y="6705"/>
                  </a:cubicBezTo>
                  <a:cubicBezTo>
                    <a:pt x="200" y="7373"/>
                    <a:pt x="467" y="8040"/>
                    <a:pt x="801" y="8640"/>
                  </a:cubicBezTo>
                  <a:cubicBezTo>
                    <a:pt x="1268" y="9441"/>
                    <a:pt x="1868" y="10141"/>
                    <a:pt x="2635" y="10642"/>
                  </a:cubicBezTo>
                  <a:cubicBezTo>
                    <a:pt x="3603" y="11275"/>
                    <a:pt x="4670" y="11609"/>
                    <a:pt x="5804" y="11609"/>
                  </a:cubicBezTo>
                  <a:cubicBezTo>
                    <a:pt x="7105" y="11542"/>
                    <a:pt x="8339" y="10975"/>
                    <a:pt x="9207" y="10008"/>
                  </a:cubicBezTo>
                  <a:cubicBezTo>
                    <a:pt x="9277" y="9933"/>
                    <a:pt x="9344" y="9856"/>
                    <a:pt x="9408" y="9778"/>
                  </a:cubicBezTo>
                  <a:lnTo>
                    <a:pt x="9408" y="9778"/>
                  </a:lnTo>
                  <a:cubicBezTo>
                    <a:pt x="9717" y="9866"/>
                    <a:pt x="10039" y="9912"/>
                    <a:pt x="10364" y="9912"/>
                  </a:cubicBezTo>
                  <a:cubicBezTo>
                    <a:pt x="10534" y="9912"/>
                    <a:pt x="10704" y="9900"/>
                    <a:pt x="10875" y="9874"/>
                  </a:cubicBezTo>
                  <a:cubicBezTo>
                    <a:pt x="11508" y="9808"/>
                    <a:pt x="12109" y="9474"/>
                    <a:pt x="12542" y="9007"/>
                  </a:cubicBezTo>
                  <a:cubicBezTo>
                    <a:pt x="13310" y="8173"/>
                    <a:pt x="13710" y="7106"/>
                    <a:pt x="13810" y="5972"/>
                  </a:cubicBezTo>
                  <a:cubicBezTo>
                    <a:pt x="13977" y="4370"/>
                    <a:pt x="13643" y="2803"/>
                    <a:pt x="12843" y="1368"/>
                  </a:cubicBezTo>
                  <a:cubicBezTo>
                    <a:pt x="12642" y="1001"/>
                    <a:pt x="12376" y="668"/>
                    <a:pt x="12109" y="334"/>
                  </a:cubicBezTo>
                  <a:cubicBezTo>
                    <a:pt x="11975" y="201"/>
                    <a:pt x="11875" y="101"/>
                    <a:pt x="11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4550075" y="514975"/>
              <a:ext cx="1364350" cy="1362675"/>
            </a:xfrm>
            <a:custGeom>
              <a:rect b="b" l="l" r="r" t="t"/>
              <a:pathLst>
                <a:path extrusionOk="0" h="54507" w="54574">
                  <a:moveTo>
                    <a:pt x="53753" y="20872"/>
                  </a:moveTo>
                  <a:cubicBezTo>
                    <a:pt x="53845" y="21298"/>
                    <a:pt x="53954" y="21724"/>
                    <a:pt x="54040" y="22150"/>
                  </a:cubicBezTo>
                  <a:cubicBezTo>
                    <a:pt x="54106" y="22617"/>
                    <a:pt x="54140" y="23084"/>
                    <a:pt x="54240" y="23484"/>
                  </a:cubicBezTo>
                  <a:cubicBezTo>
                    <a:pt x="54242" y="23501"/>
                    <a:pt x="54245" y="23517"/>
                    <a:pt x="54247" y="23534"/>
                  </a:cubicBezTo>
                  <a:lnTo>
                    <a:pt x="54247" y="23534"/>
                  </a:lnTo>
                  <a:cubicBezTo>
                    <a:pt x="54244" y="23506"/>
                    <a:pt x="54242" y="23479"/>
                    <a:pt x="54240" y="23451"/>
                  </a:cubicBezTo>
                  <a:cubicBezTo>
                    <a:pt x="54206" y="23050"/>
                    <a:pt x="54106" y="22617"/>
                    <a:pt x="54040" y="22116"/>
                  </a:cubicBezTo>
                  <a:cubicBezTo>
                    <a:pt x="53957" y="21702"/>
                    <a:pt x="53874" y="21287"/>
                    <a:pt x="53753" y="20872"/>
                  </a:cubicBezTo>
                  <a:close/>
                  <a:moveTo>
                    <a:pt x="54247" y="23534"/>
                  </a:moveTo>
                  <a:cubicBezTo>
                    <a:pt x="54261" y="23656"/>
                    <a:pt x="54281" y="23770"/>
                    <a:pt x="54303" y="23880"/>
                  </a:cubicBezTo>
                  <a:lnTo>
                    <a:pt x="54303" y="23880"/>
                  </a:lnTo>
                  <a:cubicBezTo>
                    <a:pt x="54285" y="23770"/>
                    <a:pt x="54266" y="23654"/>
                    <a:pt x="54247" y="23534"/>
                  </a:cubicBezTo>
                  <a:close/>
                  <a:moveTo>
                    <a:pt x="54303" y="23880"/>
                  </a:moveTo>
                  <a:cubicBezTo>
                    <a:pt x="54346" y="24149"/>
                    <a:pt x="54384" y="24391"/>
                    <a:pt x="54407" y="24618"/>
                  </a:cubicBezTo>
                  <a:cubicBezTo>
                    <a:pt x="54407" y="24619"/>
                    <a:pt x="54407" y="24619"/>
                    <a:pt x="54407" y="24619"/>
                  </a:cubicBezTo>
                  <a:lnTo>
                    <a:pt x="54407" y="24619"/>
                  </a:lnTo>
                  <a:cubicBezTo>
                    <a:pt x="54407" y="24608"/>
                    <a:pt x="54407" y="24596"/>
                    <a:pt x="54407" y="24585"/>
                  </a:cubicBezTo>
                  <a:cubicBezTo>
                    <a:pt x="54407" y="24348"/>
                    <a:pt x="54351" y="24125"/>
                    <a:pt x="54303" y="23880"/>
                  </a:cubicBezTo>
                  <a:close/>
                  <a:moveTo>
                    <a:pt x="54407" y="24619"/>
                  </a:moveTo>
                  <a:cubicBezTo>
                    <a:pt x="54409" y="24969"/>
                    <a:pt x="54440" y="25258"/>
                    <a:pt x="54440" y="25548"/>
                  </a:cubicBezTo>
                  <a:lnTo>
                    <a:pt x="54440" y="25548"/>
                  </a:lnTo>
                  <a:cubicBezTo>
                    <a:pt x="54440" y="25258"/>
                    <a:pt x="54438" y="24939"/>
                    <a:pt x="54407" y="24619"/>
                  </a:cubicBezTo>
                  <a:close/>
                  <a:moveTo>
                    <a:pt x="54440" y="25548"/>
                  </a:moveTo>
                  <a:cubicBezTo>
                    <a:pt x="54440" y="25560"/>
                    <a:pt x="54440" y="25573"/>
                    <a:pt x="54440" y="25586"/>
                  </a:cubicBezTo>
                  <a:cubicBezTo>
                    <a:pt x="54440" y="26119"/>
                    <a:pt x="54473" y="26586"/>
                    <a:pt x="54473" y="26853"/>
                  </a:cubicBezTo>
                  <a:cubicBezTo>
                    <a:pt x="54473" y="27153"/>
                    <a:pt x="54573" y="27287"/>
                    <a:pt x="54573" y="27287"/>
                  </a:cubicBezTo>
                  <a:cubicBezTo>
                    <a:pt x="54573" y="27287"/>
                    <a:pt x="54573" y="27120"/>
                    <a:pt x="54540" y="26820"/>
                  </a:cubicBezTo>
                  <a:cubicBezTo>
                    <a:pt x="54473" y="26553"/>
                    <a:pt x="54473" y="26086"/>
                    <a:pt x="54440" y="25552"/>
                  </a:cubicBezTo>
                  <a:cubicBezTo>
                    <a:pt x="54440" y="25551"/>
                    <a:pt x="54440" y="25549"/>
                    <a:pt x="54440" y="25548"/>
                  </a:cubicBezTo>
                  <a:close/>
                  <a:moveTo>
                    <a:pt x="27087" y="1"/>
                  </a:moveTo>
                  <a:lnTo>
                    <a:pt x="25286" y="101"/>
                  </a:lnTo>
                  <a:cubicBezTo>
                    <a:pt x="25019" y="101"/>
                    <a:pt x="24685" y="101"/>
                    <a:pt x="24385" y="134"/>
                  </a:cubicBezTo>
                  <a:lnTo>
                    <a:pt x="23451" y="267"/>
                  </a:lnTo>
                  <a:cubicBezTo>
                    <a:pt x="22884" y="334"/>
                    <a:pt x="22250" y="434"/>
                    <a:pt x="21616" y="568"/>
                  </a:cubicBezTo>
                  <a:cubicBezTo>
                    <a:pt x="20416" y="801"/>
                    <a:pt x="19215" y="1168"/>
                    <a:pt x="18014" y="1602"/>
                  </a:cubicBezTo>
                  <a:cubicBezTo>
                    <a:pt x="16746" y="2069"/>
                    <a:pt x="15579" y="2602"/>
                    <a:pt x="14411" y="3170"/>
                  </a:cubicBezTo>
                  <a:cubicBezTo>
                    <a:pt x="13844" y="3470"/>
                    <a:pt x="13277" y="3837"/>
                    <a:pt x="12710" y="4170"/>
                  </a:cubicBezTo>
                  <a:cubicBezTo>
                    <a:pt x="12443" y="4404"/>
                    <a:pt x="12110" y="4504"/>
                    <a:pt x="11876" y="4737"/>
                  </a:cubicBezTo>
                  <a:lnTo>
                    <a:pt x="11076" y="5304"/>
                  </a:lnTo>
                  <a:cubicBezTo>
                    <a:pt x="9941" y="6105"/>
                    <a:pt x="8907" y="6972"/>
                    <a:pt x="7940" y="7940"/>
                  </a:cubicBezTo>
                  <a:cubicBezTo>
                    <a:pt x="7006" y="8940"/>
                    <a:pt x="6105" y="9974"/>
                    <a:pt x="5271" y="11109"/>
                  </a:cubicBezTo>
                  <a:lnTo>
                    <a:pt x="4671" y="11942"/>
                  </a:lnTo>
                  <a:lnTo>
                    <a:pt x="4104" y="12843"/>
                  </a:lnTo>
                  <a:lnTo>
                    <a:pt x="3570" y="13777"/>
                  </a:lnTo>
                  <a:cubicBezTo>
                    <a:pt x="3403" y="14077"/>
                    <a:pt x="3203" y="14344"/>
                    <a:pt x="3070" y="14678"/>
                  </a:cubicBezTo>
                  <a:cubicBezTo>
                    <a:pt x="2770" y="15312"/>
                    <a:pt x="2403" y="15912"/>
                    <a:pt x="2169" y="16612"/>
                  </a:cubicBezTo>
                  <a:cubicBezTo>
                    <a:pt x="1902" y="17313"/>
                    <a:pt x="1669" y="17980"/>
                    <a:pt x="1402" y="18647"/>
                  </a:cubicBezTo>
                  <a:cubicBezTo>
                    <a:pt x="501" y="21449"/>
                    <a:pt x="34" y="24385"/>
                    <a:pt x="1" y="27287"/>
                  </a:cubicBezTo>
                  <a:cubicBezTo>
                    <a:pt x="34" y="30222"/>
                    <a:pt x="535" y="33091"/>
                    <a:pt x="1402" y="35893"/>
                  </a:cubicBezTo>
                  <a:lnTo>
                    <a:pt x="2169" y="37894"/>
                  </a:lnTo>
                  <a:lnTo>
                    <a:pt x="3070" y="39796"/>
                  </a:lnTo>
                  <a:lnTo>
                    <a:pt x="3337" y="40296"/>
                  </a:lnTo>
                  <a:lnTo>
                    <a:pt x="3604" y="40763"/>
                  </a:lnTo>
                  <a:lnTo>
                    <a:pt x="4171" y="41664"/>
                  </a:lnTo>
                  <a:lnTo>
                    <a:pt x="4704" y="42598"/>
                  </a:lnTo>
                  <a:lnTo>
                    <a:pt x="5338" y="43432"/>
                  </a:lnTo>
                  <a:cubicBezTo>
                    <a:pt x="6105" y="44532"/>
                    <a:pt x="7039" y="45600"/>
                    <a:pt x="8007" y="46601"/>
                  </a:cubicBezTo>
                  <a:cubicBezTo>
                    <a:pt x="9007" y="47568"/>
                    <a:pt x="10041" y="48435"/>
                    <a:pt x="11109" y="49236"/>
                  </a:cubicBezTo>
                  <a:lnTo>
                    <a:pt x="11909" y="49803"/>
                  </a:lnTo>
                  <a:cubicBezTo>
                    <a:pt x="12176" y="50003"/>
                    <a:pt x="12443" y="50170"/>
                    <a:pt x="12743" y="50337"/>
                  </a:cubicBezTo>
                  <a:cubicBezTo>
                    <a:pt x="13344" y="50670"/>
                    <a:pt x="13878" y="51004"/>
                    <a:pt x="14445" y="51337"/>
                  </a:cubicBezTo>
                  <a:cubicBezTo>
                    <a:pt x="15612" y="51938"/>
                    <a:pt x="16846" y="52438"/>
                    <a:pt x="18047" y="52905"/>
                  </a:cubicBezTo>
                  <a:cubicBezTo>
                    <a:pt x="19248" y="53339"/>
                    <a:pt x="20482" y="53672"/>
                    <a:pt x="21716" y="53973"/>
                  </a:cubicBezTo>
                  <a:cubicBezTo>
                    <a:pt x="22284" y="54106"/>
                    <a:pt x="22917" y="54173"/>
                    <a:pt x="23551" y="54273"/>
                  </a:cubicBezTo>
                  <a:lnTo>
                    <a:pt x="24452" y="54406"/>
                  </a:lnTo>
                  <a:cubicBezTo>
                    <a:pt x="24752" y="54440"/>
                    <a:pt x="25086" y="54440"/>
                    <a:pt x="25386" y="54440"/>
                  </a:cubicBezTo>
                  <a:lnTo>
                    <a:pt x="27187" y="54506"/>
                  </a:lnTo>
                  <a:cubicBezTo>
                    <a:pt x="27787" y="54506"/>
                    <a:pt x="28388" y="54440"/>
                    <a:pt x="28955" y="54440"/>
                  </a:cubicBezTo>
                  <a:cubicBezTo>
                    <a:pt x="30156" y="54406"/>
                    <a:pt x="31323" y="54239"/>
                    <a:pt x="32424" y="54006"/>
                  </a:cubicBezTo>
                  <a:cubicBezTo>
                    <a:pt x="33025" y="53939"/>
                    <a:pt x="33558" y="53806"/>
                    <a:pt x="34092" y="53639"/>
                  </a:cubicBezTo>
                  <a:cubicBezTo>
                    <a:pt x="34626" y="53506"/>
                    <a:pt x="35226" y="53405"/>
                    <a:pt x="35726" y="53205"/>
                  </a:cubicBezTo>
                  <a:lnTo>
                    <a:pt x="37261" y="52672"/>
                  </a:lnTo>
                  <a:lnTo>
                    <a:pt x="38028" y="52371"/>
                  </a:lnTo>
                  <a:lnTo>
                    <a:pt x="38729" y="52038"/>
                  </a:lnTo>
                  <a:lnTo>
                    <a:pt x="40130" y="51371"/>
                  </a:lnTo>
                  <a:cubicBezTo>
                    <a:pt x="40630" y="51137"/>
                    <a:pt x="41030" y="50837"/>
                    <a:pt x="41464" y="50603"/>
                  </a:cubicBezTo>
                  <a:cubicBezTo>
                    <a:pt x="41931" y="50337"/>
                    <a:pt x="42365" y="50103"/>
                    <a:pt x="42765" y="49803"/>
                  </a:cubicBezTo>
                  <a:lnTo>
                    <a:pt x="43932" y="48936"/>
                  </a:lnTo>
                  <a:cubicBezTo>
                    <a:pt x="46701" y="46801"/>
                    <a:pt x="49036" y="44166"/>
                    <a:pt x="50804" y="41163"/>
                  </a:cubicBezTo>
                  <a:cubicBezTo>
                    <a:pt x="52172" y="38928"/>
                    <a:pt x="53139" y="36460"/>
                    <a:pt x="53773" y="33925"/>
                  </a:cubicBezTo>
                  <a:cubicBezTo>
                    <a:pt x="53906" y="33425"/>
                    <a:pt x="54040" y="32924"/>
                    <a:pt x="54106" y="32424"/>
                  </a:cubicBezTo>
                  <a:cubicBezTo>
                    <a:pt x="54206" y="31923"/>
                    <a:pt x="54240" y="31456"/>
                    <a:pt x="54340" y="31090"/>
                  </a:cubicBezTo>
                  <a:cubicBezTo>
                    <a:pt x="54407" y="30689"/>
                    <a:pt x="54473" y="30322"/>
                    <a:pt x="54473" y="29955"/>
                  </a:cubicBezTo>
                  <a:cubicBezTo>
                    <a:pt x="54473" y="29588"/>
                    <a:pt x="54540" y="29288"/>
                    <a:pt x="54540" y="28988"/>
                  </a:cubicBezTo>
                  <a:cubicBezTo>
                    <a:pt x="54540" y="28454"/>
                    <a:pt x="54573" y="27954"/>
                    <a:pt x="54573" y="27720"/>
                  </a:cubicBezTo>
                  <a:lnTo>
                    <a:pt x="54573" y="27287"/>
                  </a:lnTo>
                  <a:cubicBezTo>
                    <a:pt x="54573" y="27287"/>
                    <a:pt x="54557" y="27271"/>
                    <a:pt x="54536" y="27271"/>
                  </a:cubicBezTo>
                  <a:cubicBezTo>
                    <a:pt x="54504" y="27271"/>
                    <a:pt x="54460" y="27307"/>
                    <a:pt x="54440" y="27487"/>
                  </a:cubicBezTo>
                  <a:cubicBezTo>
                    <a:pt x="54407" y="27787"/>
                    <a:pt x="54407" y="28254"/>
                    <a:pt x="54373" y="28788"/>
                  </a:cubicBezTo>
                  <a:cubicBezTo>
                    <a:pt x="54373" y="29088"/>
                    <a:pt x="54373" y="29422"/>
                    <a:pt x="54306" y="29755"/>
                  </a:cubicBezTo>
                  <a:cubicBezTo>
                    <a:pt x="54273" y="30089"/>
                    <a:pt x="54206" y="30456"/>
                    <a:pt x="54140" y="30856"/>
                  </a:cubicBezTo>
                  <a:cubicBezTo>
                    <a:pt x="54106" y="31290"/>
                    <a:pt x="54040" y="31757"/>
                    <a:pt x="53940" y="32190"/>
                  </a:cubicBezTo>
                  <a:lnTo>
                    <a:pt x="53573" y="33691"/>
                  </a:lnTo>
                  <a:cubicBezTo>
                    <a:pt x="52939" y="36260"/>
                    <a:pt x="51938" y="38662"/>
                    <a:pt x="50570" y="40930"/>
                  </a:cubicBezTo>
                  <a:cubicBezTo>
                    <a:pt x="48769" y="43865"/>
                    <a:pt x="46434" y="46501"/>
                    <a:pt x="43699" y="48602"/>
                  </a:cubicBezTo>
                  <a:lnTo>
                    <a:pt x="42531" y="49469"/>
                  </a:lnTo>
                  <a:cubicBezTo>
                    <a:pt x="42164" y="49770"/>
                    <a:pt x="41731" y="50003"/>
                    <a:pt x="41264" y="50270"/>
                  </a:cubicBezTo>
                  <a:cubicBezTo>
                    <a:pt x="40830" y="50503"/>
                    <a:pt x="40396" y="50804"/>
                    <a:pt x="39929" y="51004"/>
                  </a:cubicBezTo>
                  <a:lnTo>
                    <a:pt x="38528" y="51671"/>
                  </a:lnTo>
                  <a:lnTo>
                    <a:pt x="37828" y="52004"/>
                  </a:lnTo>
                  <a:lnTo>
                    <a:pt x="37061" y="52271"/>
                  </a:lnTo>
                  <a:lnTo>
                    <a:pt x="35560" y="52805"/>
                  </a:lnTo>
                  <a:cubicBezTo>
                    <a:pt x="35059" y="52972"/>
                    <a:pt x="34526" y="53105"/>
                    <a:pt x="33959" y="53205"/>
                  </a:cubicBezTo>
                  <a:cubicBezTo>
                    <a:pt x="33425" y="53405"/>
                    <a:pt x="32891" y="53506"/>
                    <a:pt x="32357" y="53606"/>
                  </a:cubicBezTo>
                  <a:cubicBezTo>
                    <a:pt x="31223" y="53806"/>
                    <a:pt x="30056" y="53973"/>
                    <a:pt x="28922" y="54006"/>
                  </a:cubicBezTo>
                  <a:cubicBezTo>
                    <a:pt x="28355" y="54039"/>
                    <a:pt x="27754" y="54106"/>
                    <a:pt x="27187" y="54106"/>
                  </a:cubicBezTo>
                  <a:lnTo>
                    <a:pt x="25386" y="54006"/>
                  </a:lnTo>
                  <a:cubicBezTo>
                    <a:pt x="25086" y="54006"/>
                    <a:pt x="24752" y="54006"/>
                    <a:pt x="24485" y="53973"/>
                  </a:cubicBezTo>
                  <a:lnTo>
                    <a:pt x="23551" y="53839"/>
                  </a:lnTo>
                  <a:cubicBezTo>
                    <a:pt x="22917" y="53772"/>
                    <a:pt x="22350" y="53672"/>
                    <a:pt x="21716" y="53572"/>
                  </a:cubicBezTo>
                  <a:cubicBezTo>
                    <a:pt x="20516" y="53305"/>
                    <a:pt x="19315" y="52938"/>
                    <a:pt x="18147" y="52505"/>
                  </a:cubicBezTo>
                  <a:cubicBezTo>
                    <a:pt x="16913" y="52105"/>
                    <a:pt x="15746" y="51571"/>
                    <a:pt x="14645" y="50970"/>
                  </a:cubicBezTo>
                  <a:cubicBezTo>
                    <a:pt x="14078" y="50670"/>
                    <a:pt x="13544" y="50303"/>
                    <a:pt x="12977" y="49970"/>
                  </a:cubicBezTo>
                  <a:cubicBezTo>
                    <a:pt x="12677" y="49770"/>
                    <a:pt x="12376" y="49636"/>
                    <a:pt x="12143" y="49436"/>
                  </a:cubicBezTo>
                  <a:lnTo>
                    <a:pt x="11342" y="48836"/>
                  </a:lnTo>
                  <a:cubicBezTo>
                    <a:pt x="10308" y="48068"/>
                    <a:pt x="9241" y="47168"/>
                    <a:pt x="8307" y="46267"/>
                  </a:cubicBezTo>
                  <a:cubicBezTo>
                    <a:pt x="7373" y="45266"/>
                    <a:pt x="6472" y="44232"/>
                    <a:pt x="5672" y="43131"/>
                  </a:cubicBezTo>
                  <a:lnTo>
                    <a:pt x="5038" y="42298"/>
                  </a:lnTo>
                  <a:lnTo>
                    <a:pt x="4504" y="41430"/>
                  </a:lnTo>
                  <a:lnTo>
                    <a:pt x="3970" y="40563"/>
                  </a:lnTo>
                  <a:lnTo>
                    <a:pt x="3704" y="40096"/>
                  </a:lnTo>
                  <a:lnTo>
                    <a:pt x="3503" y="39629"/>
                  </a:lnTo>
                  <a:cubicBezTo>
                    <a:pt x="3203" y="38962"/>
                    <a:pt x="2870" y="38328"/>
                    <a:pt x="2569" y="37728"/>
                  </a:cubicBezTo>
                  <a:lnTo>
                    <a:pt x="1836" y="35726"/>
                  </a:lnTo>
                  <a:cubicBezTo>
                    <a:pt x="935" y="32958"/>
                    <a:pt x="501" y="30089"/>
                    <a:pt x="435" y="27220"/>
                  </a:cubicBezTo>
                  <a:cubicBezTo>
                    <a:pt x="435" y="24318"/>
                    <a:pt x="935" y="21449"/>
                    <a:pt x="1836" y="18714"/>
                  </a:cubicBezTo>
                  <a:lnTo>
                    <a:pt x="2569" y="16713"/>
                  </a:lnTo>
                  <a:lnTo>
                    <a:pt x="3503" y="14778"/>
                  </a:lnTo>
                  <a:cubicBezTo>
                    <a:pt x="3637" y="14444"/>
                    <a:pt x="3804" y="14144"/>
                    <a:pt x="4004" y="13877"/>
                  </a:cubicBezTo>
                  <a:lnTo>
                    <a:pt x="4538" y="12977"/>
                  </a:lnTo>
                  <a:lnTo>
                    <a:pt x="5071" y="12109"/>
                  </a:lnTo>
                  <a:lnTo>
                    <a:pt x="5705" y="11275"/>
                  </a:lnTo>
                  <a:cubicBezTo>
                    <a:pt x="6506" y="10208"/>
                    <a:pt x="7373" y="9140"/>
                    <a:pt x="8340" y="8140"/>
                  </a:cubicBezTo>
                  <a:cubicBezTo>
                    <a:pt x="9308" y="7239"/>
                    <a:pt x="10308" y="6372"/>
                    <a:pt x="11376" y="5571"/>
                  </a:cubicBezTo>
                  <a:lnTo>
                    <a:pt x="12210" y="4937"/>
                  </a:lnTo>
                  <a:cubicBezTo>
                    <a:pt x="12477" y="4737"/>
                    <a:pt x="12743" y="4571"/>
                    <a:pt x="13044" y="4404"/>
                  </a:cubicBezTo>
                  <a:cubicBezTo>
                    <a:pt x="13577" y="4070"/>
                    <a:pt x="14144" y="3703"/>
                    <a:pt x="14711" y="3403"/>
                  </a:cubicBezTo>
                  <a:cubicBezTo>
                    <a:pt x="16980" y="2236"/>
                    <a:pt x="19381" y="1368"/>
                    <a:pt x="21850" y="801"/>
                  </a:cubicBezTo>
                  <a:cubicBezTo>
                    <a:pt x="22484" y="701"/>
                    <a:pt x="23084" y="601"/>
                    <a:pt x="23685" y="534"/>
                  </a:cubicBezTo>
                  <a:lnTo>
                    <a:pt x="24585" y="401"/>
                  </a:lnTo>
                  <a:cubicBezTo>
                    <a:pt x="24885" y="368"/>
                    <a:pt x="25219" y="368"/>
                    <a:pt x="25519" y="368"/>
                  </a:cubicBezTo>
                  <a:lnTo>
                    <a:pt x="27320" y="267"/>
                  </a:lnTo>
                  <a:cubicBezTo>
                    <a:pt x="27888" y="267"/>
                    <a:pt x="28488" y="368"/>
                    <a:pt x="29055" y="368"/>
                  </a:cubicBezTo>
                  <a:cubicBezTo>
                    <a:pt x="30223" y="434"/>
                    <a:pt x="31357" y="568"/>
                    <a:pt x="32491" y="768"/>
                  </a:cubicBezTo>
                  <a:cubicBezTo>
                    <a:pt x="33025" y="868"/>
                    <a:pt x="33558" y="968"/>
                    <a:pt x="34092" y="1135"/>
                  </a:cubicBezTo>
                  <a:cubicBezTo>
                    <a:pt x="34659" y="1268"/>
                    <a:pt x="35193" y="1402"/>
                    <a:pt x="35693" y="1568"/>
                  </a:cubicBezTo>
                  <a:lnTo>
                    <a:pt x="37194" y="2102"/>
                  </a:lnTo>
                  <a:lnTo>
                    <a:pt x="37928" y="2369"/>
                  </a:lnTo>
                  <a:lnTo>
                    <a:pt x="38662" y="2703"/>
                  </a:lnTo>
                  <a:lnTo>
                    <a:pt x="40030" y="3303"/>
                  </a:lnTo>
                  <a:cubicBezTo>
                    <a:pt x="40497" y="3536"/>
                    <a:pt x="40930" y="3770"/>
                    <a:pt x="41364" y="4070"/>
                  </a:cubicBezTo>
                  <a:cubicBezTo>
                    <a:pt x="41764" y="4370"/>
                    <a:pt x="42198" y="4604"/>
                    <a:pt x="42598" y="4871"/>
                  </a:cubicBezTo>
                  <a:lnTo>
                    <a:pt x="43766" y="5738"/>
                  </a:lnTo>
                  <a:cubicBezTo>
                    <a:pt x="46534" y="7806"/>
                    <a:pt x="48869" y="10441"/>
                    <a:pt x="50670" y="13410"/>
                  </a:cubicBezTo>
                  <a:cubicBezTo>
                    <a:pt x="52005" y="15645"/>
                    <a:pt x="53039" y="18080"/>
                    <a:pt x="53673" y="20615"/>
                  </a:cubicBezTo>
                  <a:cubicBezTo>
                    <a:pt x="53701" y="20701"/>
                    <a:pt x="53728" y="20786"/>
                    <a:pt x="53753" y="20872"/>
                  </a:cubicBezTo>
                  <a:lnTo>
                    <a:pt x="53753" y="20872"/>
                  </a:lnTo>
                  <a:cubicBezTo>
                    <a:pt x="53736" y="20797"/>
                    <a:pt x="53721" y="20723"/>
                    <a:pt x="53706" y="20649"/>
                  </a:cubicBezTo>
                  <a:cubicBezTo>
                    <a:pt x="53072" y="18114"/>
                    <a:pt x="52071" y="15645"/>
                    <a:pt x="50737" y="13410"/>
                  </a:cubicBezTo>
                  <a:cubicBezTo>
                    <a:pt x="48969" y="10408"/>
                    <a:pt x="46634" y="7773"/>
                    <a:pt x="43866" y="5638"/>
                  </a:cubicBezTo>
                  <a:lnTo>
                    <a:pt x="42698" y="4771"/>
                  </a:lnTo>
                  <a:cubicBezTo>
                    <a:pt x="42264" y="4470"/>
                    <a:pt x="41864" y="4270"/>
                    <a:pt x="41397" y="3970"/>
                  </a:cubicBezTo>
                  <a:cubicBezTo>
                    <a:pt x="40930" y="3670"/>
                    <a:pt x="40530" y="3403"/>
                    <a:pt x="40063" y="3170"/>
                  </a:cubicBezTo>
                  <a:lnTo>
                    <a:pt x="38629" y="2502"/>
                  </a:lnTo>
                  <a:lnTo>
                    <a:pt x="37928" y="2169"/>
                  </a:lnTo>
                  <a:lnTo>
                    <a:pt x="37194" y="1902"/>
                  </a:lnTo>
                  <a:lnTo>
                    <a:pt x="35626" y="1302"/>
                  </a:lnTo>
                  <a:cubicBezTo>
                    <a:pt x="35093" y="1135"/>
                    <a:pt x="34559" y="1068"/>
                    <a:pt x="34025" y="901"/>
                  </a:cubicBezTo>
                  <a:cubicBezTo>
                    <a:pt x="33458" y="734"/>
                    <a:pt x="32924" y="601"/>
                    <a:pt x="32357" y="501"/>
                  </a:cubicBezTo>
                  <a:cubicBezTo>
                    <a:pt x="31190" y="301"/>
                    <a:pt x="30056" y="134"/>
                    <a:pt x="28888" y="101"/>
                  </a:cubicBezTo>
                  <a:cubicBezTo>
                    <a:pt x="28288" y="67"/>
                    <a:pt x="27687" y="1"/>
                    <a:pt x="27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4736875" y="727425"/>
              <a:ext cx="999075" cy="909950"/>
            </a:xfrm>
            <a:custGeom>
              <a:rect b="b" l="l" r="r" t="t"/>
              <a:pathLst>
                <a:path extrusionOk="0" h="36398" w="39963">
                  <a:moveTo>
                    <a:pt x="19916" y="0"/>
                  </a:moveTo>
                  <a:cubicBezTo>
                    <a:pt x="15265" y="0"/>
                    <a:pt x="10617" y="1768"/>
                    <a:pt x="7073" y="5312"/>
                  </a:cubicBezTo>
                  <a:cubicBezTo>
                    <a:pt x="1" y="12418"/>
                    <a:pt x="1" y="23926"/>
                    <a:pt x="7106" y="31064"/>
                  </a:cubicBezTo>
                  <a:cubicBezTo>
                    <a:pt x="10679" y="34621"/>
                    <a:pt x="15348" y="36397"/>
                    <a:pt x="20011" y="36397"/>
                  </a:cubicBezTo>
                  <a:cubicBezTo>
                    <a:pt x="24663" y="36397"/>
                    <a:pt x="29309" y="34629"/>
                    <a:pt x="32858" y="31098"/>
                  </a:cubicBezTo>
                  <a:cubicBezTo>
                    <a:pt x="39963" y="23993"/>
                    <a:pt x="39929" y="12451"/>
                    <a:pt x="32824" y="5346"/>
                  </a:cubicBezTo>
                  <a:cubicBezTo>
                    <a:pt x="29264" y="1785"/>
                    <a:pt x="24588" y="0"/>
                    <a:pt x="199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4775250" y="723550"/>
              <a:ext cx="916500" cy="917325"/>
            </a:xfrm>
            <a:custGeom>
              <a:rect b="b" l="l" r="r" t="t"/>
              <a:pathLst>
                <a:path extrusionOk="0" h="36693" w="36660">
                  <a:moveTo>
                    <a:pt x="18386" y="0"/>
                  </a:moveTo>
                  <a:cubicBezTo>
                    <a:pt x="16262" y="0"/>
                    <a:pt x="14136" y="357"/>
                    <a:pt x="12109" y="1098"/>
                  </a:cubicBezTo>
                  <a:cubicBezTo>
                    <a:pt x="11275" y="1398"/>
                    <a:pt x="10508" y="1731"/>
                    <a:pt x="9707" y="2132"/>
                  </a:cubicBezTo>
                  <a:cubicBezTo>
                    <a:pt x="8907" y="2599"/>
                    <a:pt x="8173" y="3066"/>
                    <a:pt x="7439" y="3599"/>
                  </a:cubicBezTo>
                  <a:cubicBezTo>
                    <a:pt x="6705" y="4133"/>
                    <a:pt x="6038" y="4734"/>
                    <a:pt x="5371" y="5334"/>
                  </a:cubicBezTo>
                  <a:cubicBezTo>
                    <a:pt x="4737" y="6001"/>
                    <a:pt x="4103" y="6735"/>
                    <a:pt x="3570" y="7469"/>
                  </a:cubicBezTo>
                  <a:cubicBezTo>
                    <a:pt x="2435" y="8970"/>
                    <a:pt x="1535" y="10671"/>
                    <a:pt x="934" y="12506"/>
                  </a:cubicBezTo>
                  <a:cubicBezTo>
                    <a:pt x="334" y="14407"/>
                    <a:pt x="34" y="16342"/>
                    <a:pt x="0" y="18310"/>
                  </a:cubicBezTo>
                  <a:cubicBezTo>
                    <a:pt x="34" y="20278"/>
                    <a:pt x="334" y="22246"/>
                    <a:pt x="934" y="24114"/>
                  </a:cubicBezTo>
                  <a:cubicBezTo>
                    <a:pt x="1535" y="25949"/>
                    <a:pt x="2435" y="27650"/>
                    <a:pt x="3570" y="29184"/>
                  </a:cubicBezTo>
                  <a:cubicBezTo>
                    <a:pt x="4103" y="29952"/>
                    <a:pt x="4704" y="30652"/>
                    <a:pt x="5371" y="31319"/>
                  </a:cubicBezTo>
                  <a:cubicBezTo>
                    <a:pt x="6038" y="31953"/>
                    <a:pt x="6705" y="32520"/>
                    <a:pt x="7439" y="33087"/>
                  </a:cubicBezTo>
                  <a:cubicBezTo>
                    <a:pt x="8873" y="34155"/>
                    <a:pt x="10441" y="34989"/>
                    <a:pt x="12109" y="35589"/>
                  </a:cubicBezTo>
                  <a:cubicBezTo>
                    <a:pt x="14113" y="36322"/>
                    <a:pt x="16213" y="36692"/>
                    <a:pt x="18313" y="36692"/>
                  </a:cubicBezTo>
                  <a:cubicBezTo>
                    <a:pt x="19464" y="36692"/>
                    <a:pt x="20615" y="36581"/>
                    <a:pt x="21749" y="36356"/>
                  </a:cubicBezTo>
                  <a:cubicBezTo>
                    <a:pt x="26920" y="35422"/>
                    <a:pt x="31423" y="32253"/>
                    <a:pt x="34091" y="27683"/>
                  </a:cubicBezTo>
                  <a:cubicBezTo>
                    <a:pt x="35025" y="26149"/>
                    <a:pt x="35693" y="24481"/>
                    <a:pt x="36093" y="22780"/>
                  </a:cubicBezTo>
                  <a:cubicBezTo>
                    <a:pt x="36260" y="22179"/>
                    <a:pt x="36393" y="21512"/>
                    <a:pt x="36493" y="20912"/>
                  </a:cubicBezTo>
                  <a:cubicBezTo>
                    <a:pt x="36526" y="20645"/>
                    <a:pt x="36560" y="20412"/>
                    <a:pt x="36560" y="20145"/>
                  </a:cubicBezTo>
                  <a:cubicBezTo>
                    <a:pt x="36593" y="19945"/>
                    <a:pt x="36593" y="19744"/>
                    <a:pt x="36593" y="19544"/>
                  </a:cubicBezTo>
                  <a:cubicBezTo>
                    <a:pt x="36660" y="19144"/>
                    <a:pt x="36660" y="18877"/>
                    <a:pt x="36660" y="18644"/>
                  </a:cubicBezTo>
                  <a:lnTo>
                    <a:pt x="36660" y="18377"/>
                  </a:lnTo>
                  <a:cubicBezTo>
                    <a:pt x="36593" y="18443"/>
                    <a:pt x="36593" y="18544"/>
                    <a:pt x="36593" y="18610"/>
                  </a:cubicBezTo>
                  <a:cubicBezTo>
                    <a:pt x="36593" y="18810"/>
                    <a:pt x="36593" y="19111"/>
                    <a:pt x="36560" y="19478"/>
                  </a:cubicBezTo>
                  <a:cubicBezTo>
                    <a:pt x="36560" y="19644"/>
                    <a:pt x="36560" y="19911"/>
                    <a:pt x="36526" y="20111"/>
                  </a:cubicBezTo>
                  <a:cubicBezTo>
                    <a:pt x="36460" y="20311"/>
                    <a:pt x="36426" y="20578"/>
                    <a:pt x="36393" y="20879"/>
                  </a:cubicBezTo>
                  <a:cubicBezTo>
                    <a:pt x="36293" y="21479"/>
                    <a:pt x="36193" y="22113"/>
                    <a:pt x="36026" y="22747"/>
                  </a:cubicBezTo>
                  <a:cubicBezTo>
                    <a:pt x="35559" y="24448"/>
                    <a:pt x="34892" y="26082"/>
                    <a:pt x="33991" y="27583"/>
                  </a:cubicBezTo>
                  <a:cubicBezTo>
                    <a:pt x="30630" y="33127"/>
                    <a:pt x="24646" y="36332"/>
                    <a:pt x="18438" y="36332"/>
                  </a:cubicBezTo>
                  <a:cubicBezTo>
                    <a:pt x="16391" y="36332"/>
                    <a:pt x="14319" y="35983"/>
                    <a:pt x="12309" y="35255"/>
                  </a:cubicBezTo>
                  <a:cubicBezTo>
                    <a:pt x="11509" y="34955"/>
                    <a:pt x="10708" y="34622"/>
                    <a:pt x="9941" y="34221"/>
                  </a:cubicBezTo>
                  <a:cubicBezTo>
                    <a:pt x="9207" y="33788"/>
                    <a:pt x="8440" y="33321"/>
                    <a:pt x="7739" y="32787"/>
                  </a:cubicBezTo>
                  <a:cubicBezTo>
                    <a:pt x="7039" y="32253"/>
                    <a:pt x="6338" y="31653"/>
                    <a:pt x="5704" y="31052"/>
                  </a:cubicBezTo>
                  <a:cubicBezTo>
                    <a:pt x="5071" y="30385"/>
                    <a:pt x="4504" y="29718"/>
                    <a:pt x="3970" y="28951"/>
                  </a:cubicBezTo>
                  <a:cubicBezTo>
                    <a:pt x="2836" y="27450"/>
                    <a:pt x="1968" y="25782"/>
                    <a:pt x="1368" y="23981"/>
                  </a:cubicBezTo>
                  <a:cubicBezTo>
                    <a:pt x="801" y="22146"/>
                    <a:pt x="501" y="20245"/>
                    <a:pt x="467" y="18310"/>
                  </a:cubicBezTo>
                  <a:cubicBezTo>
                    <a:pt x="467" y="16409"/>
                    <a:pt x="801" y="14474"/>
                    <a:pt x="1368" y="12639"/>
                  </a:cubicBezTo>
                  <a:cubicBezTo>
                    <a:pt x="1968" y="10838"/>
                    <a:pt x="2836" y="9170"/>
                    <a:pt x="3970" y="7702"/>
                  </a:cubicBezTo>
                  <a:cubicBezTo>
                    <a:pt x="4504" y="6935"/>
                    <a:pt x="5071" y="6268"/>
                    <a:pt x="5704" y="5601"/>
                  </a:cubicBezTo>
                  <a:cubicBezTo>
                    <a:pt x="6338" y="4967"/>
                    <a:pt x="7039" y="4400"/>
                    <a:pt x="7739" y="3866"/>
                  </a:cubicBezTo>
                  <a:cubicBezTo>
                    <a:pt x="8440" y="3366"/>
                    <a:pt x="9207" y="2866"/>
                    <a:pt x="9941" y="2432"/>
                  </a:cubicBezTo>
                  <a:cubicBezTo>
                    <a:pt x="10708" y="2032"/>
                    <a:pt x="11509" y="1698"/>
                    <a:pt x="12309" y="1398"/>
                  </a:cubicBezTo>
                  <a:cubicBezTo>
                    <a:pt x="14322" y="661"/>
                    <a:pt x="16397" y="308"/>
                    <a:pt x="18447" y="308"/>
                  </a:cubicBezTo>
                  <a:cubicBezTo>
                    <a:pt x="24652" y="308"/>
                    <a:pt x="30632" y="3537"/>
                    <a:pt x="33991" y="9103"/>
                  </a:cubicBezTo>
                  <a:cubicBezTo>
                    <a:pt x="34892" y="10604"/>
                    <a:pt x="35592" y="12239"/>
                    <a:pt x="36026" y="13940"/>
                  </a:cubicBezTo>
                  <a:cubicBezTo>
                    <a:pt x="36193" y="14574"/>
                    <a:pt x="36293" y="15208"/>
                    <a:pt x="36393" y="15808"/>
                  </a:cubicBezTo>
                  <a:cubicBezTo>
                    <a:pt x="36426" y="16075"/>
                    <a:pt x="36526" y="16375"/>
                    <a:pt x="36526" y="16575"/>
                  </a:cubicBezTo>
                  <a:cubicBezTo>
                    <a:pt x="36526" y="16776"/>
                    <a:pt x="36560" y="16976"/>
                    <a:pt x="36560" y="17209"/>
                  </a:cubicBezTo>
                  <a:cubicBezTo>
                    <a:pt x="36560" y="17576"/>
                    <a:pt x="36593" y="17876"/>
                    <a:pt x="36593" y="18077"/>
                  </a:cubicBezTo>
                  <a:cubicBezTo>
                    <a:pt x="36593" y="18143"/>
                    <a:pt x="36660" y="18277"/>
                    <a:pt x="36660" y="18377"/>
                  </a:cubicBezTo>
                  <a:lnTo>
                    <a:pt x="36660" y="18010"/>
                  </a:lnTo>
                  <a:cubicBezTo>
                    <a:pt x="36593" y="17810"/>
                    <a:pt x="36593" y="17509"/>
                    <a:pt x="36593" y="17143"/>
                  </a:cubicBezTo>
                  <a:cubicBezTo>
                    <a:pt x="36560" y="16976"/>
                    <a:pt x="36560" y="16742"/>
                    <a:pt x="36560" y="16509"/>
                  </a:cubicBezTo>
                  <a:cubicBezTo>
                    <a:pt x="36560" y="16309"/>
                    <a:pt x="36526" y="16075"/>
                    <a:pt x="36493" y="15775"/>
                  </a:cubicBezTo>
                  <a:cubicBezTo>
                    <a:pt x="36393" y="15108"/>
                    <a:pt x="36260" y="14474"/>
                    <a:pt x="36093" y="13840"/>
                  </a:cubicBezTo>
                  <a:cubicBezTo>
                    <a:pt x="35693" y="12139"/>
                    <a:pt x="35025" y="10471"/>
                    <a:pt x="34091" y="8970"/>
                  </a:cubicBezTo>
                  <a:cubicBezTo>
                    <a:pt x="31423" y="4433"/>
                    <a:pt x="26920" y="1298"/>
                    <a:pt x="21749" y="297"/>
                  </a:cubicBezTo>
                  <a:cubicBezTo>
                    <a:pt x="20639" y="101"/>
                    <a:pt x="19513" y="0"/>
                    <a:pt x="18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1933225" y="4291025"/>
              <a:ext cx="4017900" cy="946425"/>
            </a:xfrm>
            <a:custGeom>
              <a:rect b="b" l="l" r="r" t="t"/>
              <a:pathLst>
                <a:path extrusionOk="0" h="37857" w="160716">
                  <a:moveTo>
                    <a:pt x="934" y="0"/>
                  </a:moveTo>
                  <a:lnTo>
                    <a:pt x="934" y="0"/>
                  </a:lnTo>
                  <a:cubicBezTo>
                    <a:pt x="0" y="9874"/>
                    <a:pt x="7305" y="18647"/>
                    <a:pt x="17179" y="19547"/>
                  </a:cubicBezTo>
                  <a:cubicBezTo>
                    <a:pt x="17780" y="19614"/>
                    <a:pt x="18347" y="19647"/>
                    <a:pt x="18947" y="19647"/>
                  </a:cubicBezTo>
                  <a:cubicBezTo>
                    <a:pt x="19392" y="25402"/>
                    <a:pt x="24171" y="29854"/>
                    <a:pt x="29904" y="29854"/>
                  </a:cubicBezTo>
                  <a:cubicBezTo>
                    <a:pt x="30186" y="29854"/>
                    <a:pt x="30470" y="29843"/>
                    <a:pt x="30756" y="29821"/>
                  </a:cubicBezTo>
                  <a:cubicBezTo>
                    <a:pt x="32890" y="29655"/>
                    <a:pt x="34992" y="28854"/>
                    <a:pt x="36693" y="27520"/>
                  </a:cubicBezTo>
                  <a:cubicBezTo>
                    <a:pt x="37543" y="33531"/>
                    <a:pt x="42648" y="37856"/>
                    <a:pt x="48538" y="37856"/>
                  </a:cubicBezTo>
                  <a:cubicBezTo>
                    <a:pt x="49120" y="37856"/>
                    <a:pt x="49709" y="37814"/>
                    <a:pt x="50303" y="37727"/>
                  </a:cubicBezTo>
                  <a:cubicBezTo>
                    <a:pt x="54005" y="37193"/>
                    <a:pt x="57274" y="34992"/>
                    <a:pt x="59109" y="31723"/>
                  </a:cubicBezTo>
                  <a:cubicBezTo>
                    <a:pt x="61881" y="35465"/>
                    <a:pt x="66134" y="37444"/>
                    <a:pt x="70452" y="37444"/>
                  </a:cubicBezTo>
                  <a:cubicBezTo>
                    <a:pt x="73408" y="37444"/>
                    <a:pt x="76394" y="36517"/>
                    <a:pt x="78957" y="34591"/>
                  </a:cubicBezTo>
                  <a:cubicBezTo>
                    <a:pt x="80157" y="33691"/>
                    <a:pt x="81192" y="32590"/>
                    <a:pt x="82059" y="31389"/>
                  </a:cubicBezTo>
                  <a:cubicBezTo>
                    <a:pt x="85584" y="34644"/>
                    <a:pt x="90046" y="36259"/>
                    <a:pt x="94496" y="36259"/>
                  </a:cubicBezTo>
                  <a:cubicBezTo>
                    <a:pt x="99394" y="36259"/>
                    <a:pt x="104277" y="34302"/>
                    <a:pt x="107877" y="30422"/>
                  </a:cubicBezTo>
                  <a:cubicBezTo>
                    <a:pt x="108211" y="30055"/>
                    <a:pt x="108544" y="29688"/>
                    <a:pt x="108878" y="29254"/>
                  </a:cubicBezTo>
                  <a:cubicBezTo>
                    <a:pt x="111634" y="31061"/>
                    <a:pt x="114896" y="31929"/>
                    <a:pt x="118170" y="31929"/>
                  </a:cubicBezTo>
                  <a:cubicBezTo>
                    <a:pt x="123180" y="31929"/>
                    <a:pt x="128220" y="29898"/>
                    <a:pt x="131527" y="26085"/>
                  </a:cubicBezTo>
                  <a:cubicBezTo>
                    <a:pt x="133290" y="26976"/>
                    <a:pt x="135168" y="27398"/>
                    <a:pt x="137020" y="27398"/>
                  </a:cubicBezTo>
                  <a:cubicBezTo>
                    <a:pt x="141547" y="27398"/>
                    <a:pt x="145918" y="24880"/>
                    <a:pt x="148073" y="20548"/>
                  </a:cubicBezTo>
                  <a:cubicBezTo>
                    <a:pt x="149007" y="18713"/>
                    <a:pt x="149407" y="16712"/>
                    <a:pt x="149374" y="14677"/>
                  </a:cubicBezTo>
                  <a:cubicBezTo>
                    <a:pt x="155912" y="13476"/>
                    <a:pt x="160715" y="6571"/>
                    <a:pt x="159214" y="133"/>
                  </a:cubicBezTo>
                  <a:lnTo>
                    <a:pt x="9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256425" y="3376200"/>
              <a:ext cx="356950" cy="914850"/>
            </a:xfrm>
            <a:custGeom>
              <a:rect b="b" l="l" r="r" t="t"/>
              <a:pathLst>
                <a:path extrusionOk="0" h="36594" w="14278">
                  <a:moveTo>
                    <a:pt x="4837" y="0"/>
                  </a:moveTo>
                  <a:cubicBezTo>
                    <a:pt x="0" y="13043"/>
                    <a:pt x="4837" y="36593"/>
                    <a:pt x="4837" y="36593"/>
                  </a:cubicBezTo>
                  <a:lnTo>
                    <a:pt x="10174" y="36593"/>
                  </a:lnTo>
                  <a:cubicBezTo>
                    <a:pt x="14277" y="13777"/>
                    <a:pt x="10174" y="0"/>
                    <a:pt x="10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467400" y="2943375"/>
              <a:ext cx="225200" cy="132850"/>
            </a:xfrm>
            <a:custGeom>
              <a:rect b="b" l="l" r="r" t="t"/>
              <a:pathLst>
                <a:path extrusionOk="0" h="5314" w="9008">
                  <a:moveTo>
                    <a:pt x="9007" y="1"/>
                  </a:moveTo>
                  <a:lnTo>
                    <a:pt x="9007" y="1"/>
                  </a:lnTo>
                  <a:cubicBezTo>
                    <a:pt x="5405" y="34"/>
                    <a:pt x="2136" y="1969"/>
                    <a:pt x="334" y="5038"/>
                  </a:cubicBezTo>
                  <a:lnTo>
                    <a:pt x="1" y="5305"/>
                  </a:lnTo>
                  <a:cubicBezTo>
                    <a:pt x="142" y="5311"/>
                    <a:pt x="282" y="5314"/>
                    <a:pt x="422" y="5314"/>
                  </a:cubicBezTo>
                  <a:cubicBezTo>
                    <a:pt x="4061" y="5314"/>
                    <a:pt x="7369" y="3245"/>
                    <a:pt x="9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423200" y="2581450"/>
              <a:ext cx="120125" cy="253550"/>
            </a:xfrm>
            <a:custGeom>
              <a:rect b="b" l="l" r="r" t="t"/>
              <a:pathLst>
                <a:path extrusionOk="0" h="10142" w="4805">
                  <a:moveTo>
                    <a:pt x="968" y="1"/>
                  </a:moveTo>
                  <a:lnTo>
                    <a:pt x="968" y="1"/>
                  </a:lnTo>
                  <a:cubicBezTo>
                    <a:pt x="1" y="3470"/>
                    <a:pt x="968" y="7139"/>
                    <a:pt x="3437" y="9708"/>
                  </a:cubicBezTo>
                  <a:lnTo>
                    <a:pt x="3603" y="10141"/>
                  </a:lnTo>
                  <a:cubicBezTo>
                    <a:pt x="4804" y="6505"/>
                    <a:pt x="3770" y="2536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52250" y="2653175"/>
              <a:ext cx="144300" cy="180975"/>
            </a:xfrm>
            <a:custGeom>
              <a:rect b="b" l="l" r="r" t="t"/>
              <a:pathLst>
                <a:path extrusionOk="0" h="7239" w="5772">
                  <a:moveTo>
                    <a:pt x="1" y="0"/>
                  </a:moveTo>
                  <a:cubicBezTo>
                    <a:pt x="468" y="3136"/>
                    <a:pt x="2569" y="5805"/>
                    <a:pt x="5471" y="6972"/>
                  </a:cubicBezTo>
                  <a:lnTo>
                    <a:pt x="5771" y="7239"/>
                  </a:lnTo>
                  <a:cubicBezTo>
                    <a:pt x="5438" y="3903"/>
                    <a:pt x="3170" y="106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343150" y="2413000"/>
              <a:ext cx="77575" cy="160150"/>
            </a:xfrm>
            <a:custGeom>
              <a:rect b="b" l="l" r="r" t="t"/>
              <a:pathLst>
                <a:path extrusionOk="0" h="6406" w="3103">
                  <a:moveTo>
                    <a:pt x="2436" y="1"/>
                  </a:moveTo>
                  <a:lnTo>
                    <a:pt x="2436" y="1"/>
                  </a:lnTo>
                  <a:cubicBezTo>
                    <a:pt x="768" y="1568"/>
                    <a:pt x="1" y="3903"/>
                    <a:pt x="501" y="6172"/>
                  </a:cubicBezTo>
                  <a:lnTo>
                    <a:pt x="468" y="6405"/>
                  </a:lnTo>
                  <a:cubicBezTo>
                    <a:pt x="2336" y="4871"/>
                    <a:pt x="3103" y="2336"/>
                    <a:pt x="2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445725" y="3168550"/>
              <a:ext cx="96750" cy="137625"/>
            </a:xfrm>
            <a:custGeom>
              <a:rect b="b" l="l" r="r" t="t"/>
              <a:pathLst>
                <a:path extrusionOk="0" h="5505" w="3870">
                  <a:moveTo>
                    <a:pt x="3870" y="0"/>
                  </a:moveTo>
                  <a:lnTo>
                    <a:pt x="3870" y="0"/>
                  </a:lnTo>
                  <a:cubicBezTo>
                    <a:pt x="1768" y="934"/>
                    <a:pt x="334" y="2969"/>
                    <a:pt x="101" y="5237"/>
                  </a:cubicBezTo>
                  <a:lnTo>
                    <a:pt x="1" y="5504"/>
                  </a:lnTo>
                  <a:cubicBezTo>
                    <a:pt x="2269" y="4570"/>
                    <a:pt x="3770" y="2435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02300" y="2319600"/>
              <a:ext cx="129275" cy="1655375"/>
            </a:xfrm>
            <a:custGeom>
              <a:rect b="b" l="l" r="r" t="t"/>
              <a:pathLst>
                <a:path extrusionOk="0" h="66215" w="5171">
                  <a:moveTo>
                    <a:pt x="0" y="1"/>
                  </a:moveTo>
                  <a:lnTo>
                    <a:pt x="0" y="234"/>
                  </a:lnTo>
                  <a:lnTo>
                    <a:pt x="100" y="734"/>
                  </a:lnTo>
                  <a:cubicBezTo>
                    <a:pt x="167" y="1168"/>
                    <a:pt x="334" y="1802"/>
                    <a:pt x="500" y="2636"/>
                  </a:cubicBezTo>
                  <a:cubicBezTo>
                    <a:pt x="601" y="3069"/>
                    <a:pt x="667" y="3503"/>
                    <a:pt x="801" y="4003"/>
                  </a:cubicBezTo>
                  <a:cubicBezTo>
                    <a:pt x="934" y="4504"/>
                    <a:pt x="1001" y="5071"/>
                    <a:pt x="1134" y="5638"/>
                  </a:cubicBezTo>
                  <a:cubicBezTo>
                    <a:pt x="1368" y="6805"/>
                    <a:pt x="1668" y="8140"/>
                    <a:pt x="1935" y="9641"/>
                  </a:cubicBezTo>
                  <a:cubicBezTo>
                    <a:pt x="2068" y="10408"/>
                    <a:pt x="2168" y="11142"/>
                    <a:pt x="2335" y="11976"/>
                  </a:cubicBezTo>
                  <a:cubicBezTo>
                    <a:pt x="2502" y="12810"/>
                    <a:pt x="2635" y="13644"/>
                    <a:pt x="2769" y="14511"/>
                  </a:cubicBezTo>
                  <a:cubicBezTo>
                    <a:pt x="3036" y="16279"/>
                    <a:pt x="3302" y="18147"/>
                    <a:pt x="3536" y="20115"/>
                  </a:cubicBezTo>
                  <a:cubicBezTo>
                    <a:pt x="4036" y="24018"/>
                    <a:pt x="4470" y="28421"/>
                    <a:pt x="4703" y="32991"/>
                  </a:cubicBezTo>
                  <a:cubicBezTo>
                    <a:pt x="4970" y="37594"/>
                    <a:pt x="5004" y="41997"/>
                    <a:pt x="4970" y="45967"/>
                  </a:cubicBezTo>
                  <a:cubicBezTo>
                    <a:pt x="4937" y="47968"/>
                    <a:pt x="4904" y="49870"/>
                    <a:pt x="4804" y="51638"/>
                  </a:cubicBezTo>
                  <a:cubicBezTo>
                    <a:pt x="4770" y="52505"/>
                    <a:pt x="4737" y="53339"/>
                    <a:pt x="4670" y="54173"/>
                  </a:cubicBezTo>
                  <a:cubicBezTo>
                    <a:pt x="4603" y="55007"/>
                    <a:pt x="4570" y="55807"/>
                    <a:pt x="4503" y="56541"/>
                  </a:cubicBezTo>
                  <a:cubicBezTo>
                    <a:pt x="4437" y="58042"/>
                    <a:pt x="4270" y="59376"/>
                    <a:pt x="4170" y="60611"/>
                  </a:cubicBezTo>
                  <a:lnTo>
                    <a:pt x="4003" y="62279"/>
                  </a:lnTo>
                  <a:cubicBezTo>
                    <a:pt x="3936" y="62779"/>
                    <a:pt x="3903" y="63213"/>
                    <a:pt x="3836" y="63646"/>
                  </a:cubicBezTo>
                  <a:cubicBezTo>
                    <a:pt x="3769" y="64480"/>
                    <a:pt x="3669" y="65114"/>
                    <a:pt x="3636" y="65548"/>
                  </a:cubicBezTo>
                  <a:cubicBezTo>
                    <a:pt x="3636" y="65781"/>
                    <a:pt x="3603" y="65948"/>
                    <a:pt x="3603" y="66048"/>
                  </a:cubicBezTo>
                  <a:lnTo>
                    <a:pt x="3603" y="66215"/>
                  </a:lnTo>
                  <a:cubicBezTo>
                    <a:pt x="3603" y="66215"/>
                    <a:pt x="4170" y="62512"/>
                    <a:pt x="4637" y="56508"/>
                  </a:cubicBezTo>
                  <a:cubicBezTo>
                    <a:pt x="4670" y="55774"/>
                    <a:pt x="4770" y="54940"/>
                    <a:pt x="4804" y="54139"/>
                  </a:cubicBezTo>
                  <a:cubicBezTo>
                    <a:pt x="4837" y="53339"/>
                    <a:pt x="4904" y="52471"/>
                    <a:pt x="4937" y="51604"/>
                  </a:cubicBezTo>
                  <a:cubicBezTo>
                    <a:pt x="5070" y="49803"/>
                    <a:pt x="5104" y="47935"/>
                    <a:pt x="5137" y="45933"/>
                  </a:cubicBezTo>
                  <a:cubicBezTo>
                    <a:pt x="5170" y="41931"/>
                    <a:pt x="5137" y="37594"/>
                    <a:pt x="4904" y="32958"/>
                  </a:cubicBezTo>
                  <a:cubicBezTo>
                    <a:pt x="4637" y="28321"/>
                    <a:pt x="4236" y="23984"/>
                    <a:pt x="3736" y="20015"/>
                  </a:cubicBezTo>
                  <a:cubicBezTo>
                    <a:pt x="3469" y="18047"/>
                    <a:pt x="3236" y="16179"/>
                    <a:pt x="2936" y="14444"/>
                  </a:cubicBezTo>
                  <a:cubicBezTo>
                    <a:pt x="2769" y="13577"/>
                    <a:pt x="2635" y="12743"/>
                    <a:pt x="2502" y="11909"/>
                  </a:cubicBezTo>
                  <a:cubicBezTo>
                    <a:pt x="2402" y="11075"/>
                    <a:pt x="2235" y="10308"/>
                    <a:pt x="2102" y="9574"/>
                  </a:cubicBezTo>
                  <a:cubicBezTo>
                    <a:pt x="967" y="360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3225" y="2534750"/>
              <a:ext cx="156800" cy="1235925"/>
            </a:xfrm>
            <a:custGeom>
              <a:rect b="b" l="l" r="r" t="t"/>
              <a:pathLst>
                <a:path extrusionOk="0" h="49437" w="6272">
                  <a:moveTo>
                    <a:pt x="6272" y="1"/>
                  </a:moveTo>
                  <a:cubicBezTo>
                    <a:pt x="6272" y="34"/>
                    <a:pt x="6272" y="67"/>
                    <a:pt x="6205" y="134"/>
                  </a:cubicBezTo>
                  <a:cubicBezTo>
                    <a:pt x="6172" y="201"/>
                    <a:pt x="6138" y="334"/>
                    <a:pt x="6105" y="501"/>
                  </a:cubicBezTo>
                  <a:cubicBezTo>
                    <a:pt x="6045" y="650"/>
                    <a:pt x="5986" y="826"/>
                    <a:pt x="5920" y="1028"/>
                  </a:cubicBezTo>
                  <a:lnTo>
                    <a:pt x="5920" y="1028"/>
                  </a:lnTo>
                  <a:cubicBezTo>
                    <a:pt x="6001" y="807"/>
                    <a:pt x="6073" y="613"/>
                    <a:pt x="6138" y="434"/>
                  </a:cubicBezTo>
                  <a:cubicBezTo>
                    <a:pt x="6172" y="268"/>
                    <a:pt x="6205" y="201"/>
                    <a:pt x="6272" y="67"/>
                  </a:cubicBezTo>
                  <a:lnTo>
                    <a:pt x="6272" y="1"/>
                  </a:lnTo>
                  <a:close/>
                  <a:moveTo>
                    <a:pt x="5920" y="1028"/>
                  </a:moveTo>
                  <a:cubicBezTo>
                    <a:pt x="5835" y="1262"/>
                    <a:pt x="5741" y="1527"/>
                    <a:pt x="5638" y="1835"/>
                  </a:cubicBezTo>
                  <a:cubicBezTo>
                    <a:pt x="5538" y="2136"/>
                    <a:pt x="5438" y="2469"/>
                    <a:pt x="5304" y="2836"/>
                  </a:cubicBezTo>
                  <a:lnTo>
                    <a:pt x="5012" y="3792"/>
                  </a:lnTo>
                  <a:lnTo>
                    <a:pt x="5012" y="3792"/>
                  </a:lnTo>
                  <a:cubicBezTo>
                    <a:pt x="5109" y="3487"/>
                    <a:pt x="5207" y="3195"/>
                    <a:pt x="5304" y="2903"/>
                  </a:cubicBezTo>
                  <a:lnTo>
                    <a:pt x="5638" y="1902"/>
                  </a:lnTo>
                  <a:cubicBezTo>
                    <a:pt x="5749" y="1570"/>
                    <a:pt x="5839" y="1278"/>
                    <a:pt x="5920" y="1028"/>
                  </a:cubicBezTo>
                  <a:close/>
                  <a:moveTo>
                    <a:pt x="5012" y="3792"/>
                  </a:moveTo>
                  <a:cubicBezTo>
                    <a:pt x="4976" y="3905"/>
                    <a:pt x="4940" y="4020"/>
                    <a:pt x="4904" y="4137"/>
                  </a:cubicBezTo>
                  <a:cubicBezTo>
                    <a:pt x="4898" y="4158"/>
                    <a:pt x="4893" y="4179"/>
                    <a:pt x="4887" y="4200"/>
                  </a:cubicBezTo>
                  <a:lnTo>
                    <a:pt x="4887" y="4200"/>
                  </a:lnTo>
                  <a:cubicBezTo>
                    <a:pt x="4904" y="4145"/>
                    <a:pt x="4921" y="4091"/>
                    <a:pt x="4937" y="4037"/>
                  </a:cubicBezTo>
                  <a:lnTo>
                    <a:pt x="5012" y="3792"/>
                  </a:lnTo>
                  <a:close/>
                  <a:moveTo>
                    <a:pt x="4887" y="4200"/>
                  </a:moveTo>
                  <a:cubicBezTo>
                    <a:pt x="4629" y="5029"/>
                    <a:pt x="4318" y="5973"/>
                    <a:pt x="4037" y="7006"/>
                  </a:cubicBezTo>
                  <a:cubicBezTo>
                    <a:pt x="3937" y="7539"/>
                    <a:pt x="3770" y="8140"/>
                    <a:pt x="3603" y="8707"/>
                  </a:cubicBezTo>
                  <a:cubicBezTo>
                    <a:pt x="3403" y="9307"/>
                    <a:pt x="3303" y="9908"/>
                    <a:pt x="3136" y="10575"/>
                  </a:cubicBezTo>
                  <a:cubicBezTo>
                    <a:pt x="2802" y="11876"/>
                    <a:pt x="2502" y="13310"/>
                    <a:pt x="2169" y="14745"/>
                  </a:cubicBezTo>
                  <a:cubicBezTo>
                    <a:pt x="1568" y="17713"/>
                    <a:pt x="1035" y="20949"/>
                    <a:pt x="668" y="24418"/>
                  </a:cubicBezTo>
                  <a:cubicBezTo>
                    <a:pt x="301" y="27887"/>
                    <a:pt x="134" y="31223"/>
                    <a:pt x="34" y="34225"/>
                  </a:cubicBezTo>
                  <a:cubicBezTo>
                    <a:pt x="34" y="35760"/>
                    <a:pt x="0" y="37194"/>
                    <a:pt x="34" y="38528"/>
                  </a:cubicBezTo>
                  <a:cubicBezTo>
                    <a:pt x="34" y="39195"/>
                    <a:pt x="34" y="39829"/>
                    <a:pt x="67" y="40430"/>
                  </a:cubicBezTo>
                  <a:cubicBezTo>
                    <a:pt x="134" y="41063"/>
                    <a:pt x="134" y="41664"/>
                    <a:pt x="167" y="42231"/>
                  </a:cubicBezTo>
                  <a:cubicBezTo>
                    <a:pt x="201" y="43398"/>
                    <a:pt x="301" y="44399"/>
                    <a:pt x="367" y="45333"/>
                  </a:cubicBezTo>
                  <a:cubicBezTo>
                    <a:pt x="367" y="45767"/>
                    <a:pt x="401" y="46201"/>
                    <a:pt x="467" y="46567"/>
                  </a:cubicBezTo>
                  <a:cubicBezTo>
                    <a:pt x="501" y="46934"/>
                    <a:pt x="534" y="47268"/>
                    <a:pt x="568" y="47602"/>
                  </a:cubicBezTo>
                  <a:lnTo>
                    <a:pt x="734" y="49069"/>
                  </a:lnTo>
                  <a:cubicBezTo>
                    <a:pt x="701" y="48736"/>
                    <a:pt x="668" y="48235"/>
                    <a:pt x="634" y="47602"/>
                  </a:cubicBezTo>
                  <a:cubicBezTo>
                    <a:pt x="634" y="47335"/>
                    <a:pt x="568" y="46934"/>
                    <a:pt x="534" y="46567"/>
                  </a:cubicBezTo>
                  <a:cubicBezTo>
                    <a:pt x="501" y="46201"/>
                    <a:pt x="501" y="45767"/>
                    <a:pt x="467" y="45333"/>
                  </a:cubicBezTo>
                  <a:cubicBezTo>
                    <a:pt x="367" y="44399"/>
                    <a:pt x="301" y="43365"/>
                    <a:pt x="234" y="42231"/>
                  </a:cubicBezTo>
                  <a:cubicBezTo>
                    <a:pt x="201" y="41664"/>
                    <a:pt x="201" y="41063"/>
                    <a:pt x="167" y="40430"/>
                  </a:cubicBezTo>
                  <a:cubicBezTo>
                    <a:pt x="134" y="39829"/>
                    <a:pt x="134" y="39195"/>
                    <a:pt x="134" y="38528"/>
                  </a:cubicBezTo>
                  <a:cubicBezTo>
                    <a:pt x="67" y="37194"/>
                    <a:pt x="134" y="35760"/>
                    <a:pt x="134" y="34259"/>
                  </a:cubicBezTo>
                  <a:cubicBezTo>
                    <a:pt x="167" y="31256"/>
                    <a:pt x="367" y="27987"/>
                    <a:pt x="734" y="24518"/>
                  </a:cubicBezTo>
                  <a:cubicBezTo>
                    <a:pt x="1135" y="21049"/>
                    <a:pt x="1668" y="17814"/>
                    <a:pt x="2235" y="14845"/>
                  </a:cubicBezTo>
                  <a:cubicBezTo>
                    <a:pt x="2536" y="13377"/>
                    <a:pt x="2836" y="11976"/>
                    <a:pt x="3169" y="10675"/>
                  </a:cubicBezTo>
                  <a:cubicBezTo>
                    <a:pt x="3336" y="10008"/>
                    <a:pt x="3470" y="9374"/>
                    <a:pt x="3636" y="8807"/>
                  </a:cubicBezTo>
                  <a:cubicBezTo>
                    <a:pt x="3803" y="8207"/>
                    <a:pt x="3937" y="7640"/>
                    <a:pt x="4070" y="7072"/>
                  </a:cubicBezTo>
                  <a:cubicBezTo>
                    <a:pt x="4330" y="5998"/>
                    <a:pt x="4654" y="5051"/>
                    <a:pt x="4887" y="4200"/>
                  </a:cubicBezTo>
                  <a:close/>
                  <a:moveTo>
                    <a:pt x="734" y="49069"/>
                  </a:moveTo>
                  <a:cubicBezTo>
                    <a:pt x="734" y="49236"/>
                    <a:pt x="734" y="49369"/>
                    <a:pt x="801" y="49436"/>
                  </a:cubicBezTo>
                  <a:lnTo>
                    <a:pt x="734" y="490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548300" y="2252650"/>
              <a:ext cx="291900" cy="351100"/>
            </a:xfrm>
            <a:custGeom>
              <a:rect b="b" l="l" r="r" t="t"/>
              <a:pathLst>
                <a:path extrusionOk="0" h="14044" w="11676">
                  <a:moveTo>
                    <a:pt x="5201" y="1"/>
                  </a:moveTo>
                  <a:cubicBezTo>
                    <a:pt x="4876" y="1"/>
                    <a:pt x="4594" y="278"/>
                    <a:pt x="4504" y="610"/>
                  </a:cubicBezTo>
                  <a:cubicBezTo>
                    <a:pt x="4470" y="977"/>
                    <a:pt x="4504" y="1311"/>
                    <a:pt x="4604" y="1678"/>
                  </a:cubicBezTo>
                  <a:cubicBezTo>
                    <a:pt x="4804" y="3179"/>
                    <a:pt x="4003" y="4647"/>
                    <a:pt x="3136" y="5914"/>
                  </a:cubicBezTo>
                  <a:cubicBezTo>
                    <a:pt x="2269" y="7148"/>
                    <a:pt x="1168" y="8283"/>
                    <a:pt x="601" y="9684"/>
                  </a:cubicBezTo>
                  <a:cubicBezTo>
                    <a:pt x="0" y="11118"/>
                    <a:pt x="101" y="12953"/>
                    <a:pt x="1268" y="13953"/>
                  </a:cubicBezTo>
                  <a:lnTo>
                    <a:pt x="1001" y="13953"/>
                  </a:lnTo>
                  <a:cubicBezTo>
                    <a:pt x="1201" y="14015"/>
                    <a:pt x="1401" y="14043"/>
                    <a:pt x="1599" y="14043"/>
                  </a:cubicBezTo>
                  <a:cubicBezTo>
                    <a:pt x="2695" y="14043"/>
                    <a:pt x="3739" y="13174"/>
                    <a:pt x="4304" y="12185"/>
                  </a:cubicBezTo>
                  <a:cubicBezTo>
                    <a:pt x="4971" y="11018"/>
                    <a:pt x="5338" y="9684"/>
                    <a:pt x="6172" y="8650"/>
                  </a:cubicBezTo>
                  <a:cubicBezTo>
                    <a:pt x="6839" y="7816"/>
                    <a:pt x="7806" y="7282"/>
                    <a:pt x="8840" y="7082"/>
                  </a:cubicBezTo>
                  <a:cubicBezTo>
                    <a:pt x="9774" y="6915"/>
                    <a:pt x="11008" y="6848"/>
                    <a:pt x="11342" y="5981"/>
                  </a:cubicBezTo>
                  <a:cubicBezTo>
                    <a:pt x="11675" y="5180"/>
                    <a:pt x="10908" y="4313"/>
                    <a:pt x="10108" y="4146"/>
                  </a:cubicBezTo>
                  <a:cubicBezTo>
                    <a:pt x="9961" y="4116"/>
                    <a:pt x="9813" y="4102"/>
                    <a:pt x="9664" y="4102"/>
                  </a:cubicBezTo>
                  <a:cubicBezTo>
                    <a:pt x="9002" y="4102"/>
                    <a:pt x="8326" y="4374"/>
                    <a:pt x="7673" y="4647"/>
                  </a:cubicBezTo>
                  <a:cubicBezTo>
                    <a:pt x="8573" y="3779"/>
                    <a:pt x="8907" y="2512"/>
                    <a:pt x="8640" y="1344"/>
                  </a:cubicBezTo>
                  <a:lnTo>
                    <a:pt x="8640" y="1344"/>
                  </a:lnTo>
                  <a:cubicBezTo>
                    <a:pt x="7439" y="1678"/>
                    <a:pt x="6438" y="2612"/>
                    <a:pt x="5971" y="3779"/>
                  </a:cubicBezTo>
                  <a:cubicBezTo>
                    <a:pt x="6071" y="2812"/>
                    <a:pt x="6005" y="1778"/>
                    <a:pt x="5805" y="811"/>
                  </a:cubicBezTo>
                  <a:cubicBezTo>
                    <a:pt x="5738" y="477"/>
                    <a:pt x="5671" y="110"/>
                    <a:pt x="5304" y="10"/>
                  </a:cubicBezTo>
                  <a:cubicBezTo>
                    <a:pt x="5270" y="4"/>
                    <a:pt x="5235" y="1"/>
                    <a:pt x="5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102150" y="2060050"/>
              <a:ext cx="265900" cy="359650"/>
            </a:xfrm>
            <a:custGeom>
              <a:rect b="b" l="l" r="r" t="t"/>
              <a:pathLst>
                <a:path extrusionOk="0" h="14386" w="10636">
                  <a:moveTo>
                    <a:pt x="7051" y="1"/>
                  </a:moveTo>
                  <a:cubicBezTo>
                    <a:pt x="7025" y="1"/>
                    <a:pt x="6999" y="3"/>
                    <a:pt x="6972" y="9"/>
                  </a:cubicBezTo>
                  <a:cubicBezTo>
                    <a:pt x="6638" y="109"/>
                    <a:pt x="6472" y="442"/>
                    <a:pt x="6405" y="709"/>
                  </a:cubicBezTo>
                  <a:cubicBezTo>
                    <a:pt x="6038" y="1676"/>
                    <a:pt x="5838" y="2644"/>
                    <a:pt x="5805" y="3644"/>
                  </a:cubicBezTo>
                  <a:cubicBezTo>
                    <a:pt x="5504" y="2377"/>
                    <a:pt x="4637" y="1376"/>
                    <a:pt x="3503" y="876"/>
                  </a:cubicBezTo>
                  <a:lnTo>
                    <a:pt x="3503" y="876"/>
                  </a:lnTo>
                  <a:cubicBezTo>
                    <a:pt x="3103" y="2010"/>
                    <a:pt x="3269" y="3311"/>
                    <a:pt x="4003" y="4278"/>
                  </a:cubicBezTo>
                  <a:cubicBezTo>
                    <a:pt x="3348" y="3873"/>
                    <a:pt x="2605" y="3438"/>
                    <a:pt x="1830" y="3438"/>
                  </a:cubicBezTo>
                  <a:cubicBezTo>
                    <a:pt x="1776" y="3438"/>
                    <a:pt x="1722" y="3440"/>
                    <a:pt x="1668" y="3444"/>
                  </a:cubicBezTo>
                  <a:cubicBezTo>
                    <a:pt x="834" y="3478"/>
                    <a:pt x="0" y="4212"/>
                    <a:pt x="167" y="5045"/>
                  </a:cubicBezTo>
                  <a:cubicBezTo>
                    <a:pt x="367" y="5979"/>
                    <a:pt x="1602" y="6180"/>
                    <a:pt x="2502" y="6480"/>
                  </a:cubicBezTo>
                  <a:cubicBezTo>
                    <a:pt x="3503" y="6813"/>
                    <a:pt x="4370" y="7514"/>
                    <a:pt x="4937" y="8381"/>
                  </a:cubicBezTo>
                  <a:cubicBezTo>
                    <a:pt x="5638" y="9515"/>
                    <a:pt x="5771" y="10950"/>
                    <a:pt x="6305" y="12151"/>
                  </a:cubicBezTo>
                  <a:cubicBezTo>
                    <a:pt x="6793" y="13249"/>
                    <a:pt x="7784" y="14348"/>
                    <a:pt x="8971" y="14348"/>
                  </a:cubicBezTo>
                  <a:cubicBezTo>
                    <a:pt x="9005" y="14348"/>
                    <a:pt x="9039" y="14347"/>
                    <a:pt x="9072" y="14345"/>
                  </a:cubicBezTo>
                  <a:lnTo>
                    <a:pt x="9072" y="14345"/>
                  </a:lnTo>
                  <a:cubicBezTo>
                    <a:pt x="10319" y="13556"/>
                    <a:pt x="10635" y="11758"/>
                    <a:pt x="10274" y="10283"/>
                  </a:cubicBezTo>
                  <a:cubicBezTo>
                    <a:pt x="9907" y="8781"/>
                    <a:pt x="8973" y="7514"/>
                    <a:pt x="8273" y="6146"/>
                  </a:cubicBezTo>
                  <a:cubicBezTo>
                    <a:pt x="7572" y="4779"/>
                    <a:pt x="6972" y="3211"/>
                    <a:pt x="7439" y="1776"/>
                  </a:cubicBezTo>
                  <a:cubicBezTo>
                    <a:pt x="7572" y="1443"/>
                    <a:pt x="7639" y="1043"/>
                    <a:pt x="7639" y="676"/>
                  </a:cubicBezTo>
                  <a:cubicBezTo>
                    <a:pt x="7609" y="338"/>
                    <a:pt x="7352" y="1"/>
                    <a:pt x="7051" y="1"/>
                  </a:cubicBezTo>
                  <a:close/>
                  <a:moveTo>
                    <a:pt x="9307" y="14319"/>
                  </a:moveTo>
                  <a:lnTo>
                    <a:pt x="9307" y="14319"/>
                  </a:lnTo>
                  <a:cubicBezTo>
                    <a:pt x="9228" y="14333"/>
                    <a:pt x="9150" y="14341"/>
                    <a:pt x="9072" y="14345"/>
                  </a:cubicBezTo>
                  <a:lnTo>
                    <a:pt x="9072" y="14345"/>
                  </a:lnTo>
                  <a:cubicBezTo>
                    <a:pt x="9051" y="14359"/>
                    <a:pt x="9029" y="14372"/>
                    <a:pt x="9007" y="14385"/>
                  </a:cubicBezTo>
                  <a:lnTo>
                    <a:pt x="9307" y="143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5289775" y="2861650"/>
              <a:ext cx="140975" cy="624650"/>
            </a:xfrm>
            <a:custGeom>
              <a:rect b="b" l="l" r="r" t="t"/>
              <a:pathLst>
                <a:path extrusionOk="0" h="24986" w="5639">
                  <a:moveTo>
                    <a:pt x="1" y="1"/>
                  </a:moveTo>
                  <a:lnTo>
                    <a:pt x="91" y="181"/>
                  </a:lnTo>
                  <a:lnTo>
                    <a:pt x="91" y="181"/>
                  </a:lnTo>
                  <a:cubicBezTo>
                    <a:pt x="77" y="122"/>
                    <a:pt x="47" y="69"/>
                    <a:pt x="1" y="1"/>
                  </a:cubicBezTo>
                  <a:close/>
                  <a:moveTo>
                    <a:pt x="91" y="181"/>
                  </a:moveTo>
                  <a:cubicBezTo>
                    <a:pt x="98" y="208"/>
                    <a:pt x="101" y="236"/>
                    <a:pt x="101" y="268"/>
                  </a:cubicBezTo>
                  <a:lnTo>
                    <a:pt x="434" y="968"/>
                  </a:lnTo>
                  <a:cubicBezTo>
                    <a:pt x="601" y="1268"/>
                    <a:pt x="735" y="1635"/>
                    <a:pt x="935" y="2069"/>
                  </a:cubicBezTo>
                  <a:cubicBezTo>
                    <a:pt x="1135" y="2469"/>
                    <a:pt x="1302" y="2970"/>
                    <a:pt x="1569" y="3503"/>
                  </a:cubicBezTo>
                  <a:cubicBezTo>
                    <a:pt x="1802" y="4070"/>
                    <a:pt x="2002" y="4671"/>
                    <a:pt x="2269" y="5305"/>
                  </a:cubicBezTo>
                  <a:cubicBezTo>
                    <a:pt x="2503" y="5938"/>
                    <a:pt x="2703" y="6639"/>
                    <a:pt x="2970" y="7406"/>
                  </a:cubicBezTo>
                  <a:cubicBezTo>
                    <a:pt x="3437" y="8907"/>
                    <a:pt x="3937" y="10575"/>
                    <a:pt x="4304" y="12310"/>
                  </a:cubicBezTo>
                  <a:cubicBezTo>
                    <a:pt x="4671" y="14078"/>
                    <a:pt x="4971" y="15779"/>
                    <a:pt x="5171" y="17313"/>
                  </a:cubicBezTo>
                  <a:cubicBezTo>
                    <a:pt x="5271" y="18114"/>
                    <a:pt x="5405" y="18848"/>
                    <a:pt x="5438" y="19515"/>
                  </a:cubicBezTo>
                  <a:cubicBezTo>
                    <a:pt x="5471" y="20182"/>
                    <a:pt x="5505" y="20849"/>
                    <a:pt x="5571" y="21449"/>
                  </a:cubicBezTo>
                  <a:cubicBezTo>
                    <a:pt x="5605" y="22017"/>
                    <a:pt x="5605" y="22584"/>
                    <a:pt x="5605" y="23017"/>
                  </a:cubicBezTo>
                  <a:lnTo>
                    <a:pt x="5605" y="24251"/>
                  </a:lnTo>
                  <a:lnTo>
                    <a:pt x="5605" y="24985"/>
                  </a:lnTo>
                  <a:cubicBezTo>
                    <a:pt x="5638" y="24819"/>
                    <a:pt x="5638" y="24585"/>
                    <a:pt x="5638" y="24251"/>
                  </a:cubicBezTo>
                  <a:lnTo>
                    <a:pt x="5638" y="23017"/>
                  </a:lnTo>
                  <a:cubicBezTo>
                    <a:pt x="5638" y="22584"/>
                    <a:pt x="5638" y="22017"/>
                    <a:pt x="5605" y="21449"/>
                  </a:cubicBezTo>
                  <a:cubicBezTo>
                    <a:pt x="5571" y="20849"/>
                    <a:pt x="5505" y="20249"/>
                    <a:pt x="5471" y="19515"/>
                  </a:cubicBezTo>
                  <a:cubicBezTo>
                    <a:pt x="5438" y="18814"/>
                    <a:pt x="5338" y="18114"/>
                    <a:pt x="5271" y="17313"/>
                  </a:cubicBezTo>
                  <a:cubicBezTo>
                    <a:pt x="5071" y="15745"/>
                    <a:pt x="4771" y="14011"/>
                    <a:pt x="4404" y="12276"/>
                  </a:cubicBezTo>
                  <a:cubicBezTo>
                    <a:pt x="4004" y="10508"/>
                    <a:pt x="3503" y="8840"/>
                    <a:pt x="3070" y="7339"/>
                  </a:cubicBezTo>
                  <a:cubicBezTo>
                    <a:pt x="2803" y="6639"/>
                    <a:pt x="2569" y="5905"/>
                    <a:pt x="2302" y="5271"/>
                  </a:cubicBezTo>
                  <a:cubicBezTo>
                    <a:pt x="2069" y="4637"/>
                    <a:pt x="1802" y="4004"/>
                    <a:pt x="1602" y="3470"/>
                  </a:cubicBezTo>
                  <a:cubicBezTo>
                    <a:pt x="1402" y="2936"/>
                    <a:pt x="1135" y="2436"/>
                    <a:pt x="968" y="2002"/>
                  </a:cubicBezTo>
                  <a:cubicBezTo>
                    <a:pt x="801" y="1602"/>
                    <a:pt x="635" y="1202"/>
                    <a:pt x="468" y="935"/>
                  </a:cubicBezTo>
                  <a:lnTo>
                    <a:pt x="134" y="268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5169700" y="2757300"/>
              <a:ext cx="160050" cy="191625"/>
            </a:xfrm>
            <a:custGeom>
              <a:rect b="b" l="l" r="r" t="t"/>
              <a:pathLst>
                <a:path extrusionOk="0" h="7665" w="6402">
                  <a:moveTo>
                    <a:pt x="5771" y="7611"/>
                  </a:moveTo>
                  <a:lnTo>
                    <a:pt x="5771" y="7611"/>
                  </a:lnTo>
                  <a:cubicBezTo>
                    <a:pt x="5756" y="7616"/>
                    <a:pt x="5741" y="7620"/>
                    <a:pt x="5726" y="7625"/>
                  </a:cubicBezTo>
                  <a:lnTo>
                    <a:pt x="5726" y="7625"/>
                  </a:lnTo>
                  <a:cubicBezTo>
                    <a:pt x="5719" y="7631"/>
                    <a:pt x="5712" y="7638"/>
                    <a:pt x="5704" y="7644"/>
                  </a:cubicBezTo>
                  <a:lnTo>
                    <a:pt x="5771" y="7611"/>
                  </a:lnTo>
                  <a:close/>
                  <a:moveTo>
                    <a:pt x="3654" y="1"/>
                  </a:moveTo>
                  <a:cubicBezTo>
                    <a:pt x="3637" y="1"/>
                    <a:pt x="3620" y="2"/>
                    <a:pt x="3603" y="5"/>
                  </a:cubicBezTo>
                  <a:cubicBezTo>
                    <a:pt x="3403" y="72"/>
                    <a:pt x="3336" y="272"/>
                    <a:pt x="3303" y="439"/>
                  </a:cubicBezTo>
                  <a:cubicBezTo>
                    <a:pt x="3203" y="972"/>
                    <a:pt x="3136" y="1506"/>
                    <a:pt x="3203" y="2073"/>
                  </a:cubicBezTo>
                  <a:cubicBezTo>
                    <a:pt x="2936" y="1439"/>
                    <a:pt x="2402" y="939"/>
                    <a:pt x="1735" y="739"/>
                  </a:cubicBezTo>
                  <a:lnTo>
                    <a:pt x="1735" y="739"/>
                  </a:lnTo>
                  <a:cubicBezTo>
                    <a:pt x="1568" y="1339"/>
                    <a:pt x="1768" y="2073"/>
                    <a:pt x="2235" y="2507"/>
                  </a:cubicBezTo>
                  <a:cubicBezTo>
                    <a:pt x="1878" y="2342"/>
                    <a:pt x="1499" y="2223"/>
                    <a:pt x="1134" y="2223"/>
                  </a:cubicBezTo>
                  <a:cubicBezTo>
                    <a:pt x="1056" y="2223"/>
                    <a:pt x="978" y="2228"/>
                    <a:pt x="901" y="2240"/>
                  </a:cubicBezTo>
                  <a:cubicBezTo>
                    <a:pt x="434" y="2307"/>
                    <a:pt x="0" y="2774"/>
                    <a:pt x="200" y="3241"/>
                  </a:cubicBezTo>
                  <a:cubicBezTo>
                    <a:pt x="367" y="3674"/>
                    <a:pt x="1034" y="3741"/>
                    <a:pt x="1535" y="3808"/>
                  </a:cubicBezTo>
                  <a:cubicBezTo>
                    <a:pt x="2102" y="3941"/>
                    <a:pt x="2602" y="4242"/>
                    <a:pt x="2969" y="4675"/>
                  </a:cubicBezTo>
                  <a:cubicBezTo>
                    <a:pt x="3436" y="5276"/>
                    <a:pt x="3603" y="6009"/>
                    <a:pt x="3970" y="6643"/>
                  </a:cubicBezTo>
                  <a:cubicBezTo>
                    <a:pt x="4279" y="7177"/>
                    <a:pt x="4849" y="7664"/>
                    <a:pt x="5440" y="7664"/>
                  </a:cubicBezTo>
                  <a:cubicBezTo>
                    <a:pt x="5535" y="7664"/>
                    <a:pt x="5631" y="7652"/>
                    <a:pt x="5726" y="7625"/>
                  </a:cubicBezTo>
                  <a:lnTo>
                    <a:pt x="5726" y="7625"/>
                  </a:lnTo>
                  <a:cubicBezTo>
                    <a:pt x="6307" y="7086"/>
                    <a:pt x="6401" y="6100"/>
                    <a:pt x="6105" y="5342"/>
                  </a:cubicBezTo>
                  <a:cubicBezTo>
                    <a:pt x="5738" y="4608"/>
                    <a:pt x="5271" y="3908"/>
                    <a:pt x="4737" y="3274"/>
                  </a:cubicBezTo>
                  <a:cubicBezTo>
                    <a:pt x="4237" y="2607"/>
                    <a:pt x="3836" y="1773"/>
                    <a:pt x="3970" y="939"/>
                  </a:cubicBezTo>
                  <a:cubicBezTo>
                    <a:pt x="4037" y="739"/>
                    <a:pt x="4070" y="572"/>
                    <a:pt x="4037" y="339"/>
                  </a:cubicBezTo>
                  <a:cubicBezTo>
                    <a:pt x="3976" y="156"/>
                    <a:pt x="3831" y="1"/>
                    <a:pt x="3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1460375" y="4287675"/>
              <a:ext cx="4621675" cy="6700"/>
            </a:xfrm>
            <a:custGeom>
              <a:rect b="b" l="l" r="r" t="t"/>
              <a:pathLst>
                <a:path extrusionOk="0" h="268" w="184867">
                  <a:moveTo>
                    <a:pt x="92433" y="1"/>
                  </a:moveTo>
                  <a:cubicBezTo>
                    <a:pt x="41397" y="1"/>
                    <a:pt x="1" y="67"/>
                    <a:pt x="1" y="134"/>
                  </a:cubicBezTo>
                  <a:cubicBezTo>
                    <a:pt x="1" y="234"/>
                    <a:pt x="41397" y="267"/>
                    <a:pt x="92433" y="267"/>
                  </a:cubicBezTo>
                  <a:cubicBezTo>
                    <a:pt x="143470" y="267"/>
                    <a:pt x="184866" y="167"/>
                    <a:pt x="184866" y="134"/>
                  </a:cubicBezTo>
                  <a:cubicBezTo>
                    <a:pt x="184866" y="67"/>
                    <a:pt x="143470" y="1"/>
                    <a:pt x="92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3554375" y="4496150"/>
              <a:ext cx="1783800" cy="362800"/>
            </a:xfrm>
            <a:custGeom>
              <a:rect b="b" l="l" r="r" t="t"/>
              <a:pathLst>
                <a:path extrusionOk="0" h="14512" w="71352">
                  <a:moveTo>
                    <a:pt x="69517" y="1"/>
                  </a:moveTo>
                  <a:lnTo>
                    <a:pt x="7673" y="4671"/>
                  </a:lnTo>
                  <a:lnTo>
                    <a:pt x="2169" y="10975"/>
                  </a:lnTo>
                  <a:lnTo>
                    <a:pt x="1" y="13310"/>
                  </a:lnTo>
                  <a:lnTo>
                    <a:pt x="71351" y="14511"/>
                  </a:lnTo>
                  <a:lnTo>
                    <a:pt x="695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3536875" y="4335200"/>
              <a:ext cx="1848000" cy="461350"/>
            </a:xfrm>
            <a:custGeom>
              <a:rect b="b" l="l" r="r" t="t"/>
              <a:pathLst>
                <a:path extrusionOk="0" h="18454" w="73920">
                  <a:moveTo>
                    <a:pt x="69450" y="1"/>
                  </a:moveTo>
                  <a:lnTo>
                    <a:pt x="14844" y="101"/>
                  </a:lnTo>
                  <a:lnTo>
                    <a:pt x="0" y="17380"/>
                  </a:lnTo>
                  <a:cubicBezTo>
                    <a:pt x="0" y="17380"/>
                    <a:pt x="49842" y="18454"/>
                    <a:pt x="64585" y="18454"/>
                  </a:cubicBezTo>
                  <a:cubicBezTo>
                    <a:pt x="65217" y="18454"/>
                    <a:pt x="65784" y="18452"/>
                    <a:pt x="66281" y="18448"/>
                  </a:cubicBezTo>
                  <a:cubicBezTo>
                    <a:pt x="67715" y="18448"/>
                    <a:pt x="72952" y="18448"/>
                    <a:pt x="73919" y="16012"/>
                  </a:cubicBezTo>
                  <a:lnTo>
                    <a:pt x="69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531850" y="4333550"/>
              <a:ext cx="1853850" cy="467575"/>
            </a:xfrm>
            <a:custGeom>
              <a:rect b="b" l="l" r="r" t="t"/>
              <a:pathLst>
                <a:path extrusionOk="0" h="18703" w="74154">
                  <a:moveTo>
                    <a:pt x="69617" y="0"/>
                  </a:moveTo>
                  <a:lnTo>
                    <a:pt x="30323" y="134"/>
                  </a:lnTo>
                  <a:lnTo>
                    <a:pt x="19081" y="167"/>
                  </a:lnTo>
                  <a:lnTo>
                    <a:pt x="15045" y="167"/>
                  </a:lnTo>
                  <a:cubicBezTo>
                    <a:pt x="15045" y="167"/>
                    <a:pt x="15112" y="167"/>
                    <a:pt x="15212" y="200"/>
                  </a:cubicBezTo>
                  <a:lnTo>
                    <a:pt x="30289" y="200"/>
                  </a:lnTo>
                  <a:lnTo>
                    <a:pt x="69469" y="167"/>
                  </a:lnTo>
                  <a:lnTo>
                    <a:pt x="69469" y="167"/>
                  </a:lnTo>
                  <a:cubicBezTo>
                    <a:pt x="70892" y="5197"/>
                    <a:pt x="72380" y="10522"/>
                    <a:pt x="73902" y="16044"/>
                  </a:cubicBezTo>
                  <a:lnTo>
                    <a:pt x="73902" y="16044"/>
                  </a:lnTo>
                  <a:cubicBezTo>
                    <a:pt x="73638" y="16496"/>
                    <a:pt x="73311" y="16853"/>
                    <a:pt x="72920" y="17146"/>
                  </a:cubicBezTo>
                  <a:cubicBezTo>
                    <a:pt x="72486" y="17446"/>
                    <a:pt x="71986" y="17646"/>
                    <a:pt x="71485" y="17813"/>
                  </a:cubicBezTo>
                  <a:cubicBezTo>
                    <a:pt x="70451" y="18113"/>
                    <a:pt x="69417" y="18313"/>
                    <a:pt x="68316" y="18347"/>
                  </a:cubicBezTo>
                  <a:cubicBezTo>
                    <a:pt x="67249" y="18380"/>
                    <a:pt x="66148" y="18380"/>
                    <a:pt x="65047" y="18380"/>
                  </a:cubicBezTo>
                  <a:lnTo>
                    <a:pt x="61712" y="18380"/>
                  </a:lnTo>
                  <a:cubicBezTo>
                    <a:pt x="49470" y="18313"/>
                    <a:pt x="37895" y="18113"/>
                    <a:pt x="27454" y="17880"/>
                  </a:cubicBezTo>
                  <a:lnTo>
                    <a:pt x="248" y="17349"/>
                  </a:lnTo>
                  <a:lnTo>
                    <a:pt x="248" y="17349"/>
                  </a:lnTo>
                  <a:lnTo>
                    <a:pt x="11042" y="4904"/>
                  </a:lnTo>
                  <a:lnTo>
                    <a:pt x="13944" y="1468"/>
                  </a:lnTo>
                  <a:lnTo>
                    <a:pt x="14711" y="601"/>
                  </a:lnTo>
                  <a:cubicBezTo>
                    <a:pt x="14878" y="367"/>
                    <a:pt x="14945" y="267"/>
                    <a:pt x="14945" y="267"/>
                  </a:cubicBezTo>
                  <a:lnTo>
                    <a:pt x="14945" y="267"/>
                  </a:lnTo>
                  <a:lnTo>
                    <a:pt x="14711" y="534"/>
                  </a:lnTo>
                  <a:lnTo>
                    <a:pt x="13944" y="1435"/>
                  </a:lnTo>
                  <a:lnTo>
                    <a:pt x="10975" y="4804"/>
                  </a:lnTo>
                  <a:lnTo>
                    <a:pt x="153" y="17347"/>
                  </a:lnTo>
                  <a:lnTo>
                    <a:pt x="153" y="17347"/>
                  </a:lnTo>
                  <a:lnTo>
                    <a:pt x="101" y="17346"/>
                  </a:lnTo>
                  <a:lnTo>
                    <a:pt x="113" y="17394"/>
                  </a:lnTo>
                  <a:lnTo>
                    <a:pt x="68" y="17446"/>
                  </a:lnTo>
                  <a:lnTo>
                    <a:pt x="1" y="17580"/>
                  </a:lnTo>
                  <a:lnTo>
                    <a:pt x="168" y="17580"/>
                  </a:lnTo>
                  <a:lnTo>
                    <a:pt x="27454" y="18147"/>
                  </a:lnTo>
                  <a:cubicBezTo>
                    <a:pt x="37928" y="18347"/>
                    <a:pt x="49503" y="18580"/>
                    <a:pt x="61678" y="18680"/>
                  </a:cubicBezTo>
                  <a:lnTo>
                    <a:pt x="65014" y="18680"/>
                  </a:lnTo>
                  <a:cubicBezTo>
                    <a:pt x="65662" y="18680"/>
                    <a:pt x="66310" y="18702"/>
                    <a:pt x="66946" y="18702"/>
                  </a:cubicBezTo>
                  <a:cubicBezTo>
                    <a:pt x="67423" y="18702"/>
                    <a:pt x="67892" y="18690"/>
                    <a:pt x="68350" y="18647"/>
                  </a:cubicBezTo>
                  <a:cubicBezTo>
                    <a:pt x="69484" y="18614"/>
                    <a:pt x="70585" y="18413"/>
                    <a:pt x="71619" y="18113"/>
                  </a:cubicBezTo>
                  <a:cubicBezTo>
                    <a:pt x="72152" y="17980"/>
                    <a:pt x="72653" y="17746"/>
                    <a:pt x="73120" y="17446"/>
                  </a:cubicBezTo>
                  <a:cubicBezTo>
                    <a:pt x="73587" y="17146"/>
                    <a:pt x="73920" y="16679"/>
                    <a:pt x="74154" y="16179"/>
                  </a:cubicBezTo>
                  <a:lnTo>
                    <a:pt x="74154" y="16145"/>
                  </a:lnTo>
                  <a:lnTo>
                    <a:pt x="74154" y="16112"/>
                  </a:lnTo>
                  <a:cubicBezTo>
                    <a:pt x="72619" y="10508"/>
                    <a:pt x="71118" y="5137"/>
                    <a:pt x="69684" y="100"/>
                  </a:cubicBezTo>
                  <a:lnTo>
                    <a:pt x="696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4279050" y="4381900"/>
              <a:ext cx="111775" cy="284400"/>
            </a:xfrm>
            <a:custGeom>
              <a:rect b="b" l="l" r="r" t="t"/>
              <a:pathLst>
                <a:path extrusionOk="0" h="11376" w="4471">
                  <a:moveTo>
                    <a:pt x="4337" y="1"/>
                  </a:moveTo>
                  <a:cubicBezTo>
                    <a:pt x="4204" y="34"/>
                    <a:pt x="4070" y="134"/>
                    <a:pt x="4004" y="201"/>
                  </a:cubicBezTo>
                  <a:cubicBezTo>
                    <a:pt x="3870" y="368"/>
                    <a:pt x="3804" y="568"/>
                    <a:pt x="3737" y="802"/>
                  </a:cubicBezTo>
                  <a:cubicBezTo>
                    <a:pt x="3709" y="1027"/>
                    <a:pt x="3752" y="1299"/>
                    <a:pt x="3926" y="1519"/>
                  </a:cubicBezTo>
                  <a:lnTo>
                    <a:pt x="3926" y="1519"/>
                  </a:lnTo>
                  <a:cubicBezTo>
                    <a:pt x="3812" y="1547"/>
                    <a:pt x="3708" y="1608"/>
                    <a:pt x="3637" y="1702"/>
                  </a:cubicBezTo>
                  <a:cubicBezTo>
                    <a:pt x="3503" y="1836"/>
                    <a:pt x="3403" y="1969"/>
                    <a:pt x="3337" y="2136"/>
                  </a:cubicBezTo>
                  <a:cubicBezTo>
                    <a:pt x="3203" y="2469"/>
                    <a:pt x="3070" y="2836"/>
                    <a:pt x="3003" y="3203"/>
                  </a:cubicBezTo>
                  <a:cubicBezTo>
                    <a:pt x="2903" y="3570"/>
                    <a:pt x="2836" y="3970"/>
                    <a:pt x="2703" y="4371"/>
                  </a:cubicBezTo>
                  <a:cubicBezTo>
                    <a:pt x="2669" y="4571"/>
                    <a:pt x="2569" y="4738"/>
                    <a:pt x="2403" y="4871"/>
                  </a:cubicBezTo>
                  <a:cubicBezTo>
                    <a:pt x="2303" y="5005"/>
                    <a:pt x="2036" y="5038"/>
                    <a:pt x="1836" y="5238"/>
                  </a:cubicBezTo>
                  <a:cubicBezTo>
                    <a:pt x="1735" y="5372"/>
                    <a:pt x="1702" y="5505"/>
                    <a:pt x="1702" y="5672"/>
                  </a:cubicBezTo>
                  <a:cubicBezTo>
                    <a:pt x="1702" y="5805"/>
                    <a:pt x="1735" y="5905"/>
                    <a:pt x="1802" y="6039"/>
                  </a:cubicBezTo>
                  <a:cubicBezTo>
                    <a:pt x="1869" y="6205"/>
                    <a:pt x="1969" y="6406"/>
                    <a:pt x="2036" y="6639"/>
                  </a:cubicBezTo>
                  <a:cubicBezTo>
                    <a:pt x="2202" y="7039"/>
                    <a:pt x="1836" y="7340"/>
                    <a:pt x="1569" y="7640"/>
                  </a:cubicBezTo>
                  <a:cubicBezTo>
                    <a:pt x="1135" y="8207"/>
                    <a:pt x="735" y="8807"/>
                    <a:pt x="468" y="9474"/>
                  </a:cubicBezTo>
                  <a:cubicBezTo>
                    <a:pt x="234" y="9908"/>
                    <a:pt x="134" y="10375"/>
                    <a:pt x="34" y="10842"/>
                  </a:cubicBezTo>
                  <a:cubicBezTo>
                    <a:pt x="1" y="11042"/>
                    <a:pt x="1" y="11209"/>
                    <a:pt x="1" y="11376"/>
                  </a:cubicBezTo>
                  <a:cubicBezTo>
                    <a:pt x="168" y="10709"/>
                    <a:pt x="334" y="10075"/>
                    <a:pt x="535" y="9474"/>
                  </a:cubicBezTo>
                  <a:cubicBezTo>
                    <a:pt x="835" y="8841"/>
                    <a:pt x="1202" y="8240"/>
                    <a:pt x="1669" y="7707"/>
                  </a:cubicBezTo>
                  <a:cubicBezTo>
                    <a:pt x="1836" y="7573"/>
                    <a:pt x="1969" y="7406"/>
                    <a:pt x="2069" y="7240"/>
                  </a:cubicBezTo>
                  <a:cubicBezTo>
                    <a:pt x="2136" y="7173"/>
                    <a:pt x="2169" y="7039"/>
                    <a:pt x="2202" y="6906"/>
                  </a:cubicBezTo>
                  <a:cubicBezTo>
                    <a:pt x="2202" y="6806"/>
                    <a:pt x="2202" y="6672"/>
                    <a:pt x="2169" y="6539"/>
                  </a:cubicBezTo>
                  <a:lnTo>
                    <a:pt x="1902" y="5905"/>
                  </a:lnTo>
                  <a:cubicBezTo>
                    <a:pt x="1836" y="5705"/>
                    <a:pt x="1836" y="5538"/>
                    <a:pt x="1902" y="5372"/>
                  </a:cubicBezTo>
                  <a:cubicBezTo>
                    <a:pt x="2002" y="5205"/>
                    <a:pt x="2236" y="5171"/>
                    <a:pt x="2469" y="5038"/>
                  </a:cubicBezTo>
                  <a:cubicBezTo>
                    <a:pt x="2636" y="4904"/>
                    <a:pt x="2803" y="4704"/>
                    <a:pt x="2836" y="4471"/>
                  </a:cubicBezTo>
                  <a:cubicBezTo>
                    <a:pt x="2970" y="4037"/>
                    <a:pt x="3036" y="3637"/>
                    <a:pt x="3136" y="3237"/>
                  </a:cubicBezTo>
                  <a:cubicBezTo>
                    <a:pt x="3170" y="2903"/>
                    <a:pt x="3303" y="2536"/>
                    <a:pt x="3403" y="2203"/>
                  </a:cubicBezTo>
                  <a:cubicBezTo>
                    <a:pt x="3503" y="1902"/>
                    <a:pt x="3737" y="1702"/>
                    <a:pt x="4037" y="1635"/>
                  </a:cubicBezTo>
                  <a:lnTo>
                    <a:pt x="4237" y="1635"/>
                  </a:lnTo>
                  <a:lnTo>
                    <a:pt x="4070" y="1502"/>
                  </a:lnTo>
                  <a:cubicBezTo>
                    <a:pt x="3904" y="1335"/>
                    <a:pt x="3804" y="1068"/>
                    <a:pt x="3837" y="835"/>
                  </a:cubicBezTo>
                  <a:cubicBezTo>
                    <a:pt x="3837" y="468"/>
                    <a:pt x="4070" y="134"/>
                    <a:pt x="4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4359125" y="4383575"/>
              <a:ext cx="104250" cy="286900"/>
            </a:xfrm>
            <a:custGeom>
              <a:rect b="b" l="l" r="r" t="t"/>
              <a:pathLst>
                <a:path extrusionOk="0" h="11476" w="4170">
                  <a:moveTo>
                    <a:pt x="4170" y="1"/>
                  </a:moveTo>
                  <a:lnTo>
                    <a:pt x="4170" y="1"/>
                  </a:lnTo>
                  <a:cubicBezTo>
                    <a:pt x="4103" y="167"/>
                    <a:pt x="4036" y="334"/>
                    <a:pt x="4003" y="501"/>
                  </a:cubicBezTo>
                  <a:lnTo>
                    <a:pt x="3669" y="1769"/>
                  </a:lnTo>
                  <a:cubicBezTo>
                    <a:pt x="3336" y="3170"/>
                    <a:pt x="2869" y="4571"/>
                    <a:pt x="2369" y="5905"/>
                  </a:cubicBezTo>
                  <a:cubicBezTo>
                    <a:pt x="1801" y="7473"/>
                    <a:pt x="934" y="8740"/>
                    <a:pt x="501" y="9774"/>
                  </a:cubicBezTo>
                  <a:cubicBezTo>
                    <a:pt x="334" y="10175"/>
                    <a:pt x="167" y="10608"/>
                    <a:pt x="100" y="11009"/>
                  </a:cubicBezTo>
                  <a:cubicBezTo>
                    <a:pt x="0" y="11142"/>
                    <a:pt x="0" y="11309"/>
                    <a:pt x="0" y="11476"/>
                  </a:cubicBezTo>
                  <a:cubicBezTo>
                    <a:pt x="167" y="10909"/>
                    <a:pt x="367" y="10341"/>
                    <a:pt x="634" y="9808"/>
                  </a:cubicBezTo>
                  <a:cubicBezTo>
                    <a:pt x="1068" y="8807"/>
                    <a:pt x="1968" y="7506"/>
                    <a:pt x="2602" y="5938"/>
                  </a:cubicBezTo>
                  <a:cubicBezTo>
                    <a:pt x="3136" y="4571"/>
                    <a:pt x="3536" y="3170"/>
                    <a:pt x="3836" y="1769"/>
                  </a:cubicBezTo>
                  <a:cubicBezTo>
                    <a:pt x="3936" y="1235"/>
                    <a:pt x="4036" y="768"/>
                    <a:pt x="4103" y="468"/>
                  </a:cubicBezTo>
                  <a:cubicBezTo>
                    <a:pt x="4136" y="334"/>
                    <a:pt x="4170" y="167"/>
                    <a:pt x="4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4434175" y="4369400"/>
              <a:ext cx="108425" cy="310250"/>
            </a:xfrm>
            <a:custGeom>
              <a:rect b="b" l="l" r="r" t="t"/>
              <a:pathLst>
                <a:path extrusionOk="0" h="12410" w="4337">
                  <a:moveTo>
                    <a:pt x="4337" y="1"/>
                  </a:moveTo>
                  <a:cubicBezTo>
                    <a:pt x="4237" y="134"/>
                    <a:pt x="4170" y="301"/>
                    <a:pt x="4103" y="501"/>
                  </a:cubicBezTo>
                  <a:cubicBezTo>
                    <a:pt x="3970" y="801"/>
                    <a:pt x="3770" y="1235"/>
                    <a:pt x="3536" y="1802"/>
                  </a:cubicBezTo>
                  <a:cubicBezTo>
                    <a:pt x="3136" y="2903"/>
                    <a:pt x="2535" y="4470"/>
                    <a:pt x="1968" y="6172"/>
                  </a:cubicBezTo>
                  <a:cubicBezTo>
                    <a:pt x="1368" y="7873"/>
                    <a:pt x="868" y="9474"/>
                    <a:pt x="534" y="10575"/>
                  </a:cubicBezTo>
                  <a:cubicBezTo>
                    <a:pt x="334" y="11142"/>
                    <a:pt x="200" y="11576"/>
                    <a:pt x="134" y="11909"/>
                  </a:cubicBezTo>
                  <a:cubicBezTo>
                    <a:pt x="34" y="12076"/>
                    <a:pt x="0" y="12243"/>
                    <a:pt x="0" y="12410"/>
                  </a:cubicBezTo>
                  <a:cubicBezTo>
                    <a:pt x="67" y="12309"/>
                    <a:pt x="167" y="12143"/>
                    <a:pt x="200" y="11976"/>
                  </a:cubicBezTo>
                  <a:cubicBezTo>
                    <a:pt x="334" y="11576"/>
                    <a:pt x="467" y="11175"/>
                    <a:pt x="667" y="10642"/>
                  </a:cubicBezTo>
                  <a:cubicBezTo>
                    <a:pt x="1101" y="9474"/>
                    <a:pt x="1601" y="7906"/>
                    <a:pt x="2169" y="6205"/>
                  </a:cubicBezTo>
                  <a:cubicBezTo>
                    <a:pt x="2769" y="4504"/>
                    <a:pt x="3303" y="2969"/>
                    <a:pt x="3703" y="1835"/>
                  </a:cubicBezTo>
                  <a:lnTo>
                    <a:pt x="4170" y="501"/>
                  </a:lnTo>
                  <a:cubicBezTo>
                    <a:pt x="4270" y="334"/>
                    <a:pt x="4303" y="167"/>
                    <a:pt x="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4512550" y="4391925"/>
              <a:ext cx="86775" cy="296075"/>
            </a:xfrm>
            <a:custGeom>
              <a:rect b="b" l="l" r="r" t="t"/>
              <a:pathLst>
                <a:path extrusionOk="0" h="11843" w="3471">
                  <a:moveTo>
                    <a:pt x="3470" y="0"/>
                  </a:moveTo>
                  <a:cubicBezTo>
                    <a:pt x="3403" y="0"/>
                    <a:pt x="3337" y="734"/>
                    <a:pt x="3036" y="1835"/>
                  </a:cubicBezTo>
                  <a:cubicBezTo>
                    <a:pt x="3003" y="2135"/>
                    <a:pt x="2903" y="2435"/>
                    <a:pt x="2803" y="2736"/>
                  </a:cubicBezTo>
                  <a:cubicBezTo>
                    <a:pt x="2703" y="3002"/>
                    <a:pt x="2536" y="3336"/>
                    <a:pt x="2403" y="3736"/>
                  </a:cubicBezTo>
                  <a:cubicBezTo>
                    <a:pt x="2336" y="3870"/>
                    <a:pt x="2303" y="4103"/>
                    <a:pt x="2303" y="4303"/>
                  </a:cubicBezTo>
                  <a:cubicBezTo>
                    <a:pt x="2303" y="4503"/>
                    <a:pt x="2336" y="4704"/>
                    <a:pt x="2369" y="4937"/>
                  </a:cubicBezTo>
                  <a:cubicBezTo>
                    <a:pt x="2403" y="5137"/>
                    <a:pt x="2403" y="5337"/>
                    <a:pt x="2369" y="5504"/>
                  </a:cubicBezTo>
                  <a:cubicBezTo>
                    <a:pt x="2303" y="5704"/>
                    <a:pt x="2169" y="5871"/>
                    <a:pt x="2036" y="6005"/>
                  </a:cubicBezTo>
                  <a:cubicBezTo>
                    <a:pt x="1702" y="6271"/>
                    <a:pt x="1402" y="6605"/>
                    <a:pt x="1202" y="7005"/>
                  </a:cubicBezTo>
                  <a:cubicBezTo>
                    <a:pt x="1135" y="7272"/>
                    <a:pt x="1168" y="7472"/>
                    <a:pt x="1235" y="7672"/>
                  </a:cubicBezTo>
                  <a:cubicBezTo>
                    <a:pt x="1302" y="7839"/>
                    <a:pt x="1335" y="8039"/>
                    <a:pt x="1302" y="8206"/>
                  </a:cubicBezTo>
                  <a:cubicBezTo>
                    <a:pt x="1202" y="8540"/>
                    <a:pt x="1068" y="8873"/>
                    <a:pt x="968" y="9207"/>
                  </a:cubicBezTo>
                  <a:lnTo>
                    <a:pt x="635" y="10108"/>
                  </a:lnTo>
                  <a:lnTo>
                    <a:pt x="168" y="11375"/>
                  </a:lnTo>
                  <a:cubicBezTo>
                    <a:pt x="68" y="11509"/>
                    <a:pt x="34" y="11675"/>
                    <a:pt x="1" y="11842"/>
                  </a:cubicBezTo>
                  <a:cubicBezTo>
                    <a:pt x="68" y="11675"/>
                    <a:pt x="168" y="11542"/>
                    <a:pt x="201" y="11375"/>
                  </a:cubicBezTo>
                  <a:cubicBezTo>
                    <a:pt x="368" y="11042"/>
                    <a:pt x="535" y="10641"/>
                    <a:pt x="735" y="10141"/>
                  </a:cubicBezTo>
                  <a:lnTo>
                    <a:pt x="1135" y="9274"/>
                  </a:lnTo>
                  <a:cubicBezTo>
                    <a:pt x="1302" y="8940"/>
                    <a:pt x="1402" y="8606"/>
                    <a:pt x="1502" y="8206"/>
                  </a:cubicBezTo>
                  <a:cubicBezTo>
                    <a:pt x="1535" y="8006"/>
                    <a:pt x="1535" y="7806"/>
                    <a:pt x="1469" y="7606"/>
                  </a:cubicBezTo>
                  <a:cubicBezTo>
                    <a:pt x="1369" y="7439"/>
                    <a:pt x="1369" y="7205"/>
                    <a:pt x="1402" y="7039"/>
                  </a:cubicBezTo>
                  <a:cubicBezTo>
                    <a:pt x="1535" y="6705"/>
                    <a:pt x="1902" y="6472"/>
                    <a:pt x="2202" y="6138"/>
                  </a:cubicBezTo>
                  <a:cubicBezTo>
                    <a:pt x="2369" y="5971"/>
                    <a:pt x="2503" y="5771"/>
                    <a:pt x="2569" y="5538"/>
                  </a:cubicBezTo>
                  <a:cubicBezTo>
                    <a:pt x="2636" y="5337"/>
                    <a:pt x="2636" y="5104"/>
                    <a:pt x="2569" y="4870"/>
                  </a:cubicBezTo>
                  <a:cubicBezTo>
                    <a:pt x="2536" y="4670"/>
                    <a:pt x="2503" y="4503"/>
                    <a:pt x="2503" y="4303"/>
                  </a:cubicBezTo>
                  <a:cubicBezTo>
                    <a:pt x="2503" y="4137"/>
                    <a:pt x="2536" y="3936"/>
                    <a:pt x="2569" y="3770"/>
                  </a:cubicBezTo>
                  <a:cubicBezTo>
                    <a:pt x="2703" y="3436"/>
                    <a:pt x="2870" y="3102"/>
                    <a:pt x="2936" y="2769"/>
                  </a:cubicBezTo>
                  <a:cubicBezTo>
                    <a:pt x="3070" y="2469"/>
                    <a:pt x="3170" y="2135"/>
                    <a:pt x="3203" y="1835"/>
                  </a:cubicBezTo>
                  <a:cubicBezTo>
                    <a:pt x="3337" y="1301"/>
                    <a:pt x="3370" y="834"/>
                    <a:pt x="3403" y="501"/>
                  </a:cubicBezTo>
                  <a:cubicBezTo>
                    <a:pt x="3470" y="334"/>
                    <a:pt x="3470" y="167"/>
                    <a:pt x="3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4597625" y="4394425"/>
              <a:ext cx="71750" cy="321075"/>
            </a:xfrm>
            <a:custGeom>
              <a:rect b="b" l="l" r="r" t="t"/>
              <a:pathLst>
                <a:path extrusionOk="0" h="12843" w="2870">
                  <a:moveTo>
                    <a:pt x="2869" y="0"/>
                  </a:moveTo>
                  <a:lnTo>
                    <a:pt x="2869" y="0"/>
                  </a:lnTo>
                  <a:cubicBezTo>
                    <a:pt x="2802" y="167"/>
                    <a:pt x="2769" y="334"/>
                    <a:pt x="2736" y="501"/>
                  </a:cubicBezTo>
                  <a:cubicBezTo>
                    <a:pt x="2636" y="868"/>
                    <a:pt x="2502" y="1301"/>
                    <a:pt x="2335" y="1868"/>
                  </a:cubicBezTo>
                  <a:cubicBezTo>
                    <a:pt x="2169" y="2469"/>
                    <a:pt x="2002" y="3169"/>
                    <a:pt x="1802" y="3903"/>
                  </a:cubicBezTo>
                  <a:cubicBezTo>
                    <a:pt x="1668" y="4303"/>
                    <a:pt x="1601" y="4704"/>
                    <a:pt x="1468" y="5137"/>
                  </a:cubicBezTo>
                  <a:cubicBezTo>
                    <a:pt x="1301" y="5538"/>
                    <a:pt x="1235" y="6005"/>
                    <a:pt x="1168" y="6472"/>
                  </a:cubicBezTo>
                  <a:cubicBezTo>
                    <a:pt x="1168" y="6972"/>
                    <a:pt x="1435" y="7372"/>
                    <a:pt x="1301" y="7739"/>
                  </a:cubicBezTo>
                  <a:cubicBezTo>
                    <a:pt x="1134" y="8140"/>
                    <a:pt x="934" y="8506"/>
                    <a:pt x="734" y="8840"/>
                  </a:cubicBezTo>
                  <a:cubicBezTo>
                    <a:pt x="401" y="9474"/>
                    <a:pt x="134" y="10174"/>
                    <a:pt x="67" y="10875"/>
                  </a:cubicBezTo>
                  <a:cubicBezTo>
                    <a:pt x="0" y="11375"/>
                    <a:pt x="0" y="11876"/>
                    <a:pt x="67" y="12343"/>
                  </a:cubicBezTo>
                  <a:lnTo>
                    <a:pt x="167" y="12843"/>
                  </a:lnTo>
                  <a:cubicBezTo>
                    <a:pt x="134" y="12176"/>
                    <a:pt x="134" y="11542"/>
                    <a:pt x="200" y="10975"/>
                  </a:cubicBezTo>
                  <a:cubicBezTo>
                    <a:pt x="301" y="10308"/>
                    <a:pt x="534" y="9641"/>
                    <a:pt x="868" y="9007"/>
                  </a:cubicBezTo>
                  <a:cubicBezTo>
                    <a:pt x="1134" y="8640"/>
                    <a:pt x="1335" y="8240"/>
                    <a:pt x="1501" y="7873"/>
                  </a:cubicBezTo>
                  <a:cubicBezTo>
                    <a:pt x="1568" y="7639"/>
                    <a:pt x="1568" y="7406"/>
                    <a:pt x="1501" y="7172"/>
                  </a:cubicBezTo>
                  <a:cubicBezTo>
                    <a:pt x="1435" y="6972"/>
                    <a:pt x="1368" y="6705"/>
                    <a:pt x="1368" y="6505"/>
                  </a:cubicBezTo>
                  <a:cubicBezTo>
                    <a:pt x="1368" y="6038"/>
                    <a:pt x="1468" y="5638"/>
                    <a:pt x="1635" y="5204"/>
                  </a:cubicBezTo>
                  <a:cubicBezTo>
                    <a:pt x="1768" y="4804"/>
                    <a:pt x="1902" y="4370"/>
                    <a:pt x="1968" y="4003"/>
                  </a:cubicBezTo>
                  <a:cubicBezTo>
                    <a:pt x="2169" y="3203"/>
                    <a:pt x="2335" y="2502"/>
                    <a:pt x="2469" y="1902"/>
                  </a:cubicBezTo>
                  <a:cubicBezTo>
                    <a:pt x="2602" y="1335"/>
                    <a:pt x="2736" y="868"/>
                    <a:pt x="2802" y="501"/>
                  </a:cubicBezTo>
                  <a:cubicBezTo>
                    <a:pt x="2836" y="334"/>
                    <a:pt x="2869" y="167"/>
                    <a:pt x="2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4681025" y="4383575"/>
              <a:ext cx="54225" cy="329425"/>
            </a:xfrm>
            <a:custGeom>
              <a:rect b="b" l="l" r="r" t="t"/>
              <a:pathLst>
                <a:path extrusionOk="0" h="13177" w="2169">
                  <a:moveTo>
                    <a:pt x="2135" y="1"/>
                  </a:moveTo>
                  <a:cubicBezTo>
                    <a:pt x="2102" y="167"/>
                    <a:pt x="2068" y="334"/>
                    <a:pt x="2068" y="501"/>
                  </a:cubicBezTo>
                  <a:cubicBezTo>
                    <a:pt x="2001" y="901"/>
                    <a:pt x="1935" y="1335"/>
                    <a:pt x="1835" y="1935"/>
                  </a:cubicBezTo>
                  <a:cubicBezTo>
                    <a:pt x="1768" y="2502"/>
                    <a:pt x="1668" y="3270"/>
                    <a:pt x="1568" y="4004"/>
                  </a:cubicBezTo>
                  <a:cubicBezTo>
                    <a:pt x="1434" y="4771"/>
                    <a:pt x="1301" y="5638"/>
                    <a:pt x="1134" y="6572"/>
                  </a:cubicBezTo>
                  <a:lnTo>
                    <a:pt x="300" y="11242"/>
                  </a:lnTo>
                  <a:cubicBezTo>
                    <a:pt x="167" y="11809"/>
                    <a:pt x="100" y="12276"/>
                    <a:pt x="67" y="12643"/>
                  </a:cubicBezTo>
                  <a:cubicBezTo>
                    <a:pt x="67" y="12843"/>
                    <a:pt x="0" y="13010"/>
                    <a:pt x="0" y="13177"/>
                  </a:cubicBezTo>
                  <a:cubicBezTo>
                    <a:pt x="100" y="13010"/>
                    <a:pt x="133" y="12843"/>
                    <a:pt x="167" y="12743"/>
                  </a:cubicBezTo>
                  <a:cubicBezTo>
                    <a:pt x="267" y="12410"/>
                    <a:pt x="334" y="11909"/>
                    <a:pt x="467" y="11309"/>
                  </a:cubicBezTo>
                  <a:cubicBezTo>
                    <a:pt x="734" y="10141"/>
                    <a:pt x="1067" y="8507"/>
                    <a:pt x="1334" y="6672"/>
                  </a:cubicBezTo>
                  <a:cubicBezTo>
                    <a:pt x="1501" y="5772"/>
                    <a:pt x="1668" y="4904"/>
                    <a:pt x="1768" y="4104"/>
                  </a:cubicBezTo>
                  <a:cubicBezTo>
                    <a:pt x="1835" y="3303"/>
                    <a:pt x="1968" y="2502"/>
                    <a:pt x="2001" y="1969"/>
                  </a:cubicBezTo>
                  <a:cubicBezTo>
                    <a:pt x="2068" y="1435"/>
                    <a:pt x="2102" y="935"/>
                    <a:pt x="2135" y="568"/>
                  </a:cubicBezTo>
                  <a:cubicBezTo>
                    <a:pt x="2168" y="334"/>
                    <a:pt x="2168" y="167"/>
                    <a:pt x="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4757725" y="4382750"/>
              <a:ext cx="72575" cy="342775"/>
            </a:xfrm>
            <a:custGeom>
              <a:rect b="b" l="l" r="r" t="t"/>
              <a:pathLst>
                <a:path extrusionOk="0" h="13711" w="2903">
                  <a:moveTo>
                    <a:pt x="2903" y="0"/>
                  </a:moveTo>
                  <a:cubicBezTo>
                    <a:pt x="2870" y="0"/>
                    <a:pt x="2836" y="34"/>
                    <a:pt x="2770" y="34"/>
                  </a:cubicBezTo>
                  <a:cubicBezTo>
                    <a:pt x="2669" y="100"/>
                    <a:pt x="2536" y="167"/>
                    <a:pt x="2403" y="267"/>
                  </a:cubicBezTo>
                  <a:cubicBezTo>
                    <a:pt x="2002" y="601"/>
                    <a:pt x="1735" y="1101"/>
                    <a:pt x="1735" y="1635"/>
                  </a:cubicBezTo>
                  <a:cubicBezTo>
                    <a:pt x="1735" y="1968"/>
                    <a:pt x="1836" y="2302"/>
                    <a:pt x="1869" y="2669"/>
                  </a:cubicBezTo>
                  <a:cubicBezTo>
                    <a:pt x="1902" y="3103"/>
                    <a:pt x="1869" y="3503"/>
                    <a:pt x="1769" y="3870"/>
                  </a:cubicBezTo>
                  <a:cubicBezTo>
                    <a:pt x="1602" y="4770"/>
                    <a:pt x="1435" y="5671"/>
                    <a:pt x="1235" y="6638"/>
                  </a:cubicBezTo>
                  <a:cubicBezTo>
                    <a:pt x="868" y="8607"/>
                    <a:pt x="535" y="10341"/>
                    <a:pt x="334" y="11642"/>
                  </a:cubicBezTo>
                  <a:lnTo>
                    <a:pt x="68" y="13143"/>
                  </a:lnTo>
                  <a:cubicBezTo>
                    <a:pt x="34" y="13343"/>
                    <a:pt x="1" y="13510"/>
                    <a:pt x="1" y="13710"/>
                  </a:cubicBezTo>
                  <a:cubicBezTo>
                    <a:pt x="68" y="13543"/>
                    <a:pt x="101" y="13377"/>
                    <a:pt x="101" y="13143"/>
                  </a:cubicBezTo>
                  <a:cubicBezTo>
                    <a:pt x="201" y="12776"/>
                    <a:pt x="334" y="12276"/>
                    <a:pt x="435" y="11642"/>
                  </a:cubicBezTo>
                  <a:cubicBezTo>
                    <a:pt x="701" y="10341"/>
                    <a:pt x="1068" y="8607"/>
                    <a:pt x="1435" y="6638"/>
                  </a:cubicBezTo>
                  <a:cubicBezTo>
                    <a:pt x="1602" y="5671"/>
                    <a:pt x="1769" y="4704"/>
                    <a:pt x="1936" y="3870"/>
                  </a:cubicBezTo>
                  <a:cubicBezTo>
                    <a:pt x="2036" y="3469"/>
                    <a:pt x="2069" y="3036"/>
                    <a:pt x="2036" y="2636"/>
                  </a:cubicBezTo>
                  <a:cubicBezTo>
                    <a:pt x="2002" y="2269"/>
                    <a:pt x="1869" y="1935"/>
                    <a:pt x="1869" y="1601"/>
                  </a:cubicBezTo>
                  <a:cubicBezTo>
                    <a:pt x="1869" y="1068"/>
                    <a:pt x="2069" y="634"/>
                    <a:pt x="2436" y="301"/>
                  </a:cubicBezTo>
                  <a:cubicBezTo>
                    <a:pt x="2569" y="200"/>
                    <a:pt x="2736" y="67"/>
                    <a:pt x="2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4846125" y="4395250"/>
              <a:ext cx="45075" cy="317750"/>
            </a:xfrm>
            <a:custGeom>
              <a:rect b="b" l="l" r="r" t="t"/>
              <a:pathLst>
                <a:path extrusionOk="0" h="12710" w="1803">
                  <a:moveTo>
                    <a:pt x="1468" y="1"/>
                  </a:moveTo>
                  <a:cubicBezTo>
                    <a:pt x="1468" y="1"/>
                    <a:pt x="1202" y="34"/>
                    <a:pt x="1035" y="368"/>
                  </a:cubicBezTo>
                  <a:cubicBezTo>
                    <a:pt x="968" y="568"/>
                    <a:pt x="901" y="835"/>
                    <a:pt x="901" y="1035"/>
                  </a:cubicBezTo>
                  <a:cubicBezTo>
                    <a:pt x="935" y="1335"/>
                    <a:pt x="1001" y="1635"/>
                    <a:pt x="1068" y="1935"/>
                  </a:cubicBezTo>
                  <a:cubicBezTo>
                    <a:pt x="1202" y="2236"/>
                    <a:pt x="1202" y="2569"/>
                    <a:pt x="1135" y="2903"/>
                  </a:cubicBezTo>
                  <a:cubicBezTo>
                    <a:pt x="1001" y="3270"/>
                    <a:pt x="668" y="3537"/>
                    <a:pt x="568" y="4037"/>
                  </a:cubicBezTo>
                  <a:cubicBezTo>
                    <a:pt x="568" y="4304"/>
                    <a:pt x="635" y="4504"/>
                    <a:pt x="801" y="4704"/>
                  </a:cubicBezTo>
                  <a:cubicBezTo>
                    <a:pt x="901" y="4938"/>
                    <a:pt x="1035" y="5104"/>
                    <a:pt x="1202" y="5271"/>
                  </a:cubicBezTo>
                  <a:cubicBezTo>
                    <a:pt x="1368" y="5371"/>
                    <a:pt x="1468" y="5605"/>
                    <a:pt x="1535" y="5805"/>
                  </a:cubicBezTo>
                  <a:cubicBezTo>
                    <a:pt x="1569" y="6005"/>
                    <a:pt x="1502" y="6205"/>
                    <a:pt x="1368" y="6372"/>
                  </a:cubicBezTo>
                  <a:cubicBezTo>
                    <a:pt x="1235" y="6605"/>
                    <a:pt x="1035" y="6739"/>
                    <a:pt x="901" y="6972"/>
                  </a:cubicBezTo>
                  <a:cubicBezTo>
                    <a:pt x="801" y="7173"/>
                    <a:pt x="701" y="7473"/>
                    <a:pt x="801" y="7706"/>
                  </a:cubicBezTo>
                  <a:cubicBezTo>
                    <a:pt x="868" y="7973"/>
                    <a:pt x="935" y="8173"/>
                    <a:pt x="1001" y="8373"/>
                  </a:cubicBezTo>
                  <a:cubicBezTo>
                    <a:pt x="1035" y="8607"/>
                    <a:pt x="1001" y="8774"/>
                    <a:pt x="868" y="8940"/>
                  </a:cubicBezTo>
                  <a:cubicBezTo>
                    <a:pt x="635" y="9274"/>
                    <a:pt x="201" y="9474"/>
                    <a:pt x="67" y="9874"/>
                  </a:cubicBezTo>
                  <a:cubicBezTo>
                    <a:pt x="1" y="10208"/>
                    <a:pt x="134" y="10642"/>
                    <a:pt x="334" y="10942"/>
                  </a:cubicBezTo>
                  <a:cubicBezTo>
                    <a:pt x="501" y="11142"/>
                    <a:pt x="668" y="11442"/>
                    <a:pt x="735" y="11676"/>
                  </a:cubicBezTo>
                  <a:cubicBezTo>
                    <a:pt x="835" y="11876"/>
                    <a:pt x="835" y="12109"/>
                    <a:pt x="801" y="12310"/>
                  </a:cubicBezTo>
                  <a:cubicBezTo>
                    <a:pt x="764" y="12402"/>
                    <a:pt x="717" y="12495"/>
                    <a:pt x="654" y="12570"/>
                  </a:cubicBezTo>
                  <a:lnTo>
                    <a:pt x="654" y="12570"/>
                  </a:lnTo>
                  <a:cubicBezTo>
                    <a:pt x="733" y="12493"/>
                    <a:pt x="784" y="12411"/>
                    <a:pt x="835" y="12310"/>
                  </a:cubicBezTo>
                  <a:cubicBezTo>
                    <a:pt x="901" y="12109"/>
                    <a:pt x="901" y="11843"/>
                    <a:pt x="835" y="11642"/>
                  </a:cubicBezTo>
                  <a:cubicBezTo>
                    <a:pt x="735" y="11342"/>
                    <a:pt x="601" y="11109"/>
                    <a:pt x="434" y="10842"/>
                  </a:cubicBezTo>
                  <a:cubicBezTo>
                    <a:pt x="234" y="10608"/>
                    <a:pt x="201" y="10275"/>
                    <a:pt x="234" y="9941"/>
                  </a:cubicBezTo>
                  <a:cubicBezTo>
                    <a:pt x="334" y="9608"/>
                    <a:pt x="701" y="9441"/>
                    <a:pt x="1001" y="9041"/>
                  </a:cubicBezTo>
                  <a:cubicBezTo>
                    <a:pt x="1168" y="8840"/>
                    <a:pt x="1202" y="8607"/>
                    <a:pt x="1168" y="8340"/>
                  </a:cubicBezTo>
                  <a:cubicBezTo>
                    <a:pt x="1102" y="8107"/>
                    <a:pt x="1001" y="7873"/>
                    <a:pt x="935" y="7673"/>
                  </a:cubicBezTo>
                  <a:cubicBezTo>
                    <a:pt x="901" y="7473"/>
                    <a:pt x="935" y="7273"/>
                    <a:pt x="1068" y="7106"/>
                  </a:cubicBezTo>
                  <a:cubicBezTo>
                    <a:pt x="1202" y="6939"/>
                    <a:pt x="1368" y="6772"/>
                    <a:pt x="1535" y="6539"/>
                  </a:cubicBezTo>
                  <a:cubicBezTo>
                    <a:pt x="1735" y="6305"/>
                    <a:pt x="1802" y="6038"/>
                    <a:pt x="1735" y="5772"/>
                  </a:cubicBezTo>
                  <a:cubicBezTo>
                    <a:pt x="1669" y="5505"/>
                    <a:pt x="1535" y="5271"/>
                    <a:pt x="1368" y="5104"/>
                  </a:cubicBezTo>
                  <a:cubicBezTo>
                    <a:pt x="1068" y="4771"/>
                    <a:pt x="735" y="4437"/>
                    <a:pt x="801" y="4037"/>
                  </a:cubicBezTo>
                  <a:cubicBezTo>
                    <a:pt x="835" y="3670"/>
                    <a:pt x="1168" y="3370"/>
                    <a:pt x="1302" y="2969"/>
                  </a:cubicBezTo>
                  <a:cubicBezTo>
                    <a:pt x="1368" y="2569"/>
                    <a:pt x="1368" y="2202"/>
                    <a:pt x="1235" y="1869"/>
                  </a:cubicBezTo>
                  <a:cubicBezTo>
                    <a:pt x="1135" y="1635"/>
                    <a:pt x="1068" y="1335"/>
                    <a:pt x="1035" y="1035"/>
                  </a:cubicBezTo>
                  <a:cubicBezTo>
                    <a:pt x="1035" y="835"/>
                    <a:pt x="1035" y="634"/>
                    <a:pt x="1135" y="401"/>
                  </a:cubicBezTo>
                  <a:cubicBezTo>
                    <a:pt x="1168" y="268"/>
                    <a:pt x="1302" y="134"/>
                    <a:pt x="1468" y="1"/>
                  </a:cubicBezTo>
                  <a:close/>
                  <a:moveTo>
                    <a:pt x="654" y="12570"/>
                  </a:moveTo>
                  <a:cubicBezTo>
                    <a:pt x="628" y="12595"/>
                    <a:pt x="600" y="12619"/>
                    <a:pt x="568" y="12643"/>
                  </a:cubicBezTo>
                  <a:cubicBezTo>
                    <a:pt x="565" y="12649"/>
                    <a:pt x="562" y="12654"/>
                    <a:pt x="559" y="12659"/>
                  </a:cubicBezTo>
                  <a:lnTo>
                    <a:pt x="559" y="12659"/>
                  </a:lnTo>
                  <a:cubicBezTo>
                    <a:pt x="594" y="12634"/>
                    <a:pt x="625" y="12604"/>
                    <a:pt x="654" y="12570"/>
                  </a:cubicBezTo>
                  <a:close/>
                  <a:moveTo>
                    <a:pt x="559" y="12659"/>
                  </a:moveTo>
                  <a:cubicBezTo>
                    <a:pt x="531" y="12680"/>
                    <a:pt x="501" y="12697"/>
                    <a:pt x="468" y="12710"/>
                  </a:cubicBezTo>
                  <a:cubicBezTo>
                    <a:pt x="498" y="12710"/>
                    <a:pt x="529" y="12710"/>
                    <a:pt x="559" y="126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4938700" y="4394425"/>
              <a:ext cx="20025" cy="326925"/>
            </a:xfrm>
            <a:custGeom>
              <a:rect b="b" l="l" r="r" t="t"/>
              <a:pathLst>
                <a:path extrusionOk="0" h="13077" w="801">
                  <a:moveTo>
                    <a:pt x="501" y="0"/>
                  </a:moveTo>
                  <a:cubicBezTo>
                    <a:pt x="434" y="167"/>
                    <a:pt x="367" y="334"/>
                    <a:pt x="367" y="501"/>
                  </a:cubicBezTo>
                  <a:cubicBezTo>
                    <a:pt x="301" y="834"/>
                    <a:pt x="201" y="1335"/>
                    <a:pt x="167" y="1902"/>
                  </a:cubicBezTo>
                  <a:cubicBezTo>
                    <a:pt x="0" y="3469"/>
                    <a:pt x="0" y="5037"/>
                    <a:pt x="134" y="6572"/>
                  </a:cubicBezTo>
                  <a:cubicBezTo>
                    <a:pt x="201" y="7506"/>
                    <a:pt x="334" y="8340"/>
                    <a:pt x="467" y="9140"/>
                  </a:cubicBezTo>
                  <a:cubicBezTo>
                    <a:pt x="534" y="9841"/>
                    <a:pt x="601" y="10508"/>
                    <a:pt x="601" y="11208"/>
                  </a:cubicBezTo>
                  <a:cubicBezTo>
                    <a:pt x="534" y="11876"/>
                    <a:pt x="434" y="12509"/>
                    <a:pt x="167" y="13076"/>
                  </a:cubicBezTo>
                  <a:cubicBezTo>
                    <a:pt x="167" y="13076"/>
                    <a:pt x="201" y="13043"/>
                    <a:pt x="267" y="12876"/>
                  </a:cubicBezTo>
                  <a:cubicBezTo>
                    <a:pt x="334" y="12810"/>
                    <a:pt x="367" y="12676"/>
                    <a:pt x="434" y="12543"/>
                  </a:cubicBezTo>
                  <a:cubicBezTo>
                    <a:pt x="634" y="12142"/>
                    <a:pt x="701" y="11642"/>
                    <a:pt x="768" y="11175"/>
                  </a:cubicBezTo>
                  <a:cubicBezTo>
                    <a:pt x="801" y="10508"/>
                    <a:pt x="768" y="9807"/>
                    <a:pt x="668" y="9074"/>
                  </a:cubicBezTo>
                  <a:cubicBezTo>
                    <a:pt x="601" y="8306"/>
                    <a:pt x="467" y="7472"/>
                    <a:pt x="367" y="6538"/>
                  </a:cubicBezTo>
                  <a:cubicBezTo>
                    <a:pt x="267" y="5004"/>
                    <a:pt x="201" y="3469"/>
                    <a:pt x="334" y="1902"/>
                  </a:cubicBezTo>
                  <a:cubicBezTo>
                    <a:pt x="367" y="1301"/>
                    <a:pt x="434" y="834"/>
                    <a:pt x="467" y="501"/>
                  </a:cubicBezTo>
                  <a:cubicBezTo>
                    <a:pt x="501" y="334"/>
                    <a:pt x="501" y="167"/>
                    <a:pt x="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5012925" y="4390250"/>
              <a:ext cx="28375" cy="326100"/>
            </a:xfrm>
            <a:custGeom>
              <a:rect b="b" l="l" r="r" t="t"/>
              <a:pathLst>
                <a:path extrusionOk="0" h="13044" w="1135">
                  <a:moveTo>
                    <a:pt x="400" y="1"/>
                  </a:moveTo>
                  <a:cubicBezTo>
                    <a:pt x="367" y="1"/>
                    <a:pt x="501" y="167"/>
                    <a:pt x="534" y="468"/>
                  </a:cubicBezTo>
                  <a:cubicBezTo>
                    <a:pt x="667" y="901"/>
                    <a:pt x="701" y="1368"/>
                    <a:pt x="667" y="1835"/>
                  </a:cubicBezTo>
                  <a:cubicBezTo>
                    <a:pt x="567" y="2502"/>
                    <a:pt x="400" y="3203"/>
                    <a:pt x="234" y="3870"/>
                  </a:cubicBezTo>
                  <a:cubicBezTo>
                    <a:pt x="34" y="4704"/>
                    <a:pt x="0" y="5571"/>
                    <a:pt x="67" y="6472"/>
                  </a:cubicBezTo>
                  <a:cubicBezTo>
                    <a:pt x="167" y="7373"/>
                    <a:pt x="267" y="8240"/>
                    <a:pt x="400" y="9040"/>
                  </a:cubicBezTo>
                  <a:cubicBezTo>
                    <a:pt x="534" y="9841"/>
                    <a:pt x="601" y="10541"/>
                    <a:pt x="734" y="11142"/>
                  </a:cubicBezTo>
                  <a:cubicBezTo>
                    <a:pt x="867" y="11709"/>
                    <a:pt x="934" y="12176"/>
                    <a:pt x="1001" y="12543"/>
                  </a:cubicBezTo>
                  <a:lnTo>
                    <a:pt x="1134" y="13043"/>
                  </a:lnTo>
                  <a:cubicBezTo>
                    <a:pt x="1134" y="12876"/>
                    <a:pt x="1134" y="12710"/>
                    <a:pt x="1068" y="12543"/>
                  </a:cubicBezTo>
                  <a:cubicBezTo>
                    <a:pt x="1034" y="12176"/>
                    <a:pt x="968" y="11676"/>
                    <a:pt x="901" y="11142"/>
                  </a:cubicBezTo>
                  <a:lnTo>
                    <a:pt x="667" y="9040"/>
                  </a:lnTo>
                  <a:cubicBezTo>
                    <a:pt x="534" y="8240"/>
                    <a:pt x="400" y="7406"/>
                    <a:pt x="334" y="6505"/>
                  </a:cubicBezTo>
                  <a:cubicBezTo>
                    <a:pt x="234" y="5671"/>
                    <a:pt x="300" y="4771"/>
                    <a:pt x="434" y="3937"/>
                  </a:cubicBezTo>
                  <a:cubicBezTo>
                    <a:pt x="601" y="3270"/>
                    <a:pt x="734" y="2569"/>
                    <a:pt x="834" y="1869"/>
                  </a:cubicBezTo>
                  <a:cubicBezTo>
                    <a:pt x="867" y="1402"/>
                    <a:pt x="834" y="901"/>
                    <a:pt x="667" y="468"/>
                  </a:cubicBezTo>
                  <a:cubicBezTo>
                    <a:pt x="634" y="334"/>
                    <a:pt x="567" y="201"/>
                    <a:pt x="501" y="67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3838750" y="4920625"/>
              <a:ext cx="1170025" cy="321100"/>
            </a:xfrm>
            <a:custGeom>
              <a:rect b="b" l="l" r="r" t="t"/>
              <a:pathLst>
                <a:path extrusionOk="0" h="12844" w="46801">
                  <a:moveTo>
                    <a:pt x="10741" y="1"/>
                  </a:moveTo>
                  <a:lnTo>
                    <a:pt x="0" y="11209"/>
                  </a:lnTo>
                  <a:lnTo>
                    <a:pt x="40162" y="12843"/>
                  </a:lnTo>
                  <a:lnTo>
                    <a:pt x="46800" y="1335"/>
                  </a:lnTo>
                  <a:lnTo>
                    <a:pt x="10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3834575" y="4920625"/>
              <a:ext cx="1178375" cy="321925"/>
            </a:xfrm>
            <a:custGeom>
              <a:rect b="b" l="l" r="r" t="t"/>
              <a:pathLst>
                <a:path extrusionOk="0" h="12877" w="47135">
                  <a:moveTo>
                    <a:pt x="11142" y="1"/>
                  </a:moveTo>
                  <a:lnTo>
                    <a:pt x="11642" y="34"/>
                  </a:lnTo>
                  <a:lnTo>
                    <a:pt x="13644" y="134"/>
                  </a:lnTo>
                  <a:lnTo>
                    <a:pt x="21116" y="401"/>
                  </a:lnTo>
                  <a:lnTo>
                    <a:pt x="46841" y="1362"/>
                  </a:lnTo>
                  <a:lnTo>
                    <a:pt x="46841" y="1362"/>
                  </a:lnTo>
                  <a:lnTo>
                    <a:pt x="40283" y="12708"/>
                  </a:lnTo>
                  <a:lnTo>
                    <a:pt x="40283" y="12708"/>
                  </a:lnTo>
                  <a:lnTo>
                    <a:pt x="37194" y="12576"/>
                  </a:lnTo>
                  <a:lnTo>
                    <a:pt x="358" y="11147"/>
                  </a:lnTo>
                  <a:lnTo>
                    <a:pt x="358" y="11147"/>
                  </a:lnTo>
                  <a:lnTo>
                    <a:pt x="8073" y="3036"/>
                  </a:lnTo>
                  <a:lnTo>
                    <a:pt x="10174" y="801"/>
                  </a:lnTo>
                  <a:lnTo>
                    <a:pt x="10742" y="201"/>
                  </a:lnTo>
                  <a:cubicBezTo>
                    <a:pt x="10842" y="101"/>
                    <a:pt x="10908" y="1"/>
                    <a:pt x="10908" y="1"/>
                  </a:cubicBezTo>
                  <a:lnTo>
                    <a:pt x="10908" y="1"/>
                  </a:lnTo>
                  <a:lnTo>
                    <a:pt x="10675" y="134"/>
                  </a:lnTo>
                  <a:lnTo>
                    <a:pt x="10141" y="701"/>
                  </a:lnTo>
                  <a:lnTo>
                    <a:pt x="8006" y="2936"/>
                  </a:lnTo>
                  <a:lnTo>
                    <a:pt x="134" y="11109"/>
                  </a:lnTo>
                  <a:lnTo>
                    <a:pt x="1" y="11209"/>
                  </a:lnTo>
                  <a:lnTo>
                    <a:pt x="167" y="11209"/>
                  </a:lnTo>
                  <a:lnTo>
                    <a:pt x="258" y="11213"/>
                  </a:lnTo>
                  <a:lnTo>
                    <a:pt x="258" y="11213"/>
                  </a:lnTo>
                  <a:lnTo>
                    <a:pt x="267" y="11242"/>
                  </a:lnTo>
                  <a:lnTo>
                    <a:pt x="294" y="11214"/>
                  </a:lnTo>
                  <a:lnTo>
                    <a:pt x="294" y="11214"/>
                  </a:lnTo>
                  <a:lnTo>
                    <a:pt x="37160" y="12777"/>
                  </a:lnTo>
                  <a:lnTo>
                    <a:pt x="40296" y="12877"/>
                  </a:lnTo>
                  <a:lnTo>
                    <a:pt x="40329" y="12877"/>
                  </a:lnTo>
                  <a:lnTo>
                    <a:pt x="40363" y="12843"/>
                  </a:lnTo>
                  <a:lnTo>
                    <a:pt x="46996" y="1368"/>
                  </a:lnTo>
                  <a:lnTo>
                    <a:pt x="46996" y="1368"/>
                  </a:lnTo>
                  <a:lnTo>
                    <a:pt x="47001" y="1368"/>
                  </a:lnTo>
                  <a:lnTo>
                    <a:pt x="46999" y="1363"/>
                  </a:lnTo>
                  <a:lnTo>
                    <a:pt x="47034" y="1302"/>
                  </a:lnTo>
                  <a:lnTo>
                    <a:pt x="47134" y="1168"/>
                  </a:lnTo>
                  <a:lnTo>
                    <a:pt x="46967" y="1168"/>
                  </a:lnTo>
                  <a:lnTo>
                    <a:pt x="21016" y="301"/>
                  </a:lnTo>
                  <a:lnTo>
                    <a:pt x="13577" y="34"/>
                  </a:lnTo>
                  <a:lnTo>
                    <a:pt x="115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537575" y="4953125"/>
              <a:ext cx="471200" cy="130175"/>
            </a:xfrm>
            <a:custGeom>
              <a:rect b="b" l="l" r="r" t="t"/>
              <a:pathLst>
                <a:path extrusionOk="0" h="5207" w="18848">
                  <a:moveTo>
                    <a:pt x="18845" y="1"/>
                  </a:moveTo>
                  <a:cubicBezTo>
                    <a:pt x="18719" y="1"/>
                    <a:pt x="14565" y="1058"/>
                    <a:pt x="9407" y="2503"/>
                  </a:cubicBezTo>
                  <a:cubicBezTo>
                    <a:pt x="4204" y="3971"/>
                    <a:pt x="1" y="5172"/>
                    <a:pt x="34" y="5205"/>
                  </a:cubicBezTo>
                  <a:cubicBezTo>
                    <a:pt x="34" y="5206"/>
                    <a:pt x="36" y="5206"/>
                    <a:pt x="38" y="5206"/>
                  </a:cubicBezTo>
                  <a:cubicBezTo>
                    <a:pt x="195" y="5206"/>
                    <a:pt x="4317" y="4149"/>
                    <a:pt x="9474" y="2704"/>
                  </a:cubicBezTo>
                  <a:cubicBezTo>
                    <a:pt x="14678" y="1236"/>
                    <a:pt x="18847" y="35"/>
                    <a:pt x="18847" y="2"/>
                  </a:cubicBezTo>
                  <a:cubicBezTo>
                    <a:pt x="18847" y="1"/>
                    <a:pt x="18846" y="1"/>
                    <a:pt x="18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105600" y="4920625"/>
              <a:ext cx="216025" cy="145150"/>
            </a:xfrm>
            <a:custGeom>
              <a:rect b="b" l="l" r="r" t="t"/>
              <a:pathLst>
                <a:path extrusionOk="0" h="5806" w="8641">
                  <a:moveTo>
                    <a:pt x="70" y="0"/>
                  </a:moveTo>
                  <a:cubicBezTo>
                    <a:pt x="69" y="0"/>
                    <a:pt x="68" y="0"/>
                    <a:pt x="67" y="1"/>
                  </a:cubicBezTo>
                  <a:cubicBezTo>
                    <a:pt x="1" y="34"/>
                    <a:pt x="1902" y="1335"/>
                    <a:pt x="4270" y="2970"/>
                  </a:cubicBezTo>
                  <a:cubicBezTo>
                    <a:pt x="6607" y="4582"/>
                    <a:pt x="8522" y="5806"/>
                    <a:pt x="8604" y="5806"/>
                  </a:cubicBezTo>
                  <a:cubicBezTo>
                    <a:pt x="8606" y="5806"/>
                    <a:pt x="8606" y="5805"/>
                    <a:pt x="8607" y="5805"/>
                  </a:cubicBezTo>
                  <a:cubicBezTo>
                    <a:pt x="8640" y="5772"/>
                    <a:pt x="6772" y="4471"/>
                    <a:pt x="4404" y="2836"/>
                  </a:cubicBezTo>
                  <a:cubicBezTo>
                    <a:pt x="2034" y="1223"/>
                    <a:pt x="151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305750" y="4982350"/>
              <a:ext cx="510375" cy="246850"/>
            </a:xfrm>
            <a:custGeom>
              <a:rect b="b" l="l" r="r" t="t"/>
              <a:pathLst>
                <a:path extrusionOk="0" h="9874" w="20415">
                  <a:moveTo>
                    <a:pt x="0" y="0"/>
                  </a:moveTo>
                  <a:lnTo>
                    <a:pt x="20415" y="9874"/>
                  </a:lnTo>
                  <a:cubicBezTo>
                    <a:pt x="20415" y="9874"/>
                    <a:pt x="7572" y="1668"/>
                    <a:pt x="5071" y="834"/>
                  </a:cubicBezTo>
                  <a:cubicBezTo>
                    <a:pt x="3436" y="334"/>
                    <a:pt x="1735" y="3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3838750" y="4973150"/>
              <a:ext cx="1004075" cy="268575"/>
            </a:xfrm>
            <a:custGeom>
              <a:rect b="b" l="l" r="r" t="t"/>
              <a:pathLst>
                <a:path extrusionOk="0" h="10743" w="40163">
                  <a:moveTo>
                    <a:pt x="17457" y="0"/>
                  </a:moveTo>
                  <a:cubicBezTo>
                    <a:pt x="16004" y="0"/>
                    <a:pt x="0" y="9108"/>
                    <a:pt x="0" y="9108"/>
                  </a:cubicBezTo>
                  <a:lnTo>
                    <a:pt x="40162" y="10742"/>
                  </a:lnTo>
                  <a:cubicBezTo>
                    <a:pt x="40162" y="10742"/>
                    <a:pt x="18780" y="68"/>
                    <a:pt x="17479" y="1"/>
                  </a:cubicBezTo>
                  <a:cubicBezTo>
                    <a:pt x="17472" y="1"/>
                    <a:pt x="17465" y="0"/>
                    <a:pt x="17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3842075" y="4971200"/>
              <a:ext cx="1000750" cy="270525"/>
            </a:xfrm>
            <a:custGeom>
              <a:rect b="b" l="l" r="r" t="t"/>
              <a:pathLst>
                <a:path extrusionOk="0" h="10821" w="40030">
                  <a:moveTo>
                    <a:pt x="17429" y="0"/>
                  </a:moveTo>
                  <a:cubicBezTo>
                    <a:pt x="17380" y="0"/>
                    <a:pt x="17330" y="4"/>
                    <a:pt x="17280" y="13"/>
                  </a:cubicBezTo>
                  <a:cubicBezTo>
                    <a:pt x="17080" y="79"/>
                    <a:pt x="16879" y="113"/>
                    <a:pt x="16713" y="179"/>
                  </a:cubicBezTo>
                  <a:cubicBezTo>
                    <a:pt x="16346" y="313"/>
                    <a:pt x="16012" y="446"/>
                    <a:pt x="15679" y="613"/>
                  </a:cubicBezTo>
                  <a:cubicBezTo>
                    <a:pt x="14378" y="1180"/>
                    <a:pt x="13143" y="1847"/>
                    <a:pt x="11943" y="2481"/>
                  </a:cubicBezTo>
                  <a:cubicBezTo>
                    <a:pt x="9541" y="3749"/>
                    <a:pt x="7439" y="4916"/>
                    <a:pt x="5671" y="5917"/>
                  </a:cubicBezTo>
                  <a:cubicBezTo>
                    <a:pt x="3937" y="6917"/>
                    <a:pt x="2503" y="7685"/>
                    <a:pt x="1502" y="8285"/>
                  </a:cubicBezTo>
                  <a:lnTo>
                    <a:pt x="368" y="8952"/>
                  </a:lnTo>
                  <a:lnTo>
                    <a:pt x="101" y="9119"/>
                  </a:lnTo>
                  <a:lnTo>
                    <a:pt x="1" y="9186"/>
                  </a:lnTo>
                  <a:lnTo>
                    <a:pt x="1" y="9186"/>
                  </a:lnTo>
                  <a:lnTo>
                    <a:pt x="101" y="9152"/>
                  </a:lnTo>
                  <a:lnTo>
                    <a:pt x="368" y="8986"/>
                  </a:lnTo>
                  <a:lnTo>
                    <a:pt x="1502" y="8352"/>
                  </a:lnTo>
                  <a:lnTo>
                    <a:pt x="5705" y="6017"/>
                  </a:lnTo>
                  <a:cubicBezTo>
                    <a:pt x="7473" y="5083"/>
                    <a:pt x="9608" y="3915"/>
                    <a:pt x="11976" y="2648"/>
                  </a:cubicBezTo>
                  <a:cubicBezTo>
                    <a:pt x="13143" y="2014"/>
                    <a:pt x="14378" y="1414"/>
                    <a:pt x="15712" y="780"/>
                  </a:cubicBezTo>
                  <a:cubicBezTo>
                    <a:pt x="16046" y="646"/>
                    <a:pt x="16379" y="480"/>
                    <a:pt x="16713" y="346"/>
                  </a:cubicBezTo>
                  <a:cubicBezTo>
                    <a:pt x="16879" y="279"/>
                    <a:pt x="17046" y="246"/>
                    <a:pt x="17213" y="179"/>
                  </a:cubicBezTo>
                  <a:cubicBezTo>
                    <a:pt x="17274" y="167"/>
                    <a:pt x="17335" y="159"/>
                    <a:pt x="17396" y="159"/>
                  </a:cubicBezTo>
                  <a:cubicBezTo>
                    <a:pt x="17502" y="159"/>
                    <a:pt x="17608" y="183"/>
                    <a:pt x="17713" y="246"/>
                  </a:cubicBezTo>
                  <a:cubicBezTo>
                    <a:pt x="18447" y="480"/>
                    <a:pt x="19148" y="746"/>
                    <a:pt x="19848" y="1080"/>
                  </a:cubicBezTo>
                  <a:cubicBezTo>
                    <a:pt x="22684" y="2314"/>
                    <a:pt x="25319" y="3615"/>
                    <a:pt x="27721" y="4783"/>
                  </a:cubicBezTo>
                  <a:lnTo>
                    <a:pt x="34158" y="7918"/>
                  </a:lnTo>
                  <a:lnTo>
                    <a:pt x="38462" y="10020"/>
                  </a:lnTo>
                  <a:lnTo>
                    <a:pt x="39095" y="10346"/>
                  </a:lnTo>
                  <a:lnTo>
                    <a:pt x="39095" y="10346"/>
                  </a:lnTo>
                  <a:lnTo>
                    <a:pt x="38495" y="10020"/>
                  </a:lnTo>
                  <a:lnTo>
                    <a:pt x="34225" y="7818"/>
                  </a:lnTo>
                  <a:cubicBezTo>
                    <a:pt x="32457" y="6917"/>
                    <a:pt x="30222" y="5817"/>
                    <a:pt x="27854" y="4649"/>
                  </a:cubicBezTo>
                  <a:cubicBezTo>
                    <a:pt x="25486" y="3482"/>
                    <a:pt x="22817" y="2181"/>
                    <a:pt x="19982" y="947"/>
                  </a:cubicBezTo>
                  <a:cubicBezTo>
                    <a:pt x="19315" y="613"/>
                    <a:pt x="18547" y="346"/>
                    <a:pt x="17847" y="113"/>
                  </a:cubicBezTo>
                  <a:cubicBezTo>
                    <a:pt x="17722" y="38"/>
                    <a:pt x="17578" y="0"/>
                    <a:pt x="17429" y="0"/>
                  </a:cubicBezTo>
                  <a:close/>
                  <a:moveTo>
                    <a:pt x="39095" y="10346"/>
                  </a:moveTo>
                  <a:lnTo>
                    <a:pt x="39662" y="10653"/>
                  </a:lnTo>
                  <a:lnTo>
                    <a:pt x="39843" y="10754"/>
                  </a:lnTo>
                  <a:lnTo>
                    <a:pt x="39843" y="10754"/>
                  </a:lnTo>
                  <a:lnTo>
                    <a:pt x="39629" y="10620"/>
                  </a:lnTo>
                  <a:lnTo>
                    <a:pt x="39095" y="10346"/>
                  </a:lnTo>
                  <a:close/>
                  <a:moveTo>
                    <a:pt x="39843" y="10754"/>
                  </a:moveTo>
                  <a:lnTo>
                    <a:pt x="39896" y="10787"/>
                  </a:lnTo>
                  <a:cubicBezTo>
                    <a:pt x="39898" y="10787"/>
                    <a:pt x="39901" y="10787"/>
                    <a:pt x="39903" y="10787"/>
                  </a:cubicBezTo>
                  <a:lnTo>
                    <a:pt x="39903" y="10787"/>
                  </a:lnTo>
                  <a:lnTo>
                    <a:pt x="39843" y="10754"/>
                  </a:lnTo>
                  <a:close/>
                  <a:moveTo>
                    <a:pt x="39903" y="10787"/>
                  </a:moveTo>
                  <a:lnTo>
                    <a:pt x="39963" y="10820"/>
                  </a:lnTo>
                  <a:lnTo>
                    <a:pt x="40029" y="10820"/>
                  </a:lnTo>
                  <a:cubicBezTo>
                    <a:pt x="39997" y="10820"/>
                    <a:pt x="39965" y="10789"/>
                    <a:pt x="39903" y="107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744625" y="2408825"/>
              <a:ext cx="1729600" cy="1882225"/>
            </a:xfrm>
            <a:custGeom>
              <a:rect b="b" l="l" r="r" t="t"/>
              <a:pathLst>
                <a:path extrusionOk="0" h="75289" w="69184">
                  <a:moveTo>
                    <a:pt x="46100" y="1"/>
                  </a:moveTo>
                  <a:lnTo>
                    <a:pt x="1135" y="4337"/>
                  </a:lnTo>
                  <a:lnTo>
                    <a:pt x="1" y="23084"/>
                  </a:lnTo>
                  <a:lnTo>
                    <a:pt x="4304" y="74287"/>
                  </a:lnTo>
                  <a:lnTo>
                    <a:pt x="50837" y="75288"/>
                  </a:lnTo>
                  <a:lnTo>
                    <a:pt x="67916" y="75288"/>
                  </a:lnTo>
                  <a:lnTo>
                    <a:pt x="68116" y="69451"/>
                  </a:lnTo>
                  <a:lnTo>
                    <a:pt x="69183" y="54306"/>
                  </a:lnTo>
                  <a:lnTo>
                    <a:pt x="64547" y="10608"/>
                  </a:lnTo>
                  <a:lnTo>
                    <a:pt x="46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897125" y="2408825"/>
              <a:ext cx="1257575" cy="1882225"/>
            </a:xfrm>
            <a:custGeom>
              <a:rect b="b" l="l" r="r" t="t"/>
              <a:pathLst>
                <a:path extrusionOk="0" h="75289" w="50303">
                  <a:moveTo>
                    <a:pt x="42" y="1"/>
                  </a:moveTo>
                  <a:cubicBezTo>
                    <a:pt x="15" y="1"/>
                    <a:pt x="0" y="1"/>
                    <a:pt x="0" y="1"/>
                  </a:cubicBezTo>
                  <a:lnTo>
                    <a:pt x="9040" y="14311"/>
                  </a:lnTo>
                  <a:lnTo>
                    <a:pt x="21482" y="75288"/>
                  </a:lnTo>
                  <a:lnTo>
                    <a:pt x="43998" y="75288"/>
                  </a:lnTo>
                  <a:cubicBezTo>
                    <a:pt x="43998" y="75288"/>
                    <a:pt x="48969" y="66882"/>
                    <a:pt x="49369" y="59710"/>
                  </a:cubicBezTo>
                  <a:cubicBezTo>
                    <a:pt x="50303" y="44633"/>
                    <a:pt x="25452" y="13677"/>
                    <a:pt x="23017" y="10408"/>
                  </a:cubicBezTo>
                  <a:cubicBezTo>
                    <a:pt x="15482" y="157"/>
                    <a:pt x="926" y="1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</a:t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4175650" y="2959225"/>
              <a:ext cx="270225" cy="1313475"/>
            </a:xfrm>
            <a:custGeom>
              <a:rect b="b" l="l" r="r" t="t"/>
              <a:pathLst>
                <a:path extrusionOk="0" h="52539" w="10809">
                  <a:moveTo>
                    <a:pt x="1" y="1"/>
                  </a:moveTo>
                  <a:cubicBezTo>
                    <a:pt x="34" y="101"/>
                    <a:pt x="134" y="201"/>
                    <a:pt x="201" y="368"/>
                  </a:cubicBezTo>
                  <a:lnTo>
                    <a:pt x="1101" y="1702"/>
                  </a:lnTo>
                  <a:lnTo>
                    <a:pt x="1702" y="2669"/>
                  </a:lnTo>
                  <a:cubicBezTo>
                    <a:pt x="1935" y="3036"/>
                    <a:pt x="2135" y="3436"/>
                    <a:pt x="2369" y="3870"/>
                  </a:cubicBezTo>
                  <a:cubicBezTo>
                    <a:pt x="2836" y="4737"/>
                    <a:pt x="3470" y="5705"/>
                    <a:pt x="3970" y="6839"/>
                  </a:cubicBezTo>
                  <a:lnTo>
                    <a:pt x="4837" y="8573"/>
                  </a:lnTo>
                  <a:cubicBezTo>
                    <a:pt x="5138" y="9207"/>
                    <a:pt x="5371" y="9874"/>
                    <a:pt x="5671" y="10541"/>
                  </a:cubicBezTo>
                  <a:cubicBezTo>
                    <a:pt x="6305" y="11876"/>
                    <a:pt x="6805" y="13377"/>
                    <a:pt x="7339" y="14911"/>
                  </a:cubicBezTo>
                  <a:cubicBezTo>
                    <a:pt x="9607" y="21716"/>
                    <a:pt x="10608" y="28855"/>
                    <a:pt x="10341" y="36026"/>
                  </a:cubicBezTo>
                  <a:cubicBezTo>
                    <a:pt x="10208" y="37694"/>
                    <a:pt x="10175" y="39229"/>
                    <a:pt x="9974" y="40696"/>
                  </a:cubicBezTo>
                  <a:cubicBezTo>
                    <a:pt x="9874" y="41397"/>
                    <a:pt x="9841" y="42097"/>
                    <a:pt x="9708" y="42765"/>
                  </a:cubicBezTo>
                  <a:lnTo>
                    <a:pt x="9374" y="44699"/>
                  </a:lnTo>
                  <a:cubicBezTo>
                    <a:pt x="9174" y="45933"/>
                    <a:pt x="8874" y="47034"/>
                    <a:pt x="8673" y="47968"/>
                  </a:cubicBezTo>
                  <a:cubicBezTo>
                    <a:pt x="8540" y="48435"/>
                    <a:pt x="8473" y="48902"/>
                    <a:pt x="8340" y="49303"/>
                  </a:cubicBezTo>
                  <a:lnTo>
                    <a:pt x="8006" y="50437"/>
                  </a:lnTo>
                  <a:cubicBezTo>
                    <a:pt x="7806" y="51104"/>
                    <a:pt x="7673" y="51604"/>
                    <a:pt x="7539" y="51971"/>
                  </a:cubicBezTo>
                  <a:cubicBezTo>
                    <a:pt x="7506" y="52138"/>
                    <a:pt x="7473" y="52305"/>
                    <a:pt x="7439" y="52405"/>
                  </a:cubicBezTo>
                  <a:cubicBezTo>
                    <a:pt x="7373" y="52438"/>
                    <a:pt x="7373" y="52471"/>
                    <a:pt x="7373" y="52538"/>
                  </a:cubicBezTo>
                  <a:cubicBezTo>
                    <a:pt x="7373" y="52471"/>
                    <a:pt x="7373" y="52438"/>
                    <a:pt x="7473" y="52438"/>
                  </a:cubicBezTo>
                  <a:lnTo>
                    <a:pt x="7606" y="52038"/>
                  </a:lnTo>
                  <a:cubicBezTo>
                    <a:pt x="7706" y="51638"/>
                    <a:pt x="7873" y="51137"/>
                    <a:pt x="8106" y="50470"/>
                  </a:cubicBezTo>
                  <a:cubicBezTo>
                    <a:pt x="8173" y="50203"/>
                    <a:pt x="8307" y="49803"/>
                    <a:pt x="8440" y="49403"/>
                  </a:cubicBezTo>
                  <a:cubicBezTo>
                    <a:pt x="8540" y="48969"/>
                    <a:pt x="8640" y="48535"/>
                    <a:pt x="8774" y="48068"/>
                  </a:cubicBezTo>
                  <a:cubicBezTo>
                    <a:pt x="9007" y="47101"/>
                    <a:pt x="9307" y="46034"/>
                    <a:pt x="9507" y="44766"/>
                  </a:cubicBezTo>
                  <a:cubicBezTo>
                    <a:pt x="9607" y="44132"/>
                    <a:pt x="9708" y="43565"/>
                    <a:pt x="9841" y="42865"/>
                  </a:cubicBezTo>
                  <a:cubicBezTo>
                    <a:pt x="9974" y="42131"/>
                    <a:pt x="10041" y="41464"/>
                    <a:pt x="10141" y="40730"/>
                  </a:cubicBezTo>
                  <a:cubicBezTo>
                    <a:pt x="10341" y="39262"/>
                    <a:pt x="10441" y="37728"/>
                    <a:pt x="10508" y="36060"/>
                  </a:cubicBezTo>
                  <a:cubicBezTo>
                    <a:pt x="10808" y="28888"/>
                    <a:pt x="9808" y="21716"/>
                    <a:pt x="7506" y="14878"/>
                  </a:cubicBezTo>
                  <a:cubicBezTo>
                    <a:pt x="6972" y="13343"/>
                    <a:pt x="6472" y="11842"/>
                    <a:pt x="5838" y="10508"/>
                  </a:cubicBezTo>
                  <a:cubicBezTo>
                    <a:pt x="5538" y="9841"/>
                    <a:pt x="5304" y="9174"/>
                    <a:pt x="5004" y="8540"/>
                  </a:cubicBezTo>
                  <a:lnTo>
                    <a:pt x="4137" y="6772"/>
                  </a:lnTo>
                  <a:cubicBezTo>
                    <a:pt x="3603" y="5671"/>
                    <a:pt x="3003" y="4704"/>
                    <a:pt x="2502" y="3837"/>
                  </a:cubicBezTo>
                  <a:cubicBezTo>
                    <a:pt x="2269" y="3370"/>
                    <a:pt x="2002" y="2936"/>
                    <a:pt x="1802" y="2602"/>
                  </a:cubicBezTo>
                  <a:cubicBezTo>
                    <a:pt x="1602" y="2269"/>
                    <a:pt x="1368" y="1935"/>
                    <a:pt x="1168" y="1668"/>
                  </a:cubicBezTo>
                  <a:cubicBezTo>
                    <a:pt x="768" y="1068"/>
                    <a:pt x="468" y="668"/>
                    <a:pt x="267" y="334"/>
                  </a:cubicBezTo>
                  <a:cubicBezTo>
                    <a:pt x="134" y="201"/>
                    <a:pt x="34" y="6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4349100" y="3755625"/>
              <a:ext cx="150975" cy="535425"/>
            </a:xfrm>
            <a:custGeom>
              <a:rect b="b" l="l" r="r" t="t"/>
              <a:pathLst>
                <a:path extrusionOk="0" h="21417" w="6039">
                  <a:moveTo>
                    <a:pt x="3570" y="1"/>
                  </a:moveTo>
                  <a:cubicBezTo>
                    <a:pt x="4171" y="7339"/>
                    <a:pt x="2936" y="14711"/>
                    <a:pt x="1" y="21416"/>
                  </a:cubicBezTo>
                  <a:lnTo>
                    <a:pt x="4171" y="21349"/>
                  </a:lnTo>
                  <a:cubicBezTo>
                    <a:pt x="6039" y="14278"/>
                    <a:pt x="5838" y="6872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875550" y="2970075"/>
              <a:ext cx="1321800" cy="501100"/>
            </a:xfrm>
            <a:custGeom>
              <a:rect b="b" l="l" r="r" t="t"/>
              <a:pathLst>
                <a:path extrusionOk="0" h="20044" w="52872">
                  <a:moveTo>
                    <a:pt x="1" y="0"/>
                  </a:moveTo>
                  <a:cubicBezTo>
                    <a:pt x="34" y="22"/>
                    <a:pt x="60" y="37"/>
                    <a:pt x="81" y="48"/>
                  </a:cubicBezTo>
                  <a:lnTo>
                    <a:pt x="81" y="48"/>
                  </a:lnTo>
                  <a:lnTo>
                    <a:pt x="1" y="0"/>
                  </a:lnTo>
                  <a:close/>
                  <a:moveTo>
                    <a:pt x="81" y="48"/>
                  </a:moveTo>
                  <a:lnTo>
                    <a:pt x="168" y="100"/>
                  </a:lnTo>
                  <a:cubicBezTo>
                    <a:pt x="145" y="78"/>
                    <a:pt x="123" y="71"/>
                    <a:pt x="81" y="48"/>
                  </a:cubicBezTo>
                  <a:close/>
                  <a:moveTo>
                    <a:pt x="635" y="334"/>
                  </a:moveTo>
                  <a:lnTo>
                    <a:pt x="2336" y="1301"/>
                  </a:lnTo>
                  <a:lnTo>
                    <a:pt x="8740" y="4804"/>
                  </a:lnTo>
                  <a:lnTo>
                    <a:pt x="29822" y="16279"/>
                  </a:lnTo>
                  <a:lnTo>
                    <a:pt x="32858" y="17946"/>
                  </a:lnTo>
                  <a:cubicBezTo>
                    <a:pt x="33858" y="18480"/>
                    <a:pt x="34826" y="19081"/>
                    <a:pt x="35860" y="19481"/>
                  </a:cubicBezTo>
                  <a:cubicBezTo>
                    <a:pt x="36610" y="19856"/>
                    <a:pt x="37436" y="20044"/>
                    <a:pt x="38252" y="20044"/>
                  </a:cubicBezTo>
                  <a:cubicBezTo>
                    <a:pt x="38524" y="20044"/>
                    <a:pt x="38795" y="20023"/>
                    <a:pt x="39062" y="19981"/>
                  </a:cubicBezTo>
                  <a:cubicBezTo>
                    <a:pt x="40196" y="19781"/>
                    <a:pt x="41030" y="19014"/>
                    <a:pt x="41697" y="18280"/>
                  </a:cubicBezTo>
                  <a:cubicBezTo>
                    <a:pt x="44032" y="15511"/>
                    <a:pt x="46167" y="12609"/>
                    <a:pt x="48002" y="9507"/>
                  </a:cubicBezTo>
                  <a:cubicBezTo>
                    <a:pt x="49636" y="6939"/>
                    <a:pt x="50804" y="4737"/>
                    <a:pt x="51638" y="3236"/>
                  </a:cubicBezTo>
                  <a:cubicBezTo>
                    <a:pt x="52005" y="2469"/>
                    <a:pt x="52338" y="1902"/>
                    <a:pt x="52538" y="1468"/>
                  </a:cubicBezTo>
                  <a:lnTo>
                    <a:pt x="52805" y="1001"/>
                  </a:lnTo>
                  <a:cubicBezTo>
                    <a:pt x="52839" y="968"/>
                    <a:pt x="52839" y="901"/>
                    <a:pt x="52872" y="834"/>
                  </a:cubicBezTo>
                  <a:lnTo>
                    <a:pt x="52872" y="834"/>
                  </a:lnTo>
                  <a:lnTo>
                    <a:pt x="52772" y="968"/>
                  </a:lnTo>
                  <a:lnTo>
                    <a:pt x="52505" y="1435"/>
                  </a:lnTo>
                  <a:cubicBezTo>
                    <a:pt x="52305" y="1802"/>
                    <a:pt x="51971" y="2402"/>
                    <a:pt x="51538" y="3136"/>
                  </a:cubicBezTo>
                  <a:cubicBezTo>
                    <a:pt x="50704" y="4637"/>
                    <a:pt x="49503" y="6805"/>
                    <a:pt x="47868" y="9440"/>
                  </a:cubicBezTo>
                  <a:cubicBezTo>
                    <a:pt x="46000" y="12509"/>
                    <a:pt x="43865" y="15445"/>
                    <a:pt x="41530" y="18147"/>
                  </a:cubicBezTo>
                  <a:cubicBezTo>
                    <a:pt x="40863" y="18914"/>
                    <a:pt x="40063" y="19614"/>
                    <a:pt x="39029" y="19814"/>
                  </a:cubicBezTo>
                  <a:cubicBezTo>
                    <a:pt x="38799" y="19844"/>
                    <a:pt x="38567" y="19859"/>
                    <a:pt x="38336" y="19859"/>
                  </a:cubicBezTo>
                  <a:cubicBezTo>
                    <a:pt x="37525" y="19859"/>
                    <a:pt x="36712" y="19677"/>
                    <a:pt x="35960" y="19314"/>
                  </a:cubicBezTo>
                  <a:cubicBezTo>
                    <a:pt x="34892" y="18914"/>
                    <a:pt x="33958" y="18313"/>
                    <a:pt x="32958" y="17780"/>
                  </a:cubicBezTo>
                  <a:lnTo>
                    <a:pt x="29889" y="16112"/>
                  </a:lnTo>
                  <a:lnTo>
                    <a:pt x="8807" y="4670"/>
                  </a:lnTo>
                  <a:lnTo>
                    <a:pt x="2369" y="1268"/>
                  </a:lnTo>
                  <a:lnTo>
                    <a:pt x="635" y="3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230700" y="2881675"/>
              <a:ext cx="86750" cy="145950"/>
            </a:xfrm>
            <a:custGeom>
              <a:rect b="b" l="l" r="r" t="t"/>
              <a:pathLst>
                <a:path extrusionOk="0" h="5838" w="3470">
                  <a:moveTo>
                    <a:pt x="3469" y="0"/>
                  </a:moveTo>
                  <a:lnTo>
                    <a:pt x="3469" y="0"/>
                  </a:lnTo>
                  <a:cubicBezTo>
                    <a:pt x="2836" y="934"/>
                    <a:pt x="2235" y="1868"/>
                    <a:pt x="1635" y="2869"/>
                  </a:cubicBezTo>
                  <a:cubicBezTo>
                    <a:pt x="1068" y="3836"/>
                    <a:pt x="467" y="4804"/>
                    <a:pt x="0" y="5838"/>
                  </a:cubicBezTo>
                  <a:cubicBezTo>
                    <a:pt x="667" y="4904"/>
                    <a:pt x="1301" y="3970"/>
                    <a:pt x="1835" y="2969"/>
                  </a:cubicBezTo>
                  <a:cubicBezTo>
                    <a:pt x="2435" y="2002"/>
                    <a:pt x="3002" y="1034"/>
                    <a:pt x="3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2913075" y="3146850"/>
              <a:ext cx="1352675" cy="523850"/>
            </a:xfrm>
            <a:custGeom>
              <a:rect b="b" l="l" r="r" t="t"/>
              <a:pathLst>
                <a:path extrusionOk="0" h="20954" w="54107">
                  <a:moveTo>
                    <a:pt x="54106" y="1"/>
                  </a:moveTo>
                  <a:lnTo>
                    <a:pt x="54106" y="1"/>
                  </a:lnTo>
                  <a:cubicBezTo>
                    <a:pt x="54068" y="20"/>
                    <a:pt x="54052" y="49"/>
                    <a:pt x="54045" y="114"/>
                  </a:cubicBezTo>
                  <a:lnTo>
                    <a:pt x="54045" y="114"/>
                  </a:lnTo>
                  <a:cubicBezTo>
                    <a:pt x="54061" y="79"/>
                    <a:pt x="54106" y="28"/>
                    <a:pt x="54106" y="1"/>
                  </a:cubicBezTo>
                  <a:close/>
                  <a:moveTo>
                    <a:pt x="1" y="2336"/>
                  </a:moveTo>
                  <a:lnTo>
                    <a:pt x="168" y="2403"/>
                  </a:lnTo>
                  <a:cubicBezTo>
                    <a:pt x="134" y="2369"/>
                    <a:pt x="101" y="2369"/>
                    <a:pt x="1" y="2336"/>
                  </a:cubicBezTo>
                  <a:close/>
                  <a:moveTo>
                    <a:pt x="54045" y="114"/>
                  </a:moveTo>
                  <a:cubicBezTo>
                    <a:pt x="54042" y="122"/>
                    <a:pt x="54039" y="129"/>
                    <a:pt x="54039" y="134"/>
                  </a:cubicBezTo>
                  <a:lnTo>
                    <a:pt x="53839" y="635"/>
                  </a:lnTo>
                  <a:cubicBezTo>
                    <a:pt x="53673" y="1068"/>
                    <a:pt x="53406" y="1702"/>
                    <a:pt x="53039" y="2536"/>
                  </a:cubicBezTo>
                  <a:cubicBezTo>
                    <a:pt x="52783" y="3108"/>
                    <a:pt x="52514" y="3675"/>
                    <a:pt x="52232" y="4238"/>
                  </a:cubicBezTo>
                  <a:lnTo>
                    <a:pt x="52232" y="4238"/>
                  </a:lnTo>
                  <a:cubicBezTo>
                    <a:pt x="52501" y="3718"/>
                    <a:pt x="52759" y="3195"/>
                    <a:pt x="53005" y="2670"/>
                  </a:cubicBezTo>
                  <a:cubicBezTo>
                    <a:pt x="53372" y="1869"/>
                    <a:pt x="53639" y="1235"/>
                    <a:pt x="53839" y="835"/>
                  </a:cubicBezTo>
                  <a:lnTo>
                    <a:pt x="54039" y="335"/>
                  </a:lnTo>
                  <a:cubicBezTo>
                    <a:pt x="54039" y="233"/>
                    <a:pt x="54039" y="164"/>
                    <a:pt x="54045" y="114"/>
                  </a:cubicBezTo>
                  <a:close/>
                  <a:moveTo>
                    <a:pt x="635" y="2670"/>
                  </a:moveTo>
                  <a:lnTo>
                    <a:pt x="2336" y="3704"/>
                  </a:lnTo>
                  <a:lnTo>
                    <a:pt x="8707" y="7440"/>
                  </a:lnTo>
                  <a:lnTo>
                    <a:pt x="18214" y="13044"/>
                  </a:lnTo>
                  <a:lnTo>
                    <a:pt x="23818" y="16346"/>
                  </a:lnTo>
                  <a:cubicBezTo>
                    <a:pt x="25786" y="17447"/>
                    <a:pt x="27787" y="18714"/>
                    <a:pt x="29956" y="19715"/>
                  </a:cubicBezTo>
                  <a:cubicBezTo>
                    <a:pt x="31023" y="20215"/>
                    <a:pt x="32157" y="20549"/>
                    <a:pt x="33325" y="20783"/>
                  </a:cubicBezTo>
                  <a:cubicBezTo>
                    <a:pt x="33873" y="20895"/>
                    <a:pt x="34437" y="20954"/>
                    <a:pt x="35001" y="20954"/>
                  </a:cubicBezTo>
                  <a:cubicBezTo>
                    <a:pt x="35604" y="20954"/>
                    <a:pt x="36208" y="20887"/>
                    <a:pt x="36794" y="20749"/>
                  </a:cubicBezTo>
                  <a:cubicBezTo>
                    <a:pt x="37861" y="20516"/>
                    <a:pt x="38895" y="20049"/>
                    <a:pt x="39829" y="19415"/>
                  </a:cubicBezTo>
                  <a:cubicBezTo>
                    <a:pt x="40697" y="18848"/>
                    <a:pt x="41531" y="18181"/>
                    <a:pt x="42331" y="17413"/>
                  </a:cubicBezTo>
                  <a:cubicBezTo>
                    <a:pt x="45033" y="14912"/>
                    <a:pt x="47435" y="12110"/>
                    <a:pt x="49470" y="9041"/>
                  </a:cubicBezTo>
                  <a:cubicBezTo>
                    <a:pt x="50487" y="7477"/>
                    <a:pt x="51413" y="5876"/>
                    <a:pt x="52232" y="4238"/>
                  </a:cubicBezTo>
                  <a:lnTo>
                    <a:pt x="52232" y="4238"/>
                  </a:lnTo>
                  <a:cubicBezTo>
                    <a:pt x="51375" y="5898"/>
                    <a:pt x="50411" y="7525"/>
                    <a:pt x="49369" y="9074"/>
                  </a:cubicBezTo>
                  <a:cubicBezTo>
                    <a:pt x="47335" y="12110"/>
                    <a:pt x="44966" y="14878"/>
                    <a:pt x="42231" y="17380"/>
                  </a:cubicBezTo>
                  <a:cubicBezTo>
                    <a:pt x="41464" y="18081"/>
                    <a:pt x="40630" y="18748"/>
                    <a:pt x="39729" y="19315"/>
                  </a:cubicBezTo>
                  <a:cubicBezTo>
                    <a:pt x="38829" y="19915"/>
                    <a:pt x="37828" y="20382"/>
                    <a:pt x="36727" y="20616"/>
                  </a:cubicBezTo>
                  <a:cubicBezTo>
                    <a:pt x="36137" y="20759"/>
                    <a:pt x="35538" y="20825"/>
                    <a:pt x="34934" y="20825"/>
                  </a:cubicBezTo>
                  <a:cubicBezTo>
                    <a:pt x="34411" y="20825"/>
                    <a:pt x="33884" y="20775"/>
                    <a:pt x="33358" y="20682"/>
                  </a:cubicBezTo>
                  <a:cubicBezTo>
                    <a:pt x="32191" y="20449"/>
                    <a:pt x="31123" y="20082"/>
                    <a:pt x="30022" y="19582"/>
                  </a:cubicBezTo>
                  <a:cubicBezTo>
                    <a:pt x="27854" y="18581"/>
                    <a:pt x="25886" y="17313"/>
                    <a:pt x="23951" y="16213"/>
                  </a:cubicBezTo>
                  <a:lnTo>
                    <a:pt x="18314" y="12910"/>
                  </a:lnTo>
                  <a:lnTo>
                    <a:pt x="8807" y="7373"/>
                  </a:lnTo>
                  <a:lnTo>
                    <a:pt x="2369" y="3670"/>
                  </a:lnTo>
                  <a:lnTo>
                    <a:pt x="635" y="26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4318250" y="3136850"/>
              <a:ext cx="48400" cy="62575"/>
            </a:xfrm>
            <a:custGeom>
              <a:rect b="b" l="l" r="r" t="t"/>
              <a:pathLst>
                <a:path extrusionOk="0" h="2503" w="1936">
                  <a:moveTo>
                    <a:pt x="1935" y="1"/>
                  </a:moveTo>
                  <a:lnTo>
                    <a:pt x="1935" y="1"/>
                  </a:lnTo>
                  <a:cubicBezTo>
                    <a:pt x="1568" y="401"/>
                    <a:pt x="1168" y="768"/>
                    <a:pt x="901" y="1168"/>
                  </a:cubicBezTo>
                  <a:cubicBezTo>
                    <a:pt x="534" y="1602"/>
                    <a:pt x="268" y="2069"/>
                    <a:pt x="1" y="2502"/>
                  </a:cubicBezTo>
                  <a:cubicBezTo>
                    <a:pt x="768" y="1769"/>
                    <a:pt x="1368" y="935"/>
                    <a:pt x="1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15450" y="2156150"/>
              <a:ext cx="780600" cy="1000750"/>
            </a:xfrm>
            <a:custGeom>
              <a:rect b="b" l="l" r="r" t="t"/>
              <a:pathLst>
                <a:path extrusionOk="0" h="40030" w="31224">
                  <a:moveTo>
                    <a:pt x="12744" y="1"/>
                  </a:moveTo>
                  <a:lnTo>
                    <a:pt x="802" y="1502"/>
                  </a:lnTo>
                  <a:cubicBezTo>
                    <a:pt x="1" y="3584"/>
                    <a:pt x="3047" y="4374"/>
                    <a:pt x="3318" y="4374"/>
                  </a:cubicBezTo>
                  <a:cubicBezTo>
                    <a:pt x="3327" y="4374"/>
                    <a:pt x="3333" y="4373"/>
                    <a:pt x="3336" y="4372"/>
                  </a:cubicBezTo>
                  <a:lnTo>
                    <a:pt x="3336" y="4372"/>
                  </a:lnTo>
                  <a:lnTo>
                    <a:pt x="201" y="7706"/>
                  </a:lnTo>
                  <a:cubicBezTo>
                    <a:pt x="348" y="8240"/>
                    <a:pt x="842" y="8400"/>
                    <a:pt x="1381" y="8400"/>
                  </a:cubicBezTo>
                  <a:cubicBezTo>
                    <a:pt x="2191" y="8400"/>
                    <a:pt x="3103" y="8040"/>
                    <a:pt x="3103" y="8040"/>
                  </a:cubicBezTo>
                  <a:lnTo>
                    <a:pt x="3103" y="8040"/>
                  </a:lnTo>
                  <a:lnTo>
                    <a:pt x="368" y="9407"/>
                  </a:lnTo>
                  <a:lnTo>
                    <a:pt x="835" y="10375"/>
                  </a:lnTo>
                  <a:cubicBezTo>
                    <a:pt x="1235" y="10985"/>
                    <a:pt x="1829" y="11202"/>
                    <a:pt x="2473" y="11202"/>
                  </a:cubicBezTo>
                  <a:cubicBezTo>
                    <a:pt x="4082" y="11202"/>
                    <a:pt x="6005" y="9842"/>
                    <a:pt x="6005" y="9841"/>
                  </a:cubicBezTo>
                  <a:lnTo>
                    <a:pt x="6005" y="9841"/>
                  </a:lnTo>
                  <a:lnTo>
                    <a:pt x="3003" y="12076"/>
                  </a:lnTo>
                  <a:lnTo>
                    <a:pt x="4738" y="13677"/>
                  </a:lnTo>
                  <a:cubicBezTo>
                    <a:pt x="5093" y="13909"/>
                    <a:pt x="5424" y="14003"/>
                    <a:pt x="5728" y="14003"/>
                  </a:cubicBezTo>
                  <a:cubicBezTo>
                    <a:pt x="6992" y="14003"/>
                    <a:pt x="7773" y="12376"/>
                    <a:pt x="7773" y="12376"/>
                  </a:cubicBezTo>
                  <a:lnTo>
                    <a:pt x="12043" y="12843"/>
                  </a:lnTo>
                  <a:lnTo>
                    <a:pt x="15245" y="16479"/>
                  </a:lnTo>
                  <a:lnTo>
                    <a:pt x="16279" y="20782"/>
                  </a:lnTo>
                  <a:cubicBezTo>
                    <a:pt x="16279" y="20782"/>
                    <a:pt x="17113" y="27420"/>
                    <a:pt x="17080" y="30322"/>
                  </a:cubicBezTo>
                  <a:cubicBezTo>
                    <a:pt x="17047" y="33191"/>
                    <a:pt x="19282" y="40029"/>
                    <a:pt x="19282" y="40029"/>
                  </a:cubicBezTo>
                  <a:cubicBezTo>
                    <a:pt x="20749" y="39496"/>
                    <a:pt x="25353" y="35326"/>
                    <a:pt x="27087" y="33992"/>
                  </a:cubicBezTo>
                  <a:cubicBezTo>
                    <a:pt x="27919" y="33326"/>
                    <a:pt x="28938" y="32999"/>
                    <a:pt x="29973" y="32999"/>
                  </a:cubicBezTo>
                  <a:cubicBezTo>
                    <a:pt x="30391" y="32999"/>
                    <a:pt x="30811" y="33052"/>
                    <a:pt x="31223" y="33158"/>
                  </a:cubicBezTo>
                  <a:cubicBezTo>
                    <a:pt x="31223" y="33158"/>
                    <a:pt x="27754" y="26486"/>
                    <a:pt x="27387" y="25219"/>
                  </a:cubicBezTo>
                  <a:cubicBezTo>
                    <a:pt x="27020" y="23984"/>
                    <a:pt x="24919" y="8640"/>
                    <a:pt x="24919" y="8640"/>
                  </a:cubicBezTo>
                  <a:lnTo>
                    <a:pt x="127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3994700" y="2177825"/>
              <a:ext cx="279375" cy="91775"/>
            </a:xfrm>
            <a:custGeom>
              <a:rect b="b" l="l" r="r" t="t"/>
              <a:pathLst>
                <a:path extrusionOk="0" h="3671" w="11175">
                  <a:moveTo>
                    <a:pt x="10037" y="1"/>
                  </a:moveTo>
                  <a:cubicBezTo>
                    <a:pt x="9885" y="1"/>
                    <a:pt x="9729" y="23"/>
                    <a:pt x="9574" y="68"/>
                  </a:cubicBezTo>
                  <a:cubicBezTo>
                    <a:pt x="8473" y="301"/>
                    <a:pt x="7072" y="768"/>
                    <a:pt x="5504" y="1302"/>
                  </a:cubicBezTo>
                  <a:cubicBezTo>
                    <a:pt x="3903" y="1836"/>
                    <a:pt x="2502" y="2303"/>
                    <a:pt x="1434" y="2669"/>
                  </a:cubicBezTo>
                  <a:cubicBezTo>
                    <a:pt x="1034" y="2836"/>
                    <a:pt x="667" y="3070"/>
                    <a:pt x="334" y="3337"/>
                  </a:cubicBezTo>
                  <a:cubicBezTo>
                    <a:pt x="67" y="3503"/>
                    <a:pt x="0" y="3670"/>
                    <a:pt x="0" y="3670"/>
                  </a:cubicBezTo>
                  <a:cubicBezTo>
                    <a:pt x="500" y="3337"/>
                    <a:pt x="967" y="3070"/>
                    <a:pt x="1501" y="2836"/>
                  </a:cubicBezTo>
                  <a:lnTo>
                    <a:pt x="5571" y="1569"/>
                  </a:lnTo>
                  <a:cubicBezTo>
                    <a:pt x="7172" y="1068"/>
                    <a:pt x="8573" y="501"/>
                    <a:pt x="9607" y="234"/>
                  </a:cubicBezTo>
                  <a:cubicBezTo>
                    <a:pt x="9780" y="181"/>
                    <a:pt x="9949" y="154"/>
                    <a:pt x="10113" y="154"/>
                  </a:cubicBezTo>
                  <a:cubicBezTo>
                    <a:pt x="10361" y="154"/>
                    <a:pt x="10601" y="214"/>
                    <a:pt x="10841" y="334"/>
                  </a:cubicBezTo>
                  <a:cubicBezTo>
                    <a:pt x="11075" y="468"/>
                    <a:pt x="11175" y="635"/>
                    <a:pt x="11175" y="635"/>
                  </a:cubicBezTo>
                  <a:cubicBezTo>
                    <a:pt x="11175" y="635"/>
                    <a:pt x="11108" y="468"/>
                    <a:pt x="10875" y="268"/>
                  </a:cubicBezTo>
                  <a:cubicBezTo>
                    <a:pt x="10630" y="90"/>
                    <a:pt x="10341" y="1"/>
                    <a:pt x="1003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3959675" y="2263400"/>
              <a:ext cx="443675" cy="107925"/>
            </a:xfrm>
            <a:custGeom>
              <a:rect b="b" l="l" r="r" t="t"/>
              <a:pathLst>
                <a:path extrusionOk="0" h="4317" w="17747">
                  <a:moveTo>
                    <a:pt x="9510" y="1"/>
                  </a:moveTo>
                  <a:cubicBezTo>
                    <a:pt x="9331" y="1"/>
                    <a:pt x="9152" y="5"/>
                    <a:pt x="8973" y="14"/>
                  </a:cubicBezTo>
                  <a:cubicBezTo>
                    <a:pt x="8273" y="47"/>
                    <a:pt x="7606" y="180"/>
                    <a:pt x="6972" y="414"/>
                  </a:cubicBezTo>
                  <a:cubicBezTo>
                    <a:pt x="6371" y="681"/>
                    <a:pt x="5838" y="981"/>
                    <a:pt x="5304" y="1315"/>
                  </a:cubicBezTo>
                  <a:cubicBezTo>
                    <a:pt x="4270" y="1915"/>
                    <a:pt x="3369" y="2482"/>
                    <a:pt x="2602" y="2916"/>
                  </a:cubicBezTo>
                  <a:cubicBezTo>
                    <a:pt x="1801" y="3383"/>
                    <a:pt x="1168" y="3750"/>
                    <a:pt x="701" y="3983"/>
                  </a:cubicBezTo>
                  <a:cubicBezTo>
                    <a:pt x="467" y="4050"/>
                    <a:pt x="200" y="4183"/>
                    <a:pt x="0" y="4317"/>
                  </a:cubicBezTo>
                  <a:cubicBezTo>
                    <a:pt x="100" y="4317"/>
                    <a:pt x="134" y="4317"/>
                    <a:pt x="200" y="4250"/>
                  </a:cubicBezTo>
                  <a:cubicBezTo>
                    <a:pt x="367" y="4217"/>
                    <a:pt x="601" y="4150"/>
                    <a:pt x="767" y="4050"/>
                  </a:cubicBezTo>
                  <a:cubicBezTo>
                    <a:pt x="1434" y="3750"/>
                    <a:pt x="2035" y="3416"/>
                    <a:pt x="2669" y="3083"/>
                  </a:cubicBezTo>
                  <a:cubicBezTo>
                    <a:pt x="3469" y="2682"/>
                    <a:pt x="4403" y="2149"/>
                    <a:pt x="5437" y="1515"/>
                  </a:cubicBezTo>
                  <a:cubicBezTo>
                    <a:pt x="5938" y="1181"/>
                    <a:pt x="6471" y="881"/>
                    <a:pt x="7038" y="647"/>
                  </a:cubicBezTo>
                  <a:cubicBezTo>
                    <a:pt x="7672" y="414"/>
                    <a:pt x="8306" y="314"/>
                    <a:pt x="8973" y="247"/>
                  </a:cubicBezTo>
                  <a:cubicBezTo>
                    <a:pt x="9607" y="247"/>
                    <a:pt x="10274" y="247"/>
                    <a:pt x="10941" y="347"/>
                  </a:cubicBezTo>
                  <a:cubicBezTo>
                    <a:pt x="11542" y="381"/>
                    <a:pt x="12009" y="814"/>
                    <a:pt x="12509" y="1148"/>
                  </a:cubicBezTo>
                  <a:cubicBezTo>
                    <a:pt x="13476" y="1848"/>
                    <a:pt x="14344" y="2415"/>
                    <a:pt x="15144" y="2882"/>
                  </a:cubicBezTo>
                  <a:cubicBezTo>
                    <a:pt x="15945" y="3349"/>
                    <a:pt x="16545" y="3683"/>
                    <a:pt x="17012" y="3916"/>
                  </a:cubicBezTo>
                  <a:cubicBezTo>
                    <a:pt x="17246" y="4050"/>
                    <a:pt x="17479" y="4183"/>
                    <a:pt x="17746" y="4250"/>
                  </a:cubicBezTo>
                  <a:cubicBezTo>
                    <a:pt x="17513" y="4083"/>
                    <a:pt x="17312" y="3983"/>
                    <a:pt x="17112" y="3883"/>
                  </a:cubicBezTo>
                  <a:cubicBezTo>
                    <a:pt x="16645" y="3650"/>
                    <a:pt x="16012" y="3249"/>
                    <a:pt x="15278" y="2749"/>
                  </a:cubicBezTo>
                  <a:cubicBezTo>
                    <a:pt x="14510" y="2249"/>
                    <a:pt x="13643" y="1682"/>
                    <a:pt x="12676" y="981"/>
                  </a:cubicBezTo>
                  <a:cubicBezTo>
                    <a:pt x="12442" y="814"/>
                    <a:pt x="12209" y="581"/>
                    <a:pt x="11942" y="414"/>
                  </a:cubicBezTo>
                  <a:cubicBezTo>
                    <a:pt x="11675" y="247"/>
                    <a:pt x="11342" y="147"/>
                    <a:pt x="11008" y="80"/>
                  </a:cubicBezTo>
                  <a:cubicBezTo>
                    <a:pt x="10495" y="32"/>
                    <a:pt x="10000" y="1"/>
                    <a:pt x="951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4058075" y="2371300"/>
              <a:ext cx="351925" cy="116775"/>
            </a:xfrm>
            <a:custGeom>
              <a:rect b="b" l="l" r="r" t="t"/>
              <a:pathLst>
                <a:path extrusionOk="0" h="4671" w="14077">
                  <a:moveTo>
                    <a:pt x="6005" y="1"/>
                  </a:moveTo>
                  <a:cubicBezTo>
                    <a:pt x="5504" y="1"/>
                    <a:pt x="5037" y="34"/>
                    <a:pt x="4537" y="101"/>
                  </a:cubicBezTo>
                  <a:cubicBezTo>
                    <a:pt x="3636" y="334"/>
                    <a:pt x="2802" y="334"/>
                    <a:pt x="2068" y="501"/>
                  </a:cubicBezTo>
                  <a:cubicBezTo>
                    <a:pt x="1501" y="601"/>
                    <a:pt x="968" y="835"/>
                    <a:pt x="501" y="1102"/>
                  </a:cubicBezTo>
                  <a:cubicBezTo>
                    <a:pt x="367" y="1168"/>
                    <a:pt x="234" y="1268"/>
                    <a:pt x="134" y="1368"/>
                  </a:cubicBezTo>
                  <a:lnTo>
                    <a:pt x="0" y="1502"/>
                  </a:lnTo>
                  <a:cubicBezTo>
                    <a:pt x="634" y="1068"/>
                    <a:pt x="1335" y="768"/>
                    <a:pt x="2068" y="668"/>
                  </a:cubicBezTo>
                  <a:cubicBezTo>
                    <a:pt x="2802" y="534"/>
                    <a:pt x="3636" y="501"/>
                    <a:pt x="4537" y="368"/>
                  </a:cubicBezTo>
                  <a:cubicBezTo>
                    <a:pt x="4977" y="305"/>
                    <a:pt x="5440" y="242"/>
                    <a:pt x="5907" y="242"/>
                  </a:cubicBezTo>
                  <a:cubicBezTo>
                    <a:pt x="6431" y="242"/>
                    <a:pt x="6961" y="321"/>
                    <a:pt x="7472" y="568"/>
                  </a:cubicBezTo>
                  <a:cubicBezTo>
                    <a:pt x="7906" y="835"/>
                    <a:pt x="8373" y="1068"/>
                    <a:pt x="8807" y="1368"/>
                  </a:cubicBezTo>
                  <a:lnTo>
                    <a:pt x="10041" y="2169"/>
                  </a:lnTo>
                  <a:lnTo>
                    <a:pt x="12142" y="3503"/>
                  </a:lnTo>
                  <a:lnTo>
                    <a:pt x="13543" y="4371"/>
                  </a:lnTo>
                  <a:cubicBezTo>
                    <a:pt x="13710" y="4504"/>
                    <a:pt x="13877" y="4571"/>
                    <a:pt x="14077" y="4671"/>
                  </a:cubicBezTo>
                  <a:cubicBezTo>
                    <a:pt x="13910" y="4537"/>
                    <a:pt x="13743" y="4404"/>
                    <a:pt x="13543" y="4270"/>
                  </a:cubicBezTo>
                  <a:lnTo>
                    <a:pt x="12176" y="3336"/>
                  </a:lnTo>
                  <a:lnTo>
                    <a:pt x="10107" y="1935"/>
                  </a:lnTo>
                  <a:lnTo>
                    <a:pt x="8907" y="1168"/>
                  </a:lnTo>
                  <a:cubicBezTo>
                    <a:pt x="8506" y="868"/>
                    <a:pt x="8039" y="568"/>
                    <a:pt x="7572" y="334"/>
                  </a:cubicBezTo>
                  <a:cubicBezTo>
                    <a:pt x="7072" y="101"/>
                    <a:pt x="6538" y="1"/>
                    <a:pt x="600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4354950" y="2890850"/>
              <a:ext cx="743050" cy="1154175"/>
            </a:xfrm>
            <a:custGeom>
              <a:rect b="b" l="l" r="r" t="t"/>
              <a:pathLst>
                <a:path extrusionOk="0" h="46167" w="29722">
                  <a:moveTo>
                    <a:pt x="11542" y="0"/>
                  </a:moveTo>
                  <a:lnTo>
                    <a:pt x="0" y="4337"/>
                  </a:lnTo>
                  <a:lnTo>
                    <a:pt x="4770" y="37327"/>
                  </a:lnTo>
                  <a:cubicBezTo>
                    <a:pt x="4770" y="37327"/>
                    <a:pt x="8807" y="45933"/>
                    <a:pt x="17013" y="46167"/>
                  </a:cubicBezTo>
                  <a:cubicBezTo>
                    <a:pt x="17028" y="46167"/>
                    <a:pt x="17044" y="46167"/>
                    <a:pt x="17059" y="46167"/>
                  </a:cubicBezTo>
                  <a:cubicBezTo>
                    <a:pt x="19814" y="46167"/>
                    <a:pt x="22729" y="43255"/>
                    <a:pt x="24851" y="41497"/>
                  </a:cubicBezTo>
                  <a:cubicBezTo>
                    <a:pt x="28688" y="38361"/>
                    <a:pt x="29722" y="32957"/>
                    <a:pt x="27320" y="28621"/>
                  </a:cubicBezTo>
                  <a:lnTo>
                    <a:pt x="1154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4126450" y="2408475"/>
              <a:ext cx="298575" cy="484050"/>
            </a:xfrm>
            <a:custGeom>
              <a:rect b="b" l="l" r="r" t="t"/>
              <a:pathLst>
                <a:path extrusionOk="0" h="19362" w="11943">
                  <a:moveTo>
                    <a:pt x="1428" y="0"/>
                  </a:moveTo>
                  <a:cubicBezTo>
                    <a:pt x="1317" y="0"/>
                    <a:pt x="1208" y="15"/>
                    <a:pt x="1101" y="48"/>
                  </a:cubicBezTo>
                  <a:cubicBezTo>
                    <a:pt x="334" y="248"/>
                    <a:pt x="1" y="1116"/>
                    <a:pt x="134" y="1883"/>
                  </a:cubicBezTo>
                  <a:cubicBezTo>
                    <a:pt x="334" y="2617"/>
                    <a:pt x="701" y="3284"/>
                    <a:pt x="1268" y="3818"/>
                  </a:cubicBezTo>
                  <a:cubicBezTo>
                    <a:pt x="2436" y="5252"/>
                    <a:pt x="3703" y="6686"/>
                    <a:pt x="4404" y="8387"/>
                  </a:cubicBezTo>
                  <a:cubicBezTo>
                    <a:pt x="5171" y="10356"/>
                    <a:pt x="5138" y="12524"/>
                    <a:pt x="5571" y="14559"/>
                  </a:cubicBezTo>
                  <a:cubicBezTo>
                    <a:pt x="5971" y="16593"/>
                    <a:pt x="7139" y="18762"/>
                    <a:pt x="9140" y="19362"/>
                  </a:cubicBezTo>
                  <a:lnTo>
                    <a:pt x="9474" y="18895"/>
                  </a:lnTo>
                  <a:cubicBezTo>
                    <a:pt x="11942" y="11890"/>
                    <a:pt x="9107" y="4184"/>
                    <a:pt x="2736" y="448"/>
                  </a:cubicBezTo>
                  <a:cubicBezTo>
                    <a:pt x="2336" y="235"/>
                    <a:pt x="1871" y="0"/>
                    <a:pt x="142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4111450" y="2468050"/>
              <a:ext cx="243525" cy="522900"/>
            </a:xfrm>
            <a:custGeom>
              <a:rect b="b" l="l" r="r" t="t"/>
              <a:pathLst>
                <a:path extrusionOk="0" h="20916" w="9741">
                  <a:moveTo>
                    <a:pt x="0" y="0"/>
                  </a:moveTo>
                  <a:cubicBezTo>
                    <a:pt x="67" y="34"/>
                    <a:pt x="200" y="34"/>
                    <a:pt x="267" y="34"/>
                  </a:cubicBezTo>
                  <a:lnTo>
                    <a:pt x="1101" y="134"/>
                  </a:lnTo>
                  <a:lnTo>
                    <a:pt x="4110" y="360"/>
                  </a:lnTo>
                  <a:lnTo>
                    <a:pt x="4110" y="360"/>
                  </a:lnTo>
                  <a:cubicBezTo>
                    <a:pt x="4415" y="1486"/>
                    <a:pt x="5144" y="2645"/>
                    <a:pt x="6038" y="3836"/>
                  </a:cubicBezTo>
                  <a:cubicBezTo>
                    <a:pt x="6505" y="4470"/>
                    <a:pt x="6905" y="5137"/>
                    <a:pt x="7272" y="5804"/>
                  </a:cubicBezTo>
                  <a:cubicBezTo>
                    <a:pt x="7439" y="6105"/>
                    <a:pt x="7639" y="6505"/>
                    <a:pt x="7772" y="6872"/>
                  </a:cubicBezTo>
                  <a:cubicBezTo>
                    <a:pt x="7906" y="7239"/>
                    <a:pt x="8073" y="7639"/>
                    <a:pt x="8206" y="8039"/>
                  </a:cubicBezTo>
                  <a:cubicBezTo>
                    <a:pt x="8673" y="9674"/>
                    <a:pt x="8940" y="11342"/>
                    <a:pt x="9040" y="13009"/>
                  </a:cubicBezTo>
                  <a:cubicBezTo>
                    <a:pt x="9107" y="14544"/>
                    <a:pt x="9207" y="15912"/>
                    <a:pt x="9273" y="17146"/>
                  </a:cubicBezTo>
                  <a:cubicBezTo>
                    <a:pt x="9373" y="18347"/>
                    <a:pt x="9507" y="19247"/>
                    <a:pt x="9574" y="19914"/>
                  </a:cubicBezTo>
                  <a:cubicBezTo>
                    <a:pt x="9607" y="20248"/>
                    <a:pt x="9640" y="20515"/>
                    <a:pt x="9707" y="20682"/>
                  </a:cubicBezTo>
                  <a:cubicBezTo>
                    <a:pt x="9707" y="20748"/>
                    <a:pt x="9707" y="20848"/>
                    <a:pt x="9740" y="20915"/>
                  </a:cubicBezTo>
                  <a:lnTo>
                    <a:pt x="9740" y="20615"/>
                  </a:lnTo>
                  <a:cubicBezTo>
                    <a:pt x="9740" y="20415"/>
                    <a:pt x="9707" y="20181"/>
                    <a:pt x="9674" y="19881"/>
                  </a:cubicBezTo>
                  <a:cubicBezTo>
                    <a:pt x="9607" y="19214"/>
                    <a:pt x="9540" y="18247"/>
                    <a:pt x="9440" y="17079"/>
                  </a:cubicBezTo>
                  <a:cubicBezTo>
                    <a:pt x="9407" y="15912"/>
                    <a:pt x="9373" y="14511"/>
                    <a:pt x="9240" y="12943"/>
                  </a:cubicBezTo>
                  <a:cubicBezTo>
                    <a:pt x="9173" y="11242"/>
                    <a:pt x="8873" y="9574"/>
                    <a:pt x="8406" y="7939"/>
                  </a:cubicBezTo>
                  <a:cubicBezTo>
                    <a:pt x="8273" y="7539"/>
                    <a:pt x="8173" y="7105"/>
                    <a:pt x="8006" y="6738"/>
                  </a:cubicBezTo>
                  <a:cubicBezTo>
                    <a:pt x="7839" y="6371"/>
                    <a:pt x="7672" y="6004"/>
                    <a:pt x="7439" y="5604"/>
                  </a:cubicBezTo>
                  <a:cubicBezTo>
                    <a:pt x="7072" y="4970"/>
                    <a:pt x="6605" y="4303"/>
                    <a:pt x="6171" y="3669"/>
                  </a:cubicBezTo>
                  <a:cubicBezTo>
                    <a:pt x="5271" y="2502"/>
                    <a:pt x="4537" y="1334"/>
                    <a:pt x="4236" y="234"/>
                  </a:cubicBezTo>
                  <a:lnTo>
                    <a:pt x="4236" y="200"/>
                  </a:lnTo>
                  <a:lnTo>
                    <a:pt x="4203" y="200"/>
                  </a:lnTo>
                  <a:lnTo>
                    <a:pt x="1101" y="34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3886400" y="1610700"/>
              <a:ext cx="34925" cy="23200"/>
            </a:xfrm>
            <a:custGeom>
              <a:rect b="b" l="l" r="r" t="t"/>
              <a:pathLst>
                <a:path extrusionOk="0" h="928" w="1397">
                  <a:moveTo>
                    <a:pt x="1349" y="1"/>
                  </a:moveTo>
                  <a:cubicBezTo>
                    <a:pt x="1253" y="1"/>
                    <a:pt x="1144" y="314"/>
                    <a:pt x="763" y="537"/>
                  </a:cubicBezTo>
                  <a:cubicBezTo>
                    <a:pt x="396" y="804"/>
                    <a:pt x="62" y="837"/>
                    <a:pt x="29" y="870"/>
                  </a:cubicBezTo>
                  <a:cubicBezTo>
                    <a:pt x="1" y="899"/>
                    <a:pt x="63" y="927"/>
                    <a:pt x="180" y="927"/>
                  </a:cubicBezTo>
                  <a:cubicBezTo>
                    <a:pt x="338" y="927"/>
                    <a:pt x="595" y="876"/>
                    <a:pt x="863" y="703"/>
                  </a:cubicBezTo>
                  <a:cubicBezTo>
                    <a:pt x="1297" y="437"/>
                    <a:pt x="1397" y="3"/>
                    <a:pt x="1363" y="3"/>
                  </a:cubicBezTo>
                  <a:cubicBezTo>
                    <a:pt x="1359" y="1"/>
                    <a:pt x="1354" y="1"/>
                    <a:pt x="134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720450" y="791900"/>
              <a:ext cx="1410200" cy="1463525"/>
            </a:xfrm>
            <a:custGeom>
              <a:rect b="b" l="l" r="r" t="t"/>
              <a:pathLst>
                <a:path extrusionOk="0" h="58541" w="56408">
                  <a:moveTo>
                    <a:pt x="32217" y="1"/>
                  </a:moveTo>
                  <a:cubicBezTo>
                    <a:pt x="25400" y="1"/>
                    <a:pt x="17798" y="1934"/>
                    <a:pt x="12543" y="6069"/>
                  </a:cubicBezTo>
                  <a:cubicBezTo>
                    <a:pt x="6205" y="11039"/>
                    <a:pt x="3203" y="19145"/>
                    <a:pt x="1668" y="27018"/>
                  </a:cubicBezTo>
                  <a:cubicBezTo>
                    <a:pt x="701" y="31888"/>
                    <a:pt x="0" y="38592"/>
                    <a:pt x="1201" y="43496"/>
                  </a:cubicBezTo>
                  <a:cubicBezTo>
                    <a:pt x="2969" y="50568"/>
                    <a:pt x="10041" y="55171"/>
                    <a:pt x="16546" y="58540"/>
                  </a:cubicBezTo>
                  <a:lnTo>
                    <a:pt x="53205" y="39026"/>
                  </a:lnTo>
                  <a:cubicBezTo>
                    <a:pt x="55974" y="35724"/>
                    <a:pt x="56407" y="23815"/>
                    <a:pt x="52338" y="15042"/>
                  </a:cubicBezTo>
                  <a:cubicBezTo>
                    <a:pt x="50303" y="10672"/>
                    <a:pt x="48502" y="5869"/>
                    <a:pt x="44299" y="3501"/>
                  </a:cubicBezTo>
                  <a:cubicBezTo>
                    <a:pt x="41196" y="1799"/>
                    <a:pt x="37194" y="165"/>
                    <a:pt x="33691" y="32"/>
                  </a:cubicBezTo>
                  <a:cubicBezTo>
                    <a:pt x="33205" y="11"/>
                    <a:pt x="32713" y="1"/>
                    <a:pt x="32217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3006475" y="934525"/>
              <a:ext cx="1054125" cy="1756075"/>
            </a:xfrm>
            <a:custGeom>
              <a:rect b="b" l="l" r="r" t="t"/>
              <a:pathLst>
                <a:path extrusionOk="0" h="70243" w="42165">
                  <a:moveTo>
                    <a:pt x="28223" y="0"/>
                  </a:moveTo>
                  <a:cubicBezTo>
                    <a:pt x="27807" y="0"/>
                    <a:pt x="27384" y="32"/>
                    <a:pt x="26953" y="97"/>
                  </a:cubicBezTo>
                  <a:lnTo>
                    <a:pt x="3870" y="6969"/>
                  </a:lnTo>
                  <a:cubicBezTo>
                    <a:pt x="1602" y="7303"/>
                    <a:pt x="1" y="9304"/>
                    <a:pt x="168" y="11572"/>
                  </a:cubicBezTo>
                  <a:lnTo>
                    <a:pt x="3370" y="61908"/>
                  </a:lnTo>
                  <a:cubicBezTo>
                    <a:pt x="6696" y="67186"/>
                    <a:pt x="15389" y="70243"/>
                    <a:pt x="22599" y="70243"/>
                  </a:cubicBezTo>
                  <a:cubicBezTo>
                    <a:pt x="26598" y="70243"/>
                    <a:pt x="30141" y="69302"/>
                    <a:pt x="32057" y="67279"/>
                  </a:cubicBezTo>
                  <a:lnTo>
                    <a:pt x="30623" y="59273"/>
                  </a:lnTo>
                  <a:lnTo>
                    <a:pt x="30556" y="56071"/>
                  </a:lnTo>
                  <a:cubicBezTo>
                    <a:pt x="30556" y="56071"/>
                    <a:pt x="40029" y="52768"/>
                    <a:pt x="41464" y="40193"/>
                  </a:cubicBezTo>
                  <a:cubicBezTo>
                    <a:pt x="42164" y="33888"/>
                    <a:pt x="41430" y="23714"/>
                    <a:pt x="40563" y="15442"/>
                  </a:cubicBezTo>
                  <a:cubicBezTo>
                    <a:pt x="39809" y="8402"/>
                    <a:pt x="34998" y="0"/>
                    <a:pt x="2822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3844575" y="1541925"/>
              <a:ext cx="80925" cy="76650"/>
            </a:xfrm>
            <a:custGeom>
              <a:rect b="b" l="l" r="r" t="t"/>
              <a:pathLst>
                <a:path extrusionOk="0" h="3066" w="3237">
                  <a:moveTo>
                    <a:pt x="1724" y="1"/>
                  </a:moveTo>
                  <a:cubicBezTo>
                    <a:pt x="1651" y="1"/>
                    <a:pt x="1577" y="7"/>
                    <a:pt x="1502" y="19"/>
                  </a:cubicBezTo>
                  <a:cubicBezTo>
                    <a:pt x="668" y="85"/>
                    <a:pt x="1" y="819"/>
                    <a:pt x="34" y="1687"/>
                  </a:cubicBezTo>
                  <a:lnTo>
                    <a:pt x="34" y="1720"/>
                  </a:lnTo>
                  <a:cubicBezTo>
                    <a:pt x="96" y="2493"/>
                    <a:pt x="788" y="3065"/>
                    <a:pt x="1553" y="3065"/>
                  </a:cubicBezTo>
                  <a:cubicBezTo>
                    <a:pt x="1613" y="3065"/>
                    <a:pt x="1674" y="3062"/>
                    <a:pt x="1735" y="3054"/>
                  </a:cubicBezTo>
                  <a:cubicBezTo>
                    <a:pt x="2569" y="2987"/>
                    <a:pt x="3236" y="2254"/>
                    <a:pt x="3203" y="1386"/>
                  </a:cubicBezTo>
                  <a:lnTo>
                    <a:pt x="3203" y="1353"/>
                  </a:lnTo>
                  <a:cubicBezTo>
                    <a:pt x="3082" y="594"/>
                    <a:pt x="2463" y="1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3809550" y="1416200"/>
              <a:ext cx="162650" cy="45425"/>
            </a:xfrm>
            <a:custGeom>
              <a:rect b="b" l="l" r="r" t="t"/>
              <a:pathLst>
                <a:path extrusionOk="0" h="1817" w="6506">
                  <a:moveTo>
                    <a:pt x="3510" y="1"/>
                  </a:moveTo>
                  <a:cubicBezTo>
                    <a:pt x="3419" y="1"/>
                    <a:pt x="3328" y="4"/>
                    <a:pt x="3236" y="11"/>
                  </a:cubicBezTo>
                  <a:cubicBezTo>
                    <a:pt x="2302" y="11"/>
                    <a:pt x="1435" y="344"/>
                    <a:pt x="701" y="878"/>
                  </a:cubicBezTo>
                  <a:cubicBezTo>
                    <a:pt x="168" y="1278"/>
                    <a:pt x="1" y="1712"/>
                    <a:pt x="101" y="1779"/>
                  </a:cubicBezTo>
                  <a:cubicBezTo>
                    <a:pt x="123" y="1805"/>
                    <a:pt x="158" y="1816"/>
                    <a:pt x="205" y="1816"/>
                  </a:cubicBezTo>
                  <a:cubicBezTo>
                    <a:pt x="580" y="1816"/>
                    <a:pt x="1727" y="1071"/>
                    <a:pt x="3270" y="1011"/>
                  </a:cubicBezTo>
                  <a:cubicBezTo>
                    <a:pt x="3367" y="1006"/>
                    <a:pt x="3462" y="1003"/>
                    <a:pt x="3556" y="1003"/>
                  </a:cubicBezTo>
                  <a:cubicBezTo>
                    <a:pt x="4934" y="1003"/>
                    <a:pt x="5984" y="1576"/>
                    <a:pt x="6338" y="1576"/>
                  </a:cubicBezTo>
                  <a:cubicBezTo>
                    <a:pt x="6383" y="1576"/>
                    <a:pt x="6417" y="1567"/>
                    <a:pt x="6439" y="1545"/>
                  </a:cubicBezTo>
                  <a:cubicBezTo>
                    <a:pt x="6505" y="1445"/>
                    <a:pt x="6305" y="1078"/>
                    <a:pt x="5772" y="711"/>
                  </a:cubicBezTo>
                  <a:cubicBezTo>
                    <a:pt x="5082" y="262"/>
                    <a:pt x="4312" y="1"/>
                    <a:pt x="3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453475" y="1555275"/>
              <a:ext cx="80900" cy="76625"/>
            </a:xfrm>
            <a:custGeom>
              <a:rect b="b" l="l" r="r" t="t"/>
              <a:pathLst>
                <a:path extrusionOk="0" h="3065" w="3236">
                  <a:moveTo>
                    <a:pt x="1724" y="1"/>
                  </a:moveTo>
                  <a:cubicBezTo>
                    <a:pt x="1651" y="1"/>
                    <a:pt x="1576" y="6"/>
                    <a:pt x="1501" y="18"/>
                  </a:cubicBezTo>
                  <a:cubicBezTo>
                    <a:pt x="667" y="118"/>
                    <a:pt x="0" y="819"/>
                    <a:pt x="34" y="1686"/>
                  </a:cubicBezTo>
                  <a:lnTo>
                    <a:pt x="34" y="1720"/>
                  </a:lnTo>
                  <a:cubicBezTo>
                    <a:pt x="126" y="2492"/>
                    <a:pt x="792" y="3065"/>
                    <a:pt x="1553" y="3065"/>
                  </a:cubicBezTo>
                  <a:cubicBezTo>
                    <a:pt x="1613" y="3065"/>
                    <a:pt x="1674" y="3061"/>
                    <a:pt x="1735" y="3054"/>
                  </a:cubicBezTo>
                  <a:cubicBezTo>
                    <a:pt x="2569" y="2987"/>
                    <a:pt x="3236" y="2253"/>
                    <a:pt x="3203" y="1386"/>
                  </a:cubicBezTo>
                  <a:lnTo>
                    <a:pt x="3203" y="1353"/>
                  </a:lnTo>
                  <a:cubicBezTo>
                    <a:pt x="3081" y="594"/>
                    <a:pt x="2462" y="1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385925" y="1442225"/>
              <a:ext cx="163475" cy="45850"/>
            </a:xfrm>
            <a:custGeom>
              <a:rect b="b" l="l" r="r" t="t"/>
              <a:pathLst>
                <a:path extrusionOk="0" h="1834" w="6539">
                  <a:moveTo>
                    <a:pt x="3366" y="1"/>
                  </a:moveTo>
                  <a:cubicBezTo>
                    <a:pt x="3311" y="1"/>
                    <a:pt x="3257" y="2"/>
                    <a:pt x="3203" y="4"/>
                  </a:cubicBezTo>
                  <a:cubicBezTo>
                    <a:pt x="2269" y="4"/>
                    <a:pt x="1401" y="337"/>
                    <a:pt x="701" y="871"/>
                  </a:cubicBezTo>
                  <a:cubicBezTo>
                    <a:pt x="167" y="1338"/>
                    <a:pt x="0" y="1705"/>
                    <a:pt x="67" y="1805"/>
                  </a:cubicBezTo>
                  <a:cubicBezTo>
                    <a:pt x="86" y="1824"/>
                    <a:pt x="116" y="1833"/>
                    <a:pt x="154" y="1833"/>
                  </a:cubicBezTo>
                  <a:cubicBezTo>
                    <a:pt x="516" y="1833"/>
                    <a:pt x="1699" y="1065"/>
                    <a:pt x="3236" y="1005"/>
                  </a:cubicBezTo>
                  <a:cubicBezTo>
                    <a:pt x="3333" y="999"/>
                    <a:pt x="3429" y="996"/>
                    <a:pt x="3523" y="996"/>
                  </a:cubicBezTo>
                  <a:cubicBezTo>
                    <a:pt x="4900" y="996"/>
                    <a:pt x="5950" y="1569"/>
                    <a:pt x="6304" y="1569"/>
                  </a:cubicBezTo>
                  <a:cubicBezTo>
                    <a:pt x="6349" y="1569"/>
                    <a:pt x="6383" y="1560"/>
                    <a:pt x="6405" y="1538"/>
                  </a:cubicBezTo>
                  <a:cubicBezTo>
                    <a:pt x="6538" y="1472"/>
                    <a:pt x="6338" y="1071"/>
                    <a:pt x="5738" y="704"/>
                  </a:cubicBezTo>
                  <a:cubicBezTo>
                    <a:pt x="5050" y="235"/>
                    <a:pt x="4186" y="1"/>
                    <a:pt x="3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676975" y="1435625"/>
              <a:ext cx="152625" cy="360025"/>
            </a:xfrm>
            <a:custGeom>
              <a:rect b="b" l="l" r="r" t="t"/>
              <a:pathLst>
                <a:path extrusionOk="0" h="14401" w="6105">
                  <a:moveTo>
                    <a:pt x="239" y="0"/>
                  </a:moveTo>
                  <a:cubicBezTo>
                    <a:pt x="237" y="0"/>
                    <a:pt x="235" y="0"/>
                    <a:pt x="234" y="1"/>
                  </a:cubicBezTo>
                  <a:cubicBezTo>
                    <a:pt x="0" y="101"/>
                    <a:pt x="1501" y="3970"/>
                    <a:pt x="3503" y="8674"/>
                  </a:cubicBezTo>
                  <a:lnTo>
                    <a:pt x="4970" y="11976"/>
                  </a:lnTo>
                  <a:cubicBezTo>
                    <a:pt x="5170" y="12477"/>
                    <a:pt x="5404" y="12977"/>
                    <a:pt x="5304" y="13277"/>
                  </a:cubicBezTo>
                  <a:cubicBezTo>
                    <a:pt x="5237" y="13577"/>
                    <a:pt x="4803" y="13644"/>
                    <a:pt x="4403" y="13744"/>
                  </a:cubicBezTo>
                  <a:cubicBezTo>
                    <a:pt x="2635" y="14011"/>
                    <a:pt x="1601" y="14278"/>
                    <a:pt x="1601" y="14345"/>
                  </a:cubicBezTo>
                  <a:cubicBezTo>
                    <a:pt x="1601" y="14382"/>
                    <a:pt x="1756" y="14401"/>
                    <a:pt x="2041" y="14401"/>
                  </a:cubicBezTo>
                  <a:cubicBezTo>
                    <a:pt x="2516" y="14401"/>
                    <a:pt x="3352" y="14349"/>
                    <a:pt x="4437" y="14244"/>
                  </a:cubicBezTo>
                  <a:cubicBezTo>
                    <a:pt x="4703" y="14244"/>
                    <a:pt x="4937" y="14178"/>
                    <a:pt x="5170" y="14111"/>
                  </a:cubicBezTo>
                  <a:cubicBezTo>
                    <a:pt x="5504" y="14011"/>
                    <a:pt x="5771" y="13777"/>
                    <a:pt x="5904" y="13444"/>
                  </a:cubicBezTo>
                  <a:cubicBezTo>
                    <a:pt x="6104" y="12777"/>
                    <a:pt x="5771" y="12243"/>
                    <a:pt x="5604" y="11743"/>
                  </a:cubicBezTo>
                  <a:cubicBezTo>
                    <a:pt x="5170" y="10642"/>
                    <a:pt x="4737" y="9574"/>
                    <a:pt x="4236" y="8407"/>
                  </a:cubicBezTo>
                  <a:cubicBezTo>
                    <a:pt x="2186" y="3712"/>
                    <a:pt x="464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346725" y="2244550"/>
              <a:ext cx="424500" cy="178225"/>
            </a:xfrm>
            <a:custGeom>
              <a:rect b="b" l="l" r="r" t="t"/>
              <a:pathLst>
                <a:path extrusionOk="0" h="7129" w="16980">
                  <a:moveTo>
                    <a:pt x="1" y="0"/>
                  </a:moveTo>
                  <a:cubicBezTo>
                    <a:pt x="1" y="1"/>
                    <a:pt x="3730" y="7128"/>
                    <a:pt x="13804" y="7128"/>
                  </a:cubicBezTo>
                  <a:cubicBezTo>
                    <a:pt x="14800" y="7128"/>
                    <a:pt x="15857" y="7058"/>
                    <a:pt x="16979" y="6905"/>
                  </a:cubicBezTo>
                  <a:lnTo>
                    <a:pt x="16946" y="3770"/>
                  </a:lnTo>
                  <a:cubicBezTo>
                    <a:pt x="16344" y="3804"/>
                    <a:pt x="15743" y="3821"/>
                    <a:pt x="15141" y="3821"/>
                  </a:cubicBezTo>
                  <a:cubicBezTo>
                    <a:pt x="9873" y="3821"/>
                    <a:pt x="4641" y="2515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3565225" y="1846900"/>
              <a:ext cx="160125" cy="133025"/>
            </a:xfrm>
            <a:custGeom>
              <a:rect b="b" l="l" r="r" t="t"/>
              <a:pathLst>
                <a:path extrusionOk="0" h="5321" w="6405">
                  <a:moveTo>
                    <a:pt x="3168" y="1"/>
                  </a:moveTo>
                  <a:cubicBezTo>
                    <a:pt x="3025" y="1"/>
                    <a:pt x="2880" y="10"/>
                    <a:pt x="2735" y="28"/>
                  </a:cubicBezTo>
                  <a:cubicBezTo>
                    <a:pt x="1835" y="62"/>
                    <a:pt x="934" y="562"/>
                    <a:pt x="501" y="1363"/>
                  </a:cubicBezTo>
                  <a:cubicBezTo>
                    <a:pt x="0" y="2297"/>
                    <a:pt x="67" y="3364"/>
                    <a:pt x="601" y="4298"/>
                  </a:cubicBezTo>
                  <a:cubicBezTo>
                    <a:pt x="1103" y="4951"/>
                    <a:pt x="1889" y="5321"/>
                    <a:pt x="2717" y="5321"/>
                  </a:cubicBezTo>
                  <a:cubicBezTo>
                    <a:pt x="2989" y="5321"/>
                    <a:pt x="3264" y="5281"/>
                    <a:pt x="3536" y="5199"/>
                  </a:cubicBezTo>
                  <a:cubicBezTo>
                    <a:pt x="4503" y="4899"/>
                    <a:pt x="5271" y="4198"/>
                    <a:pt x="6038" y="3498"/>
                  </a:cubicBezTo>
                  <a:cubicBezTo>
                    <a:pt x="6238" y="3297"/>
                    <a:pt x="6171" y="3464"/>
                    <a:pt x="6271" y="3164"/>
                  </a:cubicBezTo>
                  <a:cubicBezTo>
                    <a:pt x="6405" y="2864"/>
                    <a:pt x="6371" y="1863"/>
                    <a:pt x="6071" y="1529"/>
                  </a:cubicBezTo>
                  <a:cubicBezTo>
                    <a:pt x="5419" y="581"/>
                    <a:pt x="4318" y="1"/>
                    <a:pt x="31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3582850" y="1830050"/>
              <a:ext cx="151675" cy="118700"/>
            </a:xfrm>
            <a:custGeom>
              <a:rect b="b" l="l" r="r" t="t"/>
              <a:pathLst>
                <a:path extrusionOk="0" h="4748" w="6067">
                  <a:moveTo>
                    <a:pt x="316" y="0"/>
                  </a:moveTo>
                  <a:cubicBezTo>
                    <a:pt x="184" y="0"/>
                    <a:pt x="1" y="492"/>
                    <a:pt x="162" y="1203"/>
                  </a:cubicBezTo>
                  <a:cubicBezTo>
                    <a:pt x="329" y="2237"/>
                    <a:pt x="896" y="3204"/>
                    <a:pt x="1730" y="3838"/>
                  </a:cubicBezTo>
                  <a:cubicBezTo>
                    <a:pt x="2549" y="4444"/>
                    <a:pt x="3506" y="4748"/>
                    <a:pt x="4500" y="4748"/>
                  </a:cubicBezTo>
                  <a:cubicBezTo>
                    <a:pt x="4599" y="4748"/>
                    <a:pt x="4699" y="4745"/>
                    <a:pt x="4799" y="4739"/>
                  </a:cubicBezTo>
                  <a:cubicBezTo>
                    <a:pt x="5633" y="4672"/>
                    <a:pt x="6067" y="4405"/>
                    <a:pt x="6033" y="4305"/>
                  </a:cubicBezTo>
                  <a:cubicBezTo>
                    <a:pt x="6000" y="4038"/>
                    <a:pt x="4032" y="4338"/>
                    <a:pt x="2364" y="3071"/>
                  </a:cubicBezTo>
                  <a:cubicBezTo>
                    <a:pt x="711" y="1847"/>
                    <a:pt x="631" y="1"/>
                    <a:pt x="337" y="1"/>
                  </a:cubicBezTo>
                  <a:cubicBezTo>
                    <a:pt x="335" y="1"/>
                    <a:pt x="332" y="2"/>
                    <a:pt x="329" y="2"/>
                  </a:cubicBezTo>
                  <a:cubicBezTo>
                    <a:pt x="325" y="1"/>
                    <a:pt x="321" y="0"/>
                    <a:pt x="3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362575" y="1313500"/>
              <a:ext cx="200175" cy="62450"/>
            </a:xfrm>
            <a:custGeom>
              <a:rect b="b" l="l" r="r" t="t"/>
              <a:pathLst>
                <a:path extrusionOk="0" h="2498" w="8007">
                  <a:moveTo>
                    <a:pt x="4814" y="1"/>
                  </a:moveTo>
                  <a:cubicBezTo>
                    <a:pt x="3440" y="1"/>
                    <a:pt x="2091" y="416"/>
                    <a:pt x="934" y="1217"/>
                  </a:cubicBezTo>
                  <a:cubicBezTo>
                    <a:pt x="267" y="1684"/>
                    <a:pt x="0" y="2151"/>
                    <a:pt x="134" y="2351"/>
                  </a:cubicBezTo>
                  <a:cubicBezTo>
                    <a:pt x="206" y="2455"/>
                    <a:pt x="353" y="2497"/>
                    <a:pt x="562" y="2497"/>
                  </a:cubicBezTo>
                  <a:cubicBezTo>
                    <a:pt x="1226" y="2497"/>
                    <a:pt x="2516" y="2071"/>
                    <a:pt x="4037" y="1817"/>
                  </a:cubicBezTo>
                  <a:cubicBezTo>
                    <a:pt x="6038" y="1484"/>
                    <a:pt x="7773" y="1617"/>
                    <a:pt x="7939" y="1150"/>
                  </a:cubicBezTo>
                  <a:cubicBezTo>
                    <a:pt x="8006" y="950"/>
                    <a:pt x="7606" y="550"/>
                    <a:pt x="6872" y="316"/>
                  </a:cubicBezTo>
                  <a:cubicBezTo>
                    <a:pt x="6194" y="105"/>
                    <a:pt x="5501" y="1"/>
                    <a:pt x="481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799550" y="1265300"/>
              <a:ext cx="151800" cy="47875"/>
            </a:xfrm>
            <a:custGeom>
              <a:rect b="b" l="l" r="r" t="t"/>
              <a:pathLst>
                <a:path extrusionOk="0" h="1915" w="6072">
                  <a:moveTo>
                    <a:pt x="3062" y="1"/>
                  </a:moveTo>
                  <a:cubicBezTo>
                    <a:pt x="2222" y="1"/>
                    <a:pt x="1380" y="251"/>
                    <a:pt x="668" y="743"/>
                  </a:cubicBezTo>
                  <a:cubicBezTo>
                    <a:pt x="167" y="1143"/>
                    <a:pt x="1" y="1544"/>
                    <a:pt x="134" y="1744"/>
                  </a:cubicBezTo>
                  <a:cubicBezTo>
                    <a:pt x="227" y="1872"/>
                    <a:pt x="438" y="1914"/>
                    <a:pt x="732" y="1914"/>
                  </a:cubicBezTo>
                  <a:cubicBezTo>
                    <a:pt x="1282" y="1914"/>
                    <a:pt x="2124" y="1765"/>
                    <a:pt x="3036" y="1744"/>
                  </a:cubicBezTo>
                  <a:cubicBezTo>
                    <a:pt x="3100" y="1742"/>
                    <a:pt x="3164" y="1741"/>
                    <a:pt x="3227" y="1741"/>
                  </a:cubicBezTo>
                  <a:cubicBezTo>
                    <a:pt x="4042" y="1741"/>
                    <a:pt x="4770" y="1857"/>
                    <a:pt x="5281" y="1857"/>
                  </a:cubicBezTo>
                  <a:cubicBezTo>
                    <a:pt x="5616" y="1857"/>
                    <a:pt x="5858" y="1808"/>
                    <a:pt x="5971" y="1644"/>
                  </a:cubicBezTo>
                  <a:cubicBezTo>
                    <a:pt x="6072" y="1443"/>
                    <a:pt x="5871" y="1077"/>
                    <a:pt x="5371" y="710"/>
                  </a:cubicBezTo>
                  <a:cubicBezTo>
                    <a:pt x="4683" y="234"/>
                    <a:pt x="3873" y="1"/>
                    <a:pt x="30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2934450" y="1594225"/>
              <a:ext cx="186300" cy="266625"/>
            </a:xfrm>
            <a:custGeom>
              <a:rect b="b" l="l" r="r" t="t"/>
              <a:pathLst>
                <a:path extrusionOk="0" h="10665" w="7452">
                  <a:moveTo>
                    <a:pt x="4754" y="1"/>
                  </a:moveTo>
                  <a:cubicBezTo>
                    <a:pt x="2715" y="1"/>
                    <a:pt x="1" y="834"/>
                    <a:pt x="213" y="5299"/>
                  </a:cubicBezTo>
                  <a:cubicBezTo>
                    <a:pt x="428" y="9798"/>
                    <a:pt x="3352" y="10664"/>
                    <a:pt x="5418" y="10664"/>
                  </a:cubicBezTo>
                  <a:cubicBezTo>
                    <a:pt x="6568" y="10664"/>
                    <a:pt x="7452" y="10395"/>
                    <a:pt x="7452" y="10336"/>
                  </a:cubicBezTo>
                  <a:cubicBezTo>
                    <a:pt x="7452" y="10169"/>
                    <a:pt x="6918" y="295"/>
                    <a:pt x="6918" y="295"/>
                  </a:cubicBezTo>
                  <a:cubicBezTo>
                    <a:pt x="6858" y="271"/>
                    <a:pt x="5915" y="1"/>
                    <a:pt x="475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2982300" y="1651400"/>
              <a:ext cx="82575" cy="150950"/>
            </a:xfrm>
            <a:custGeom>
              <a:rect b="b" l="l" r="r" t="t"/>
              <a:pathLst>
                <a:path extrusionOk="0" h="6038" w="3303">
                  <a:moveTo>
                    <a:pt x="1688" y="1"/>
                  </a:moveTo>
                  <a:cubicBezTo>
                    <a:pt x="1648" y="1"/>
                    <a:pt x="1608" y="4"/>
                    <a:pt x="1568" y="9"/>
                  </a:cubicBezTo>
                  <a:cubicBezTo>
                    <a:pt x="1001" y="143"/>
                    <a:pt x="534" y="577"/>
                    <a:pt x="367" y="1144"/>
                  </a:cubicBezTo>
                  <a:cubicBezTo>
                    <a:pt x="67" y="1744"/>
                    <a:pt x="1" y="2411"/>
                    <a:pt x="34" y="3078"/>
                  </a:cubicBezTo>
                  <a:cubicBezTo>
                    <a:pt x="167" y="4513"/>
                    <a:pt x="901" y="5747"/>
                    <a:pt x="1935" y="6014"/>
                  </a:cubicBezTo>
                  <a:cubicBezTo>
                    <a:pt x="2030" y="6030"/>
                    <a:pt x="2124" y="6038"/>
                    <a:pt x="2217" y="6038"/>
                  </a:cubicBezTo>
                  <a:cubicBezTo>
                    <a:pt x="2519" y="6038"/>
                    <a:pt x="2807" y="5951"/>
                    <a:pt x="3036" y="5747"/>
                  </a:cubicBezTo>
                  <a:cubicBezTo>
                    <a:pt x="3236" y="5647"/>
                    <a:pt x="3303" y="5480"/>
                    <a:pt x="3236" y="5480"/>
                  </a:cubicBezTo>
                  <a:cubicBezTo>
                    <a:pt x="3232" y="5476"/>
                    <a:pt x="3226" y="5474"/>
                    <a:pt x="3219" y="5474"/>
                  </a:cubicBezTo>
                  <a:cubicBezTo>
                    <a:pt x="3175" y="5474"/>
                    <a:pt x="3076" y="5564"/>
                    <a:pt x="2903" y="5680"/>
                  </a:cubicBezTo>
                  <a:cubicBezTo>
                    <a:pt x="2753" y="5755"/>
                    <a:pt x="2571" y="5799"/>
                    <a:pt x="2394" y="5799"/>
                  </a:cubicBezTo>
                  <a:cubicBezTo>
                    <a:pt x="2255" y="5799"/>
                    <a:pt x="2119" y="5772"/>
                    <a:pt x="2002" y="5714"/>
                  </a:cubicBezTo>
                  <a:cubicBezTo>
                    <a:pt x="1235" y="5480"/>
                    <a:pt x="568" y="4346"/>
                    <a:pt x="501" y="3078"/>
                  </a:cubicBezTo>
                  <a:cubicBezTo>
                    <a:pt x="468" y="2511"/>
                    <a:pt x="534" y="1877"/>
                    <a:pt x="734" y="1344"/>
                  </a:cubicBezTo>
                  <a:cubicBezTo>
                    <a:pt x="868" y="877"/>
                    <a:pt x="1201" y="510"/>
                    <a:pt x="1635" y="376"/>
                  </a:cubicBezTo>
                  <a:cubicBezTo>
                    <a:pt x="1688" y="363"/>
                    <a:pt x="1743" y="356"/>
                    <a:pt x="1798" y="356"/>
                  </a:cubicBezTo>
                  <a:cubicBezTo>
                    <a:pt x="2017" y="356"/>
                    <a:pt x="2235" y="463"/>
                    <a:pt x="2369" y="677"/>
                  </a:cubicBezTo>
                  <a:cubicBezTo>
                    <a:pt x="2469" y="843"/>
                    <a:pt x="2402" y="1010"/>
                    <a:pt x="2469" y="1010"/>
                  </a:cubicBezTo>
                  <a:cubicBezTo>
                    <a:pt x="2502" y="1010"/>
                    <a:pt x="2636" y="877"/>
                    <a:pt x="2536" y="577"/>
                  </a:cubicBezTo>
                  <a:cubicBezTo>
                    <a:pt x="2502" y="410"/>
                    <a:pt x="2369" y="243"/>
                    <a:pt x="2235" y="176"/>
                  </a:cubicBezTo>
                  <a:cubicBezTo>
                    <a:pt x="2070" y="66"/>
                    <a:pt x="1881" y="1"/>
                    <a:pt x="168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3516850" y="867700"/>
              <a:ext cx="542900" cy="511250"/>
            </a:xfrm>
            <a:custGeom>
              <a:rect b="b" l="l" r="r" t="t"/>
              <a:pathLst>
                <a:path extrusionOk="0" h="20450" w="21716">
                  <a:moveTo>
                    <a:pt x="5706" y="1"/>
                  </a:moveTo>
                  <a:cubicBezTo>
                    <a:pt x="3714" y="1"/>
                    <a:pt x="1734" y="458"/>
                    <a:pt x="0" y="1436"/>
                  </a:cubicBezTo>
                  <a:cubicBezTo>
                    <a:pt x="1768" y="6306"/>
                    <a:pt x="5204" y="10342"/>
                    <a:pt x="9807" y="12811"/>
                  </a:cubicBezTo>
                  <a:cubicBezTo>
                    <a:pt x="11776" y="13878"/>
                    <a:pt x="13877" y="14646"/>
                    <a:pt x="15878" y="15646"/>
                  </a:cubicBezTo>
                  <a:cubicBezTo>
                    <a:pt x="17880" y="16647"/>
                    <a:pt x="19781" y="18048"/>
                    <a:pt x="20782" y="20049"/>
                  </a:cubicBezTo>
                  <a:lnTo>
                    <a:pt x="21716" y="20450"/>
                  </a:lnTo>
                  <a:cubicBezTo>
                    <a:pt x="21616" y="16614"/>
                    <a:pt x="20882" y="12677"/>
                    <a:pt x="19181" y="9208"/>
                  </a:cubicBezTo>
                  <a:cubicBezTo>
                    <a:pt x="17480" y="5772"/>
                    <a:pt x="14678" y="2770"/>
                    <a:pt x="11175" y="1169"/>
                  </a:cubicBezTo>
                  <a:cubicBezTo>
                    <a:pt x="9474" y="408"/>
                    <a:pt x="7585" y="1"/>
                    <a:pt x="5706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2875550" y="895600"/>
              <a:ext cx="708050" cy="717175"/>
            </a:xfrm>
            <a:custGeom>
              <a:rect b="b" l="l" r="r" t="t"/>
              <a:pathLst>
                <a:path extrusionOk="0" h="28687" w="28322">
                  <a:moveTo>
                    <a:pt x="23606" y="1"/>
                  </a:moveTo>
                  <a:cubicBezTo>
                    <a:pt x="17590" y="1"/>
                    <a:pt x="10831" y="2747"/>
                    <a:pt x="6906" y="6725"/>
                  </a:cubicBezTo>
                  <a:cubicBezTo>
                    <a:pt x="1735" y="12162"/>
                    <a:pt x="1" y="20034"/>
                    <a:pt x="2469" y="27073"/>
                  </a:cubicBezTo>
                  <a:cubicBezTo>
                    <a:pt x="2603" y="27573"/>
                    <a:pt x="2936" y="28040"/>
                    <a:pt x="3337" y="28340"/>
                  </a:cubicBezTo>
                  <a:cubicBezTo>
                    <a:pt x="3454" y="28395"/>
                    <a:pt x="3575" y="28416"/>
                    <a:pt x="3699" y="28416"/>
                  </a:cubicBezTo>
                  <a:cubicBezTo>
                    <a:pt x="4091" y="28416"/>
                    <a:pt x="4508" y="28207"/>
                    <a:pt x="4894" y="28207"/>
                  </a:cubicBezTo>
                  <a:cubicBezTo>
                    <a:pt x="4977" y="28207"/>
                    <a:pt x="5058" y="28217"/>
                    <a:pt x="5138" y="28240"/>
                  </a:cubicBezTo>
                  <a:cubicBezTo>
                    <a:pt x="6227" y="28547"/>
                    <a:pt x="7213" y="28686"/>
                    <a:pt x="8111" y="28686"/>
                  </a:cubicBezTo>
                  <a:cubicBezTo>
                    <a:pt x="14341" y="28686"/>
                    <a:pt x="16379" y="21985"/>
                    <a:pt x="19615" y="17933"/>
                  </a:cubicBezTo>
                  <a:cubicBezTo>
                    <a:pt x="23317" y="13329"/>
                    <a:pt x="27520" y="6558"/>
                    <a:pt x="28321" y="654"/>
                  </a:cubicBezTo>
                  <a:cubicBezTo>
                    <a:pt x="26855" y="208"/>
                    <a:pt x="25258" y="1"/>
                    <a:pt x="23606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3883775" y="947775"/>
              <a:ext cx="272725" cy="634875"/>
            </a:xfrm>
            <a:custGeom>
              <a:rect b="b" l="l" r="r" t="t"/>
              <a:pathLst>
                <a:path extrusionOk="0" h="25395" w="10909">
                  <a:moveTo>
                    <a:pt x="1" y="1"/>
                  </a:moveTo>
                  <a:cubicBezTo>
                    <a:pt x="301" y="301"/>
                    <a:pt x="601" y="601"/>
                    <a:pt x="868" y="835"/>
                  </a:cubicBezTo>
                  <a:cubicBezTo>
                    <a:pt x="1435" y="1369"/>
                    <a:pt x="2269" y="2169"/>
                    <a:pt x="3170" y="3270"/>
                  </a:cubicBezTo>
                  <a:cubicBezTo>
                    <a:pt x="5538" y="6005"/>
                    <a:pt x="7473" y="9174"/>
                    <a:pt x="8807" y="12543"/>
                  </a:cubicBezTo>
                  <a:cubicBezTo>
                    <a:pt x="9174" y="13544"/>
                    <a:pt x="9507" y="14545"/>
                    <a:pt x="9808" y="15512"/>
                  </a:cubicBezTo>
                  <a:cubicBezTo>
                    <a:pt x="10108" y="16446"/>
                    <a:pt x="10275" y="17380"/>
                    <a:pt x="10441" y="18347"/>
                  </a:cubicBezTo>
                  <a:cubicBezTo>
                    <a:pt x="10675" y="20149"/>
                    <a:pt x="10375" y="21850"/>
                    <a:pt x="9641" y="23017"/>
                  </a:cubicBezTo>
                  <a:cubicBezTo>
                    <a:pt x="9107" y="23985"/>
                    <a:pt x="8206" y="24719"/>
                    <a:pt x="7172" y="25119"/>
                  </a:cubicBezTo>
                  <a:cubicBezTo>
                    <a:pt x="6772" y="25252"/>
                    <a:pt x="6372" y="25319"/>
                    <a:pt x="5972" y="25352"/>
                  </a:cubicBezTo>
                  <a:cubicBezTo>
                    <a:pt x="6127" y="25378"/>
                    <a:pt x="6287" y="25394"/>
                    <a:pt x="6446" y="25394"/>
                  </a:cubicBezTo>
                  <a:cubicBezTo>
                    <a:pt x="6698" y="25394"/>
                    <a:pt x="6948" y="25355"/>
                    <a:pt x="7172" y="25252"/>
                  </a:cubicBezTo>
                  <a:cubicBezTo>
                    <a:pt x="8273" y="24852"/>
                    <a:pt x="9207" y="24152"/>
                    <a:pt x="9808" y="23151"/>
                  </a:cubicBezTo>
                  <a:cubicBezTo>
                    <a:pt x="10575" y="21950"/>
                    <a:pt x="10908" y="20149"/>
                    <a:pt x="10675" y="18281"/>
                  </a:cubicBezTo>
                  <a:cubicBezTo>
                    <a:pt x="10541" y="17313"/>
                    <a:pt x="10341" y="16313"/>
                    <a:pt x="10108" y="15379"/>
                  </a:cubicBezTo>
                  <a:cubicBezTo>
                    <a:pt x="8840" y="10809"/>
                    <a:pt x="6505" y="6539"/>
                    <a:pt x="3336" y="3036"/>
                  </a:cubicBezTo>
                  <a:cubicBezTo>
                    <a:pt x="2602" y="2203"/>
                    <a:pt x="1802" y="1435"/>
                    <a:pt x="968" y="701"/>
                  </a:cubicBezTo>
                  <a:lnTo>
                    <a:pt x="267" y="168"/>
                  </a:lnTo>
                  <a:cubicBezTo>
                    <a:pt x="167" y="101"/>
                    <a:pt x="101" y="34"/>
                    <a:pt x="1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2532825" y="786225"/>
              <a:ext cx="552900" cy="599800"/>
            </a:xfrm>
            <a:custGeom>
              <a:rect b="b" l="l" r="r" t="t"/>
              <a:pathLst>
                <a:path extrusionOk="0" h="23992" w="22116">
                  <a:moveTo>
                    <a:pt x="10792" y="1"/>
                  </a:moveTo>
                  <a:cubicBezTo>
                    <a:pt x="7844" y="1"/>
                    <a:pt x="4889" y="1170"/>
                    <a:pt x="2935" y="3427"/>
                  </a:cubicBezTo>
                  <a:cubicBezTo>
                    <a:pt x="767" y="5896"/>
                    <a:pt x="0" y="9298"/>
                    <a:pt x="100" y="12601"/>
                  </a:cubicBezTo>
                  <a:cubicBezTo>
                    <a:pt x="200" y="15903"/>
                    <a:pt x="1201" y="19272"/>
                    <a:pt x="3503" y="21574"/>
                  </a:cubicBezTo>
                  <a:cubicBezTo>
                    <a:pt x="5013" y="23063"/>
                    <a:pt x="7185" y="23991"/>
                    <a:pt x="9301" y="23991"/>
                  </a:cubicBezTo>
                  <a:cubicBezTo>
                    <a:pt x="10409" y="23991"/>
                    <a:pt x="11501" y="23737"/>
                    <a:pt x="12476" y="23175"/>
                  </a:cubicBezTo>
                  <a:lnTo>
                    <a:pt x="15344" y="23408"/>
                  </a:lnTo>
                  <a:cubicBezTo>
                    <a:pt x="19180" y="20973"/>
                    <a:pt x="21849" y="16637"/>
                    <a:pt x="21982" y="12100"/>
                  </a:cubicBezTo>
                  <a:cubicBezTo>
                    <a:pt x="22116" y="7564"/>
                    <a:pt x="19481" y="2960"/>
                    <a:pt x="15378" y="1026"/>
                  </a:cubicBezTo>
                  <a:cubicBezTo>
                    <a:pt x="13956" y="338"/>
                    <a:pt x="12375" y="1"/>
                    <a:pt x="10792" y="1"/>
                  </a:cubicBezTo>
                  <a:close/>
                </a:path>
              </a:pathLst>
            </a:custGeom>
            <a:solidFill>
              <a:srgbClr val="F3F1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2973950" y="986925"/>
              <a:ext cx="571275" cy="183150"/>
            </a:xfrm>
            <a:custGeom>
              <a:rect b="b" l="l" r="r" t="t"/>
              <a:pathLst>
                <a:path extrusionOk="0" h="7326" w="22851">
                  <a:moveTo>
                    <a:pt x="22843" y="1"/>
                  </a:moveTo>
                  <a:cubicBezTo>
                    <a:pt x="22723" y="1"/>
                    <a:pt x="22110" y="1409"/>
                    <a:pt x="20382" y="3072"/>
                  </a:cubicBezTo>
                  <a:cubicBezTo>
                    <a:pt x="19348" y="4072"/>
                    <a:pt x="18214" y="4906"/>
                    <a:pt x="16913" y="5540"/>
                  </a:cubicBezTo>
                  <a:cubicBezTo>
                    <a:pt x="15009" y="6543"/>
                    <a:pt x="12904" y="7056"/>
                    <a:pt x="10776" y="7056"/>
                  </a:cubicBezTo>
                  <a:cubicBezTo>
                    <a:pt x="9436" y="7056"/>
                    <a:pt x="8087" y="6853"/>
                    <a:pt x="6772" y="6441"/>
                  </a:cubicBezTo>
                  <a:cubicBezTo>
                    <a:pt x="5405" y="6040"/>
                    <a:pt x="4104" y="5440"/>
                    <a:pt x="2970" y="4673"/>
                  </a:cubicBezTo>
                  <a:cubicBezTo>
                    <a:pt x="1869" y="3872"/>
                    <a:pt x="868" y="3005"/>
                    <a:pt x="1" y="2038"/>
                  </a:cubicBezTo>
                  <a:lnTo>
                    <a:pt x="1" y="2038"/>
                  </a:lnTo>
                  <a:cubicBezTo>
                    <a:pt x="1" y="2038"/>
                    <a:pt x="34" y="2104"/>
                    <a:pt x="168" y="2271"/>
                  </a:cubicBezTo>
                  <a:cubicBezTo>
                    <a:pt x="301" y="2438"/>
                    <a:pt x="401" y="2671"/>
                    <a:pt x="668" y="2905"/>
                  </a:cubicBezTo>
                  <a:cubicBezTo>
                    <a:pt x="1335" y="3605"/>
                    <a:pt x="2036" y="4273"/>
                    <a:pt x="2836" y="4840"/>
                  </a:cubicBezTo>
                  <a:cubicBezTo>
                    <a:pt x="5217" y="6513"/>
                    <a:pt x="7971" y="7326"/>
                    <a:pt x="10712" y="7326"/>
                  </a:cubicBezTo>
                  <a:cubicBezTo>
                    <a:pt x="14308" y="7326"/>
                    <a:pt x="17880" y="5927"/>
                    <a:pt x="20549" y="3238"/>
                  </a:cubicBezTo>
                  <a:cubicBezTo>
                    <a:pt x="21249" y="2538"/>
                    <a:pt x="21850" y="1771"/>
                    <a:pt x="22350" y="937"/>
                  </a:cubicBezTo>
                  <a:cubicBezTo>
                    <a:pt x="22484" y="737"/>
                    <a:pt x="22584" y="503"/>
                    <a:pt x="22717" y="236"/>
                  </a:cubicBezTo>
                  <a:lnTo>
                    <a:pt x="22851" y="3"/>
                  </a:lnTo>
                  <a:cubicBezTo>
                    <a:pt x="22848" y="1"/>
                    <a:pt x="22846" y="1"/>
                    <a:pt x="228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2898075" y="997000"/>
              <a:ext cx="647150" cy="355175"/>
            </a:xfrm>
            <a:custGeom>
              <a:rect b="b" l="l" r="r" t="t"/>
              <a:pathLst>
                <a:path extrusionOk="0" h="14207" w="25886">
                  <a:moveTo>
                    <a:pt x="25886" y="0"/>
                  </a:moveTo>
                  <a:lnTo>
                    <a:pt x="25886" y="0"/>
                  </a:lnTo>
                  <a:cubicBezTo>
                    <a:pt x="25786" y="100"/>
                    <a:pt x="25752" y="167"/>
                    <a:pt x="25719" y="300"/>
                  </a:cubicBezTo>
                  <a:lnTo>
                    <a:pt x="25252" y="1134"/>
                  </a:lnTo>
                  <a:cubicBezTo>
                    <a:pt x="24885" y="1835"/>
                    <a:pt x="24251" y="2869"/>
                    <a:pt x="23451" y="4136"/>
                  </a:cubicBezTo>
                  <a:cubicBezTo>
                    <a:pt x="22517" y="5604"/>
                    <a:pt x="21449" y="6938"/>
                    <a:pt x="20248" y="8173"/>
                  </a:cubicBezTo>
                  <a:cubicBezTo>
                    <a:pt x="18781" y="9707"/>
                    <a:pt x="17113" y="11008"/>
                    <a:pt x="15278" y="12009"/>
                  </a:cubicBezTo>
                  <a:cubicBezTo>
                    <a:pt x="13410" y="13009"/>
                    <a:pt x="11375" y="13610"/>
                    <a:pt x="9274" y="13810"/>
                  </a:cubicBezTo>
                  <a:cubicBezTo>
                    <a:pt x="8808" y="13856"/>
                    <a:pt x="8343" y="13879"/>
                    <a:pt x="7878" y="13879"/>
                  </a:cubicBezTo>
                  <a:cubicBezTo>
                    <a:pt x="6644" y="13879"/>
                    <a:pt x="5415" y="13716"/>
                    <a:pt x="4203" y="13376"/>
                  </a:cubicBezTo>
                  <a:cubicBezTo>
                    <a:pt x="3069" y="13109"/>
                    <a:pt x="2035" y="12609"/>
                    <a:pt x="1035" y="11975"/>
                  </a:cubicBezTo>
                  <a:cubicBezTo>
                    <a:pt x="430" y="11552"/>
                    <a:pt x="99" y="11266"/>
                    <a:pt x="18" y="11266"/>
                  </a:cubicBezTo>
                  <a:cubicBezTo>
                    <a:pt x="9" y="11266"/>
                    <a:pt x="4" y="11269"/>
                    <a:pt x="0" y="11275"/>
                  </a:cubicBezTo>
                  <a:lnTo>
                    <a:pt x="234" y="11508"/>
                  </a:lnTo>
                  <a:cubicBezTo>
                    <a:pt x="501" y="11708"/>
                    <a:pt x="734" y="11942"/>
                    <a:pt x="1001" y="12109"/>
                  </a:cubicBezTo>
                  <a:cubicBezTo>
                    <a:pt x="1935" y="12776"/>
                    <a:pt x="3036" y="13310"/>
                    <a:pt x="4170" y="13643"/>
                  </a:cubicBezTo>
                  <a:cubicBezTo>
                    <a:pt x="5421" y="14018"/>
                    <a:pt x="6728" y="14206"/>
                    <a:pt x="8035" y="14206"/>
                  </a:cubicBezTo>
                  <a:cubicBezTo>
                    <a:pt x="8471" y="14206"/>
                    <a:pt x="8907" y="14185"/>
                    <a:pt x="9340" y="14144"/>
                  </a:cubicBezTo>
                  <a:cubicBezTo>
                    <a:pt x="11442" y="13977"/>
                    <a:pt x="13577" y="13343"/>
                    <a:pt x="15445" y="12342"/>
                  </a:cubicBezTo>
                  <a:cubicBezTo>
                    <a:pt x="17346" y="11308"/>
                    <a:pt x="19014" y="9974"/>
                    <a:pt x="20448" y="8439"/>
                  </a:cubicBezTo>
                  <a:cubicBezTo>
                    <a:pt x="21683" y="7172"/>
                    <a:pt x="22717" y="5771"/>
                    <a:pt x="23617" y="4303"/>
                  </a:cubicBezTo>
                  <a:cubicBezTo>
                    <a:pt x="24251" y="3302"/>
                    <a:pt x="24852" y="2302"/>
                    <a:pt x="25352" y="1201"/>
                  </a:cubicBezTo>
                  <a:cubicBezTo>
                    <a:pt x="25519" y="834"/>
                    <a:pt x="25619" y="534"/>
                    <a:pt x="25752" y="334"/>
                  </a:cubicBezTo>
                  <a:cubicBezTo>
                    <a:pt x="25786" y="234"/>
                    <a:pt x="25852" y="133"/>
                    <a:pt x="25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2602875" y="1021975"/>
              <a:ext cx="301050" cy="104725"/>
            </a:xfrm>
            <a:custGeom>
              <a:rect b="b" l="l" r="r" t="t"/>
              <a:pathLst>
                <a:path extrusionOk="0" h="4189" w="12042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67" y="169"/>
                    <a:pt x="334" y="435"/>
                  </a:cubicBezTo>
                  <a:cubicBezTo>
                    <a:pt x="634" y="802"/>
                    <a:pt x="1001" y="1136"/>
                    <a:pt x="1334" y="1436"/>
                  </a:cubicBezTo>
                  <a:cubicBezTo>
                    <a:pt x="1868" y="1870"/>
                    <a:pt x="2468" y="2303"/>
                    <a:pt x="3069" y="2637"/>
                  </a:cubicBezTo>
                  <a:cubicBezTo>
                    <a:pt x="3836" y="3037"/>
                    <a:pt x="4637" y="3371"/>
                    <a:pt x="5471" y="3638"/>
                  </a:cubicBezTo>
                  <a:cubicBezTo>
                    <a:pt x="6305" y="3871"/>
                    <a:pt x="7138" y="4038"/>
                    <a:pt x="8006" y="4138"/>
                  </a:cubicBezTo>
                  <a:cubicBezTo>
                    <a:pt x="8356" y="4171"/>
                    <a:pt x="8706" y="4188"/>
                    <a:pt x="9056" y="4188"/>
                  </a:cubicBezTo>
                  <a:cubicBezTo>
                    <a:pt x="9407" y="4188"/>
                    <a:pt x="9757" y="4171"/>
                    <a:pt x="10107" y="4138"/>
                  </a:cubicBezTo>
                  <a:cubicBezTo>
                    <a:pt x="10574" y="4105"/>
                    <a:pt x="11075" y="4005"/>
                    <a:pt x="11542" y="3871"/>
                  </a:cubicBezTo>
                  <a:cubicBezTo>
                    <a:pt x="11708" y="3838"/>
                    <a:pt x="11875" y="3805"/>
                    <a:pt x="12042" y="3704"/>
                  </a:cubicBezTo>
                  <a:cubicBezTo>
                    <a:pt x="12042" y="3701"/>
                    <a:pt x="12036" y="3700"/>
                    <a:pt x="12024" y="3700"/>
                  </a:cubicBezTo>
                  <a:cubicBezTo>
                    <a:pt x="11900" y="3700"/>
                    <a:pt x="11170" y="3841"/>
                    <a:pt x="10107" y="3871"/>
                  </a:cubicBezTo>
                  <a:cubicBezTo>
                    <a:pt x="9874" y="3884"/>
                    <a:pt x="9640" y="3890"/>
                    <a:pt x="9407" y="3890"/>
                  </a:cubicBezTo>
                  <a:cubicBezTo>
                    <a:pt x="6579" y="3890"/>
                    <a:pt x="3812" y="2959"/>
                    <a:pt x="1501" y="1203"/>
                  </a:cubicBezTo>
                  <a:cubicBezTo>
                    <a:pt x="562" y="523"/>
                    <a:pt x="6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2537825" y="1133750"/>
              <a:ext cx="307725" cy="110625"/>
            </a:xfrm>
            <a:custGeom>
              <a:rect b="b" l="l" r="r" t="t"/>
              <a:pathLst>
                <a:path extrusionOk="0" h="4425" w="12309">
                  <a:moveTo>
                    <a:pt x="134" y="1"/>
                  </a:moveTo>
                  <a:cubicBezTo>
                    <a:pt x="67" y="167"/>
                    <a:pt x="0" y="368"/>
                    <a:pt x="67" y="568"/>
                  </a:cubicBezTo>
                  <a:cubicBezTo>
                    <a:pt x="100" y="1135"/>
                    <a:pt x="300" y="1635"/>
                    <a:pt x="634" y="2035"/>
                  </a:cubicBezTo>
                  <a:cubicBezTo>
                    <a:pt x="1134" y="2636"/>
                    <a:pt x="1801" y="3070"/>
                    <a:pt x="2502" y="3370"/>
                  </a:cubicBezTo>
                  <a:cubicBezTo>
                    <a:pt x="3403" y="3703"/>
                    <a:pt x="4303" y="4004"/>
                    <a:pt x="5237" y="4170"/>
                  </a:cubicBezTo>
                  <a:cubicBezTo>
                    <a:pt x="6093" y="4341"/>
                    <a:pt x="6958" y="4425"/>
                    <a:pt x="7827" y="4425"/>
                  </a:cubicBezTo>
                  <a:cubicBezTo>
                    <a:pt x="8651" y="4425"/>
                    <a:pt x="9479" y="4350"/>
                    <a:pt x="10308" y="4204"/>
                  </a:cubicBezTo>
                  <a:cubicBezTo>
                    <a:pt x="10808" y="4137"/>
                    <a:pt x="11308" y="4004"/>
                    <a:pt x="11809" y="3837"/>
                  </a:cubicBezTo>
                  <a:cubicBezTo>
                    <a:pt x="11975" y="3803"/>
                    <a:pt x="12176" y="3703"/>
                    <a:pt x="12309" y="3637"/>
                  </a:cubicBezTo>
                  <a:cubicBezTo>
                    <a:pt x="12309" y="3629"/>
                    <a:pt x="12297" y="3625"/>
                    <a:pt x="12275" y="3625"/>
                  </a:cubicBezTo>
                  <a:cubicBezTo>
                    <a:pt x="12111" y="3625"/>
                    <a:pt x="11360" y="3823"/>
                    <a:pt x="10274" y="3970"/>
                  </a:cubicBezTo>
                  <a:cubicBezTo>
                    <a:pt x="9580" y="4053"/>
                    <a:pt x="8886" y="4096"/>
                    <a:pt x="8192" y="4096"/>
                  </a:cubicBezTo>
                  <a:cubicBezTo>
                    <a:pt x="7218" y="4096"/>
                    <a:pt x="6244" y="4012"/>
                    <a:pt x="5271" y="3837"/>
                  </a:cubicBezTo>
                  <a:cubicBezTo>
                    <a:pt x="3336" y="3470"/>
                    <a:pt x="1601" y="2869"/>
                    <a:pt x="801" y="1869"/>
                  </a:cubicBezTo>
                  <a:cubicBezTo>
                    <a:pt x="467" y="1502"/>
                    <a:pt x="267" y="1035"/>
                    <a:pt x="167" y="534"/>
                  </a:cubicBezTo>
                  <a:cubicBezTo>
                    <a:pt x="134" y="201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3478500" y="1798275"/>
              <a:ext cx="110100" cy="46850"/>
            </a:xfrm>
            <a:custGeom>
              <a:rect b="b" l="l" r="r" t="t"/>
              <a:pathLst>
                <a:path extrusionOk="0" h="1874" w="4404">
                  <a:moveTo>
                    <a:pt x="3483" y="0"/>
                  </a:moveTo>
                  <a:cubicBezTo>
                    <a:pt x="2939" y="0"/>
                    <a:pt x="2380" y="126"/>
                    <a:pt x="1901" y="306"/>
                  </a:cubicBezTo>
                  <a:cubicBezTo>
                    <a:pt x="1334" y="539"/>
                    <a:pt x="834" y="873"/>
                    <a:pt x="400" y="1306"/>
                  </a:cubicBezTo>
                  <a:cubicBezTo>
                    <a:pt x="234" y="1473"/>
                    <a:pt x="67" y="1673"/>
                    <a:pt x="0" y="1873"/>
                  </a:cubicBezTo>
                  <a:cubicBezTo>
                    <a:pt x="33" y="1873"/>
                    <a:pt x="200" y="1673"/>
                    <a:pt x="534" y="1406"/>
                  </a:cubicBezTo>
                  <a:cubicBezTo>
                    <a:pt x="967" y="1006"/>
                    <a:pt x="1434" y="739"/>
                    <a:pt x="2001" y="506"/>
                  </a:cubicBezTo>
                  <a:cubicBezTo>
                    <a:pt x="2535" y="306"/>
                    <a:pt x="3069" y="205"/>
                    <a:pt x="3669" y="172"/>
                  </a:cubicBezTo>
                  <a:lnTo>
                    <a:pt x="4403" y="172"/>
                  </a:lnTo>
                  <a:cubicBezTo>
                    <a:pt x="4203" y="72"/>
                    <a:pt x="3970" y="5"/>
                    <a:pt x="3669" y="5"/>
                  </a:cubicBezTo>
                  <a:cubicBezTo>
                    <a:pt x="3607" y="2"/>
                    <a:pt x="3545" y="0"/>
                    <a:pt x="348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3431800" y="1646625"/>
              <a:ext cx="50875" cy="15025"/>
            </a:xfrm>
            <a:custGeom>
              <a:rect b="b" l="l" r="r" t="t"/>
              <a:pathLst>
                <a:path extrusionOk="0" h="601" w="2035">
                  <a:moveTo>
                    <a:pt x="0" y="0"/>
                  </a:moveTo>
                  <a:lnTo>
                    <a:pt x="0" y="0"/>
                  </a:lnTo>
                  <a:cubicBezTo>
                    <a:pt x="328" y="372"/>
                    <a:pt x="815" y="601"/>
                    <a:pt x="1299" y="601"/>
                  </a:cubicBezTo>
                  <a:cubicBezTo>
                    <a:pt x="1552" y="601"/>
                    <a:pt x="1805" y="538"/>
                    <a:pt x="2035" y="401"/>
                  </a:cubicBezTo>
                  <a:cubicBezTo>
                    <a:pt x="2031" y="397"/>
                    <a:pt x="2021" y="395"/>
                    <a:pt x="2005" y="395"/>
                  </a:cubicBezTo>
                  <a:cubicBezTo>
                    <a:pt x="1936" y="395"/>
                    <a:pt x="1755" y="428"/>
                    <a:pt x="1519" y="428"/>
                  </a:cubicBezTo>
                  <a:cubicBezTo>
                    <a:pt x="1365" y="428"/>
                    <a:pt x="1187" y="414"/>
                    <a:pt x="1001" y="3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3192450" y="2260400"/>
              <a:ext cx="45800" cy="221200"/>
            </a:xfrm>
            <a:custGeom>
              <a:rect b="b" l="l" r="r" t="t"/>
              <a:pathLst>
                <a:path extrusionOk="0" h="8848" w="1832">
                  <a:moveTo>
                    <a:pt x="768" y="0"/>
                  </a:moveTo>
                  <a:lnTo>
                    <a:pt x="768" y="0"/>
                  </a:lnTo>
                  <a:cubicBezTo>
                    <a:pt x="668" y="67"/>
                    <a:pt x="601" y="167"/>
                    <a:pt x="501" y="300"/>
                  </a:cubicBezTo>
                  <a:cubicBezTo>
                    <a:pt x="1" y="1034"/>
                    <a:pt x="67" y="2068"/>
                    <a:pt x="634" y="2802"/>
                  </a:cubicBezTo>
                  <a:cubicBezTo>
                    <a:pt x="801" y="3036"/>
                    <a:pt x="1001" y="3236"/>
                    <a:pt x="1168" y="3503"/>
                  </a:cubicBezTo>
                  <a:cubicBezTo>
                    <a:pt x="1402" y="3736"/>
                    <a:pt x="1468" y="4036"/>
                    <a:pt x="1468" y="4337"/>
                  </a:cubicBezTo>
                  <a:cubicBezTo>
                    <a:pt x="1402" y="4970"/>
                    <a:pt x="834" y="5471"/>
                    <a:pt x="901" y="6138"/>
                  </a:cubicBezTo>
                  <a:cubicBezTo>
                    <a:pt x="935" y="6405"/>
                    <a:pt x="1001" y="6672"/>
                    <a:pt x="1168" y="6905"/>
                  </a:cubicBezTo>
                  <a:cubicBezTo>
                    <a:pt x="1301" y="7172"/>
                    <a:pt x="1468" y="7372"/>
                    <a:pt x="1568" y="7539"/>
                  </a:cubicBezTo>
                  <a:cubicBezTo>
                    <a:pt x="1721" y="7814"/>
                    <a:pt x="1790" y="8118"/>
                    <a:pt x="1749" y="8423"/>
                  </a:cubicBezTo>
                  <a:lnTo>
                    <a:pt x="1749" y="8423"/>
                  </a:lnTo>
                  <a:cubicBezTo>
                    <a:pt x="1832" y="8103"/>
                    <a:pt x="1794" y="7756"/>
                    <a:pt x="1635" y="7439"/>
                  </a:cubicBezTo>
                  <a:cubicBezTo>
                    <a:pt x="1468" y="7005"/>
                    <a:pt x="1101" y="6605"/>
                    <a:pt x="1068" y="6038"/>
                  </a:cubicBezTo>
                  <a:cubicBezTo>
                    <a:pt x="1068" y="5771"/>
                    <a:pt x="1135" y="5504"/>
                    <a:pt x="1301" y="5271"/>
                  </a:cubicBezTo>
                  <a:cubicBezTo>
                    <a:pt x="1502" y="4970"/>
                    <a:pt x="1635" y="4637"/>
                    <a:pt x="1668" y="4303"/>
                  </a:cubicBezTo>
                  <a:cubicBezTo>
                    <a:pt x="1668" y="3970"/>
                    <a:pt x="1568" y="3636"/>
                    <a:pt x="1335" y="3336"/>
                  </a:cubicBezTo>
                  <a:cubicBezTo>
                    <a:pt x="1135" y="3069"/>
                    <a:pt x="935" y="2836"/>
                    <a:pt x="768" y="2635"/>
                  </a:cubicBezTo>
                  <a:cubicBezTo>
                    <a:pt x="468" y="2269"/>
                    <a:pt x="267" y="1802"/>
                    <a:pt x="301" y="1301"/>
                  </a:cubicBezTo>
                  <a:cubicBezTo>
                    <a:pt x="301" y="968"/>
                    <a:pt x="401" y="634"/>
                    <a:pt x="568" y="334"/>
                  </a:cubicBezTo>
                  <a:cubicBezTo>
                    <a:pt x="668" y="134"/>
                    <a:pt x="768" y="0"/>
                    <a:pt x="768" y="0"/>
                  </a:cubicBezTo>
                  <a:close/>
                  <a:moveTo>
                    <a:pt x="1749" y="8423"/>
                  </a:moveTo>
                  <a:cubicBezTo>
                    <a:pt x="1745" y="8440"/>
                    <a:pt x="1740" y="8456"/>
                    <a:pt x="1735" y="8473"/>
                  </a:cubicBezTo>
                  <a:cubicBezTo>
                    <a:pt x="1735" y="8485"/>
                    <a:pt x="1735" y="8496"/>
                    <a:pt x="1734" y="8508"/>
                  </a:cubicBezTo>
                  <a:lnTo>
                    <a:pt x="1734" y="8508"/>
                  </a:lnTo>
                  <a:cubicBezTo>
                    <a:pt x="1735" y="8507"/>
                    <a:pt x="1735" y="8507"/>
                    <a:pt x="1735" y="8506"/>
                  </a:cubicBezTo>
                  <a:cubicBezTo>
                    <a:pt x="1741" y="8479"/>
                    <a:pt x="1745" y="8451"/>
                    <a:pt x="1749" y="8423"/>
                  </a:cubicBezTo>
                  <a:close/>
                  <a:moveTo>
                    <a:pt x="1734" y="8508"/>
                  </a:moveTo>
                  <a:cubicBezTo>
                    <a:pt x="1668" y="8641"/>
                    <a:pt x="1635" y="8773"/>
                    <a:pt x="1568" y="8840"/>
                  </a:cubicBezTo>
                  <a:cubicBezTo>
                    <a:pt x="1568" y="8845"/>
                    <a:pt x="1572" y="8848"/>
                    <a:pt x="1578" y="8848"/>
                  </a:cubicBezTo>
                  <a:cubicBezTo>
                    <a:pt x="1613" y="8848"/>
                    <a:pt x="1725" y="8764"/>
                    <a:pt x="1734" y="8508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3257500" y="2281025"/>
              <a:ext cx="50050" cy="184550"/>
            </a:xfrm>
            <a:custGeom>
              <a:rect b="b" l="l" r="r" t="t"/>
              <a:pathLst>
                <a:path extrusionOk="0" h="7382" w="2002">
                  <a:moveTo>
                    <a:pt x="524" y="1"/>
                  </a:moveTo>
                  <a:cubicBezTo>
                    <a:pt x="491" y="1"/>
                    <a:pt x="384" y="70"/>
                    <a:pt x="301" y="209"/>
                  </a:cubicBezTo>
                  <a:cubicBezTo>
                    <a:pt x="67" y="476"/>
                    <a:pt x="0" y="810"/>
                    <a:pt x="34" y="1110"/>
                  </a:cubicBezTo>
                  <a:cubicBezTo>
                    <a:pt x="67" y="1343"/>
                    <a:pt x="134" y="1544"/>
                    <a:pt x="234" y="1710"/>
                  </a:cubicBezTo>
                  <a:cubicBezTo>
                    <a:pt x="367" y="1944"/>
                    <a:pt x="534" y="2111"/>
                    <a:pt x="734" y="2277"/>
                  </a:cubicBezTo>
                  <a:cubicBezTo>
                    <a:pt x="968" y="2378"/>
                    <a:pt x="1135" y="2544"/>
                    <a:pt x="1301" y="2778"/>
                  </a:cubicBezTo>
                  <a:cubicBezTo>
                    <a:pt x="1401" y="2978"/>
                    <a:pt x="1468" y="3211"/>
                    <a:pt x="1368" y="3478"/>
                  </a:cubicBezTo>
                  <a:cubicBezTo>
                    <a:pt x="1335" y="3712"/>
                    <a:pt x="1201" y="3979"/>
                    <a:pt x="1168" y="4279"/>
                  </a:cubicBezTo>
                  <a:cubicBezTo>
                    <a:pt x="1135" y="4512"/>
                    <a:pt x="1168" y="4813"/>
                    <a:pt x="1235" y="5046"/>
                  </a:cubicBezTo>
                  <a:cubicBezTo>
                    <a:pt x="1401" y="5513"/>
                    <a:pt x="1668" y="5947"/>
                    <a:pt x="1735" y="6280"/>
                  </a:cubicBezTo>
                  <a:cubicBezTo>
                    <a:pt x="1835" y="6514"/>
                    <a:pt x="1868" y="6814"/>
                    <a:pt x="1835" y="7114"/>
                  </a:cubicBezTo>
                  <a:cubicBezTo>
                    <a:pt x="1802" y="7248"/>
                    <a:pt x="1735" y="7381"/>
                    <a:pt x="1735" y="7381"/>
                  </a:cubicBezTo>
                  <a:cubicBezTo>
                    <a:pt x="1735" y="7381"/>
                    <a:pt x="1835" y="7314"/>
                    <a:pt x="1902" y="7181"/>
                  </a:cubicBezTo>
                  <a:cubicBezTo>
                    <a:pt x="2002" y="6881"/>
                    <a:pt x="2002" y="6547"/>
                    <a:pt x="1902" y="6280"/>
                  </a:cubicBezTo>
                  <a:cubicBezTo>
                    <a:pt x="1835" y="5880"/>
                    <a:pt x="1568" y="5480"/>
                    <a:pt x="1468" y="5013"/>
                  </a:cubicBezTo>
                  <a:cubicBezTo>
                    <a:pt x="1368" y="4813"/>
                    <a:pt x="1335" y="4546"/>
                    <a:pt x="1368" y="4312"/>
                  </a:cubicBezTo>
                  <a:cubicBezTo>
                    <a:pt x="1401" y="4045"/>
                    <a:pt x="1501" y="3812"/>
                    <a:pt x="1568" y="3512"/>
                  </a:cubicBezTo>
                  <a:cubicBezTo>
                    <a:pt x="1668" y="3211"/>
                    <a:pt x="1635" y="2878"/>
                    <a:pt x="1468" y="2644"/>
                  </a:cubicBezTo>
                  <a:cubicBezTo>
                    <a:pt x="1301" y="2444"/>
                    <a:pt x="1068" y="2277"/>
                    <a:pt x="868" y="2111"/>
                  </a:cubicBezTo>
                  <a:cubicBezTo>
                    <a:pt x="701" y="1977"/>
                    <a:pt x="534" y="1810"/>
                    <a:pt x="401" y="1644"/>
                  </a:cubicBezTo>
                  <a:cubicBezTo>
                    <a:pt x="301" y="1477"/>
                    <a:pt x="234" y="1310"/>
                    <a:pt x="201" y="1110"/>
                  </a:cubicBezTo>
                  <a:cubicBezTo>
                    <a:pt x="167" y="810"/>
                    <a:pt x="234" y="510"/>
                    <a:pt x="367" y="276"/>
                  </a:cubicBezTo>
                  <a:cubicBezTo>
                    <a:pt x="467" y="109"/>
                    <a:pt x="534" y="43"/>
                    <a:pt x="534" y="9"/>
                  </a:cubicBezTo>
                  <a:cubicBezTo>
                    <a:pt x="534" y="4"/>
                    <a:pt x="530" y="1"/>
                    <a:pt x="52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2768825" y="1021175"/>
              <a:ext cx="763900" cy="455625"/>
            </a:xfrm>
            <a:custGeom>
              <a:rect b="b" l="l" r="r" t="t"/>
              <a:pathLst>
                <a:path extrusionOk="0" h="18225" w="30556">
                  <a:moveTo>
                    <a:pt x="30555" y="0"/>
                  </a:moveTo>
                  <a:lnTo>
                    <a:pt x="30555" y="0"/>
                  </a:lnTo>
                  <a:cubicBezTo>
                    <a:pt x="30555" y="1"/>
                    <a:pt x="30555" y="5"/>
                    <a:pt x="30552" y="12"/>
                  </a:cubicBezTo>
                  <a:lnTo>
                    <a:pt x="30552" y="12"/>
                  </a:lnTo>
                  <a:cubicBezTo>
                    <a:pt x="30554" y="9"/>
                    <a:pt x="30555" y="5"/>
                    <a:pt x="30555" y="0"/>
                  </a:cubicBezTo>
                  <a:close/>
                  <a:moveTo>
                    <a:pt x="30552" y="12"/>
                  </a:moveTo>
                  <a:cubicBezTo>
                    <a:pt x="30539" y="34"/>
                    <a:pt x="30489" y="38"/>
                    <a:pt x="30489" y="67"/>
                  </a:cubicBezTo>
                  <a:cubicBezTo>
                    <a:pt x="30531" y="46"/>
                    <a:pt x="30546" y="25"/>
                    <a:pt x="30552" y="12"/>
                  </a:cubicBezTo>
                  <a:close/>
                  <a:moveTo>
                    <a:pt x="0" y="16879"/>
                  </a:moveTo>
                  <a:cubicBezTo>
                    <a:pt x="0" y="16879"/>
                    <a:pt x="15" y="16894"/>
                    <a:pt x="35" y="16894"/>
                  </a:cubicBezTo>
                  <a:cubicBezTo>
                    <a:pt x="41" y="16894"/>
                    <a:pt x="48" y="16892"/>
                    <a:pt x="56" y="16888"/>
                  </a:cubicBezTo>
                  <a:lnTo>
                    <a:pt x="56" y="16888"/>
                  </a:lnTo>
                  <a:cubicBezTo>
                    <a:pt x="63" y="16893"/>
                    <a:pt x="67" y="16901"/>
                    <a:pt x="67" y="16913"/>
                  </a:cubicBezTo>
                  <a:lnTo>
                    <a:pt x="207" y="16959"/>
                  </a:lnTo>
                  <a:lnTo>
                    <a:pt x="207" y="16959"/>
                  </a:lnTo>
                  <a:lnTo>
                    <a:pt x="67" y="16879"/>
                  </a:lnTo>
                  <a:cubicBezTo>
                    <a:pt x="63" y="16883"/>
                    <a:pt x="59" y="16886"/>
                    <a:pt x="56" y="16888"/>
                  </a:cubicBezTo>
                  <a:lnTo>
                    <a:pt x="56" y="16888"/>
                  </a:lnTo>
                  <a:cubicBezTo>
                    <a:pt x="43" y="16879"/>
                    <a:pt x="22" y="16879"/>
                    <a:pt x="0" y="16879"/>
                  </a:cubicBezTo>
                  <a:close/>
                  <a:moveTo>
                    <a:pt x="30489" y="67"/>
                  </a:moveTo>
                  <a:lnTo>
                    <a:pt x="30388" y="334"/>
                  </a:lnTo>
                  <a:cubicBezTo>
                    <a:pt x="30255" y="534"/>
                    <a:pt x="30088" y="901"/>
                    <a:pt x="29888" y="1335"/>
                  </a:cubicBezTo>
                  <a:cubicBezTo>
                    <a:pt x="29454" y="2202"/>
                    <a:pt x="28754" y="3470"/>
                    <a:pt x="27820" y="4904"/>
                  </a:cubicBezTo>
                  <a:cubicBezTo>
                    <a:pt x="26753" y="6672"/>
                    <a:pt x="25485" y="8306"/>
                    <a:pt x="24117" y="9807"/>
                  </a:cubicBezTo>
                  <a:cubicBezTo>
                    <a:pt x="22449" y="11675"/>
                    <a:pt x="20548" y="13277"/>
                    <a:pt x="18413" y="14611"/>
                  </a:cubicBezTo>
                  <a:cubicBezTo>
                    <a:pt x="16278" y="15979"/>
                    <a:pt x="13943" y="16913"/>
                    <a:pt x="11542" y="17513"/>
                  </a:cubicBezTo>
                  <a:cubicBezTo>
                    <a:pt x="10006" y="17903"/>
                    <a:pt x="8429" y="18091"/>
                    <a:pt x="6828" y="18091"/>
                  </a:cubicBezTo>
                  <a:cubicBezTo>
                    <a:pt x="6377" y="18091"/>
                    <a:pt x="5925" y="18076"/>
                    <a:pt x="5471" y="18047"/>
                  </a:cubicBezTo>
                  <a:cubicBezTo>
                    <a:pt x="4103" y="17947"/>
                    <a:pt x="2769" y="17713"/>
                    <a:pt x="1434" y="17346"/>
                  </a:cubicBezTo>
                  <a:cubicBezTo>
                    <a:pt x="934" y="17246"/>
                    <a:pt x="601" y="17079"/>
                    <a:pt x="367" y="17013"/>
                  </a:cubicBezTo>
                  <a:lnTo>
                    <a:pt x="207" y="16959"/>
                  </a:lnTo>
                  <a:lnTo>
                    <a:pt x="207" y="16959"/>
                  </a:lnTo>
                  <a:lnTo>
                    <a:pt x="300" y="17013"/>
                  </a:lnTo>
                  <a:cubicBezTo>
                    <a:pt x="634" y="17146"/>
                    <a:pt x="967" y="17246"/>
                    <a:pt x="1368" y="17380"/>
                  </a:cubicBezTo>
                  <a:cubicBezTo>
                    <a:pt x="2702" y="17813"/>
                    <a:pt x="4070" y="18080"/>
                    <a:pt x="5437" y="18180"/>
                  </a:cubicBezTo>
                  <a:cubicBezTo>
                    <a:pt x="5889" y="18210"/>
                    <a:pt x="6345" y="18225"/>
                    <a:pt x="6802" y="18225"/>
                  </a:cubicBezTo>
                  <a:cubicBezTo>
                    <a:pt x="8401" y="18225"/>
                    <a:pt x="10018" y="18043"/>
                    <a:pt x="11575" y="17680"/>
                  </a:cubicBezTo>
                  <a:cubicBezTo>
                    <a:pt x="13977" y="17079"/>
                    <a:pt x="16378" y="16145"/>
                    <a:pt x="18480" y="14811"/>
                  </a:cubicBezTo>
                  <a:cubicBezTo>
                    <a:pt x="20615" y="13410"/>
                    <a:pt x="22583" y="11809"/>
                    <a:pt x="24251" y="9908"/>
                  </a:cubicBezTo>
                  <a:cubicBezTo>
                    <a:pt x="25618" y="8373"/>
                    <a:pt x="26819" y="6739"/>
                    <a:pt x="27920" y="5004"/>
                  </a:cubicBezTo>
                  <a:cubicBezTo>
                    <a:pt x="28654" y="3837"/>
                    <a:pt x="29321" y="2636"/>
                    <a:pt x="29921" y="1368"/>
                  </a:cubicBezTo>
                  <a:cubicBezTo>
                    <a:pt x="30122" y="968"/>
                    <a:pt x="30288" y="601"/>
                    <a:pt x="30388" y="367"/>
                  </a:cubicBezTo>
                  <a:lnTo>
                    <a:pt x="30489" y="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2783000" y="970300"/>
              <a:ext cx="242700" cy="405325"/>
            </a:xfrm>
            <a:custGeom>
              <a:rect b="b" l="l" r="r" t="t"/>
              <a:pathLst>
                <a:path extrusionOk="0" h="16213" w="9708">
                  <a:moveTo>
                    <a:pt x="9707" y="1"/>
                  </a:moveTo>
                  <a:cubicBezTo>
                    <a:pt x="9640" y="1"/>
                    <a:pt x="9607" y="34"/>
                    <a:pt x="9540" y="67"/>
                  </a:cubicBezTo>
                  <a:lnTo>
                    <a:pt x="9140" y="434"/>
                  </a:lnTo>
                  <a:cubicBezTo>
                    <a:pt x="8940" y="568"/>
                    <a:pt x="8706" y="768"/>
                    <a:pt x="8473" y="1035"/>
                  </a:cubicBezTo>
                  <a:cubicBezTo>
                    <a:pt x="8206" y="1268"/>
                    <a:pt x="7939" y="1535"/>
                    <a:pt x="7639" y="1869"/>
                  </a:cubicBezTo>
                  <a:cubicBezTo>
                    <a:pt x="6938" y="2569"/>
                    <a:pt x="6271" y="3370"/>
                    <a:pt x="5638" y="4170"/>
                  </a:cubicBezTo>
                  <a:cubicBezTo>
                    <a:pt x="4837" y="5171"/>
                    <a:pt x="4136" y="6172"/>
                    <a:pt x="3503" y="7239"/>
                  </a:cubicBezTo>
                  <a:cubicBezTo>
                    <a:pt x="2869" y="8340"/>
                    <a:pt x="2302" y="9441"/>
                    <a:pt x="1801" y="10575"/>
                  </a:cubicBezTo>
                  <a:cubicBezTo>
                    <a:pt x="1368" y="11542"/>
                    <a:pt x="1001" y="12510"/>
                    <a:pt x="701" y="13444"/>
                  </a:cubicBezTo>
                  <a:cubicBezTo>
                    <a:pt x="534" y="13877"/>
                    <a:pt x="467" y="14244"/>
                    <a:pt x="367" y="14578"/>
                  </a:cubicBezTo>
                  <a:cubicBezTo>
                    <a:pt x="300" y="14911"/>
                    <a:pt x="200" y="15245"/>
                    <a:pt x="167" y="15445"/>
                  </a:cubicBezTo>
                  <a:cubicBezTo>
                    <a:pt x="134" y="15679"/>
                    <a:pt x="100" y="15845"/>
                    <a:pt x="34" y="16012"/>
                  </a:cubicBezTo>
                  <a:cubicBezTo>
                    <a:pt x="0" y="16079"/>
                    <a:pt x="0" y="16112"/>
                    <a:pt x="0" y="16212"/>
                  </a:cubicBezTo>
                  <a:cubicBezTo>
                    <a:pt x="34" y="16179"/>
                    <a:pt x="100" y="16112"/>
                    <a:pt x="100" y="16045"/>
                  </a:cubicBezTo>
                  <a:lnTo>
                    <a:pt x="267" y="15512"/>
                  </a:lnTo>
                  <a:cubicBezTo>
                    <a:pt x="334" y="15278"/>
                    <a:pt x="367" y="15011"/>
                    <a:pt x="501" y="14678"/>
                  </a:cubicBezTo>
                  <a:cubicBezTo>
                    <a:pt x="634" y="14344"/>
                    <a:pt x="701" y="13944"/>
                    <a:pt x="867" y="13544"/>
                  </a:cubicBezTo>
                  <a:cubicBezTo>
                    <a:pt x="1168" y="12710"/>
                    <a:pt x="1535" y="11742"/>
                    <a:pt x="2002" y="10708"/>
                  </a:cubicBezTo>
                  <a:cubicBezTo>
                    <a:pt x="3002" y="8440"/>
                    <a:pt x="4303" y="6272"/>
                    <a:pt x="5804" y="4337"/>
                  </a:cubicBezTo>
                  <a:cubicBezTo>
                    <a:pt x="6505" y="3403"/>
                    <a:pt x="7172" y="2602"/>
                    <a:pt x="7739" y="2002"/>
                  </a:cubicBezTo>
                  <a:cubicBezTo>
                    <a:pt x="8006" y="1668"/>
                    <a:pt x="8306" y="1402"/>
                    <a:pt x="8540" y="1168"/>
                  </a:cubicBezTo>
                  <a:lnTo>
                    <a:pt x="9173" y="534"/>
                  </a:lnTo>
                  <a:lnTo>
                    <a:pt x="9607" y="167"/>
                  </a:lnTo>
                  <a:cubicBezTo>
                    <a:pt x="9674" y="34"/>
                    <a:pt x="9707" y="1"/>
                    <a:pt x="9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3582725" y="861900"/>
              <a:ext cx="455350" cy="335250"/>
            </a:xfrm>
            <a:custGeom>
              <a:rect b="b" l="l" r="r" t="t"/>
              <a:pathLst>
                <a:path extrusionOk="0" h="13410" w="18214">
                  <a:moveTo>
                    <a:pt x="1" y="0"/>
                  </a:moveTo>
                  <a:lnTo>
                    <a:pt x="1" y="0"/>
                  </a:lnTo>
                  <a:cubicBezTo>
                    <a:pt x="34" y="67"/>
                    <a:pt x="67" y="100"/>
                    <a:pt x="101" y="200"/>
                  </a:cubicBezTo>
                  <a:lnTo>
                    <a:pt x="434" y="767"/>
                  </a:lnTo>
                  <a:cubicBezTo>
                    <a:pt x="601" y="1068"/>
                    <a:pt x="768" y="1334"/>
                    <a:pt x="1035" y="1701"/>
                  </a:cubicBezTo>
                  <a:cubicBezTo>
                    <a:pt x="1268" y="2068"/>
                    <a:pt x="1535" y="2435"/>
                    <a:pt x="1869" y="2869"/>
                  </a:cubicBezTo>
                  <a:cubicBezTo>
                    <a:pt x="2202" y="3269"/>
                    <a:pt x="2569" y="3703"/>
                    <a:pt x="2936" y="4203"/>
                  </a:cubicBezTo>
                  <a:cubicBezTo>
                    <a:pt x="3336" y="4704"/>
                    <a:pt x="3770" y="5171"/>
                    <a:pt x="4270" y="5671"/>
                  </a:cubicBezTo>
                  <a:cubicBezTo>
                    <a:pt x="5338" y="6738"/>
                    <a:pt x="6505" y="7739"/>
                    <a:pt x="7706" y="8606"/>
                  </a:cubicBezTo>
                  <a:cubicBezTo>
                    <a:pt x="8907" y="9507"/>
                    <a:pt x="10208" y="10274"/>
                    <a:pt x="11542" y="11008"/>
                  </a:cubicBezTo>
                  <a:cubicBezTo>
                    <a:pt x="12176" y="11275"/>
                    <a:pt x="12776" y="11575"/>
                    <a:pt x="13344" y="11842"/>
                  </a:cubicBezTo>
                  <a:cubicBezTo>
                    <a:pt x="13877" y="12076"/>
                    <a:pt x="14411" y="12242"/>
                    <a:pt x="14911" y="12442"/>
                  </a:cubicBezTo>
                  <a:cubicBezTo>
                    <a:pt x="15412" y="12676"/>
                    <a:pt x="15845" y="12776"/>
                    <a:pt x="16246" y="12909"/>
                  </a:cubicBezTo>
                  <a:cubicBezTo>
                    <a:pt x="16679" y="13043"/>
                    <a:pt x="17013" y="13110"/>
                    <a:pt x="17280" y="13210"/>
                  </a:cubicBezTo>
                  <a:lnTo>
                    <a:pt x="17947" y="13376"/>
                  </a:lnTo>
                  <a:cubicBezTo>
                    <a:pt x="18047" y="13410"/>
                    <a:pt x="18147" y="13410"/>
                    <a:pt x="18214" y="13410"/>
                  </a:cubicBezTo>
                  <a:cubicBezTo>
                    <a:pt x="18147" y="13376"/>
                    <a:pt x="18047" y="13343"/>
                    <a:pt x="17947" y="13243"/>
                  </a:cubicBezTo>
                  <a:lnTo>
                    <a:pt x="17346" y="13043"/>
                  </a:lnTo>
                  <a:cubicBezTo>
                    <a:pt x="17080" y="12943"/>
                    <a:pt x="16746" y="12843"/>
                    <a:pt x="16346" y="12709"/>
                  </a:cubicBezTo>
                  <a:cubicBezTo>
                    <a:pt x="15912" y="12576"/>
                    <a:pt x="15512" y="12442"/>
                    <a:pt x="15011" y="12242"/>
                  </a:cubicBezTo>
                  <a:cubicBezTo>
                    <a:pt x="14511" y="12042"/>
                    <a:pt x="13944" y="11775"/>
                    <a:pt x="13410" y="11575"/>
                  </a:cubicBezTo>
                  <a:cubicBezTo>
                    <a:pt x="12877" y="11375"/>
                    <a:pt x="12276" y="11041"/>
                    <a:pt x="11676" y="10741"/>
                  </a:cubicBezTo>
                  <a:cubicBezTo>
                    <a:pt x="10375" y="10041"/>
                    <a:pt x="9074" y="9240"/>
                    <a:pt x="7873" y="8373"/>
                  </a:cubicBezTo>
                  <a:cubicBezTo>
                    <a:pt x="6672" y="7506"/>
                    <a:pt x="5538" y="6505"/>
                    <a:pt x="4437" y="5437"/>
                  </a:cubicBezTo>
                  <a:cubicBezTo>
                    <a:pt x="3937" y="4937"/>
                    <a:pt x="3503" y="4470"/>
                    <a:pt x="3070" y="4036"/>
                  </a:cubicBezTo>
                  <a:cubicBezTo>
                    <a:pt x="2669" y="3569"/>
                    <a:pt x="2336" y="3169"/>
                    <a:pt x="2002" y="2735"/>
                  </a:cubicBezTo>
                  <a:cubicBezTo>
                    <a:pt x="1669" y="2335"/>
                    <a:pt x="1402" y="1935"/>
                    <a:pt x="1168" y="1601"/>
                  </a:cubicBezTo>
                  <a:cubicBezTo>
                    <a:pt x="901" y="1268"/>
                    <a:pt x="701" y="1001"/>
                    <a:pt x="534" y="734"/>
                  </a:cubicBezTo>
                  <a:lnTo>
                    <a:pt x="167" y="200"/>
                  </a:lnTo>
                  <a:cubicBezTo>
                    <a:pt x="34" y="3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726275" y="1642450"/>
              <a:ext cx="209350" cy="55900"/>
            </a:xfrm>
            <a:custGeom>
              <a:rect b="b" l="l" r="r" t="t"/>
              <a:pathLst>
                <a:path extrusionOk="0" h="2236" w="8374">
                  <a:moveTo>
                    <a:pt x="8374" y="1"/>
                  </a:moveTo>
                  <a:lnTo>
                    <a:pt x="8374" y="1"/>
                  </a:lnTo>
                  <a:cubicBezTo>
                    <a:pt x="7940" y="167"/>
                    <a:pt x="7573" y="334"/>
                    <a:pt x="7139" y="501"/>
                  </a:cubicBezTo>
                  <a:cubicBezTo>
                    <a:pt x="5305" y="1368"/>
                    <a:pt x="3303" y="1902"/>
                    <a:pt x="1268" y="2069"/>
                  </a:cubicBezTo>
                  <a:cubicBezTo>
                    <a:pt x="501" y="2169"/>
                    <a:pt x="1" y="2169"/>
                    <a:pt x="1" y="2202"/>
                  </a:cubicBezTo>
                  <a:cubicBezTo>
                    <a:pt x="101" y="2235"/>
                    <a:pt x="234" y="2235"/>
                    <a:pt x="334" y="2235"/>
                  </a:cubicBezTo>
                  <a:lnTo>
                    <a:pt x="1302" y="2235"/>
                  </a:lnTo>
                  <a:cubicBezTo>
                    <a:pt x="2369" y="2202"/>
                    <a:pt x="3403" y="2035"/>
                    <a:pt x="4404" y="1768"/>
                  </a:cubicBezTo>
                  <a:cubicBezTo>
                    <a:pt x="5405" y="1535"/>
                    <a:pt x="6372" y="1101"/>
                    <a:pt x="7273" y="668"/>
                  </a:cubicBezTo>
                  <a:cubicBezTo>
                    <a:pt x="7606" y="501"/>
                    <a:pt x="7907" y="334"/>
                    <a:pt x="8073" y="201"/>
                  </a:cubicBezTo>
                  <a:cubicBezTo>
                    <a:pt x="8207" y="167"/>
                    <a:pt x="8273" y="67"/>
                    <a:pt x="8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597850" y="4028325"/>
              <a:ext cx="906525" cy="617975"/>
            </a:xfrm>
            <a:custGeom>
              <a:rect b="b" l="l" r="r" t="t"/>
              <a:pathLst>
                <a:path extrusionOk="0" h="24719" w="36261">
                  <a:moveTo>
                    <a:pt x="9775" y="1"/>
                  </a:moveTo>
                  <a:lnTo>
                    <a:pt x="6939" y="5705"/>
                  </a:lnTo>
                  <a:cubicBezTo>
                    <a:pt x="6939" y="5705"/>
                    <a:pt x="301" y="8507"/>
                    <a:pt x="1" y="17313"/>
                  </a:cubicBezTo>
                  <a:lnTo>
                    <a:pt x="4037" y="23517"/>
                  </a:lnTo>
                  <a:lnTo>
                    <a:pt x="35726" y="24718"/>
                  </a:lnTo>
                  <a:lnTo>
                    <a:pt x="36260" y="9808"/>
                  </a:lnTo>
                  <a:lnTo>
                    <a:pt x="977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993025" y="4326875"/>
              <a:ext cx="266050" cy="206875"/>
            </a:xfrm>
            <a:custGeom>
              <a:rect b="b" l="l" r="r" t="t"/>
              <a:pathLst>
                <a:path extrusionOk="0" h="8275" w="10642">
                  <a:moveTo>
                    <a:pt x="0" y="0"/>
                  </a:moveTo>
                  <a:lnTo>
                    <a:pt x="3069" y="6438"/>
                  </a:lnTo>
                  <a:cubicBezTo>
                    <a:pt x="3903" y="7072"/>
                    <a:pt x="7105" y="8240"/>
                    <a:pt x="8140" y="8273"/>
                  </a:cubicBezTo>
                  <a:cubicBezTo>
                    <a:pt x="8163" y="8274"/>
                    <a:pt x="8187" y="8274"/>
                    <a:pt x="8211" y="8274"/>
                  </a:cubicBezTo>
                  <a:cubicBezTo>
                    <a:pt x="9226" y="8274"/>
                    <a:pt x="10344" y="7582"/>
                    <a:pt x="10475" y="6572"/>
                  </a:cubicBezTo>
                  <a:cubicBezTo>
                    <a:pt x="10641" y="5704"/>
                    <a:pt x="10008" y="4871"/>
                    <a:pt x="9374" y="4237"/>
                  </a:cubicBezTo>
                  <a:cubicBezTo>
                    <a:pt x="7572" y="2369"/>
                    <a:pt x="2602" y="567"/>
                    <a:pt x="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3532700" y="3894150"/>
              <a:ext cx="743875" cy="756300"/>
            </a:xfrm>
            <a:custGeom>
              <a:rect b="b" l="l" r="r" t="t"/>
              <a:pathLst>
                <a:path extrusionOk="0" h="30252" w="29755">
                  <a:moveTo>
                    <a:pt x="1690" y="0"/>
                  </a:moveTo>
                  <a:cubicBezTo>
                    <a:pt x="1302" y="0"/>
                    <a:pt x="922" y="143"/>
                    <a:pt x="634" y="431"/>
                  </a:cubicBezTo>
                  <a:lnTo>
                    <a:pt x="567" y="497"/>
                  </a:lnTo>
                  <a:cubicBezTo>
                    <a:pt x="0" y="1131"/>
                    <a:pt x="0" y="2099"/>
                    <a:pt x="567" y="2732"/>
                  </a:cubicBezTo>
                  <a:lnTo>
                    <a:pt x="11909" y="14241"/>
                  </a:lnTo>
                  <a:lnTo>
                    <a:pt x="26286" y="28784"/>
                  </a:lnTo>
                  <a:lnTo>
                    <a:pt x="29755" y="30252"/>
                  </a:lnTo>
                  <a:lnTo>
                    <a:pt x="28554" y="26549"/>
                  </a:lnTo>
                  <a:lnTo>
                    <a:pt x="2869" y="497"/>
                  </a:lnTo>
                  <a:cubicBezTo>
                    <a:pt x="2539" y="168"/>
                    <a:pt x="2110" y="0"/>
                    <a:pt x="1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3458475" y="4219750"/>
              <a:ext cx="708025" cy="514975"/>
            </a:xfrm>
            <a:custGeom>
              <a:rect b="b" l="l" r="r" t="t"/>
              <a:pathLst>
                <a:path extrusionOk="0" h="20599" w="28321">
                  <a:moveTo>
                    <a:pt x="16016" y="1"/>
                  </a:moveTo>
                  <a:cubicBezTo>
                    <a:pt x="15607" y="1"/>
                    <a:pt x="15203" y="60"/>
                    <a:pt x="14811" y="182"/>
                  </a:cubicBezTo>
                  <a:lnTo>
                    <a:pt x="12309" y="950"/>
                  </a:lnTo>
                  <a:lnTo>
                    <a:pt x="2302" y="2050"/>
                  </a:lnTo>
                  <a:lnTo>
                    <a:pt x="1835" y="2117"/>
                  </a:lnTo>
                  <a:lnTo>
                    <a:pt x="0" y="16494"/>
                  </a:lnTo>
                  <a:cubicBezTo>
                    <a:pt x="0" y="16494"/>
                    <a:pt x="6839" y="19196"/>
                    <a:pt x="7139" y="19263"/>
                  </a:cubicBezTo>
                  <a:cubicBezTo>
                    <a:pt x="7716" y="19475"/>
                    <a:pt x="13014" y="20599"/>
                    <a:pt x="15170" y="20599"/>
                  </a:cubicBezTo>
                  <a:cubicBezTo>
                    <a:pt x="15384" y="20599"/>
                    <a:pt x="15567" y="20588"/>
                    <a:pt x="15712" y="20564"/>
                  </a:cubicBezTo>
                  <a:cubicBezTo>
                    <a:pt x="16646" y="20430"/>
                    <a:pt x="17513" y="19930"/>
                    <a:pt x="18147" y="19229"/>
                  </a:cubicBezTo>
                  <a:lnTo>
                    <a:pt x="20548" y="19229"/>
                  </a:lnTo>
                  <a:cubicBezTo>
                    <a:pt x="22016" y="19163"/>
                    <a:pt x="23384" y="18462"/>
                    <a:pt x="24385" y="17361"/>
                  </a:cubicBezTo>
                  <a:cubicBezTo>
                    <a:pt x="24385" y="17361"/>
                    <a:pt x="24472" y="17378"/>
                    <a:pt x="24619" y="17378"/>
                  </a:cubicBezTo>
                  <a:cubicBezTo>
                    <a:pt x="25136" y="17378"/>
                    <a:pt x="26390" y="17176"/>
                    <a:pt x="27220" y="15360"/>
                  </a:cubicBezTo>
                  <a:cubicBezTo>
                    <a:pt x="28321" y="13025"/>
                    <a:pt x="26786" y="11858"/>
                    <a:pt x="26786" y="11858"/>
                  </a:cubicBezTo>
                  <a:lnTo>
                    <a:pt x="27487" y="10356"/>
                  </a:lnTo>
                  <a:cubicBezTo>
                    <a:pt x="27887" y="9389"/>
                    <a:pt x="27854" y="8255"/>
                    <a:pt x="27287" y="7354"/>
                  </a:cubicBezTo>
                  <a:cubicBezTo>
                    <a:pt x="25519" y="4652"/>
                    <a:pt x="20649" y="1850"/>
                    <a:pt x="18113" y="516"/>
                  </a:cubicBezTo>
                  <a:cubicBezTo>
                    <a:pt x="17437" y="178"/>
                    <a:pt x="16721" y="1"/>
                    <a:pt x="1601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4024700" y="4302700"/>
              <a:ext cx="126800" cy="190975"/>
            </a:xfrm>
            <a:custGeom>
              <a:rect b="b" l="l" r="r" t="t"/>
              <a:pathLst>
                <a:path extrusionOk="0" h="7639" w="5072">
                  <a:moveTo>
                    <a:pt x="1" y="0"/>
                  </a:moveTo>
                  <a:cubicBezTo>
                    <a:pt x="1" y="0"/>
                    <a:pt x="468" y="300"/>
                    <a:pt x="1102" y="867"/>
                  </a:cubicBezTo>
                  <a:cubicBezTo>
                    <a:pt x="2036" y="1568"/>
                    <a:pt x="2903" y="2335"/>
                    <a:pt x="3704" y="3169"/>
                  </a:cubicBezTo>
                  <a:cubicBezTo>
                    <a:pt x="4571" y="3970"/>
                    <a:pt x="4938" y="5137"/>
                    <a:pt x="4838" y="6238"/>
                  </a:cubicBezTo>
                  <a:cubicBezTo>
                    <a:pt x="4771" y="6705"/>
                    <a:pt x="4671" y="7172"/>
                    <a:pt x="4504" y="7639"/>
                  </a:cubicBezTo>
                  <a:cubicBezTo>
                    <a:pt x="4571" y="7539"/>
                    <a:pt x="4671" y="7405"/>
                    <a:pt x="4704" y="7305"/>
                  </a:cubicBezTo>
                  <a:cubicBezTo>
                    <a:pt x="4838" y="6972"/>
                    <a:pt x="4938" y="6571"/>
                    <a:pt x="5005" y="6238"/>
                  </a:cubicBezTo>
                  <a:cubicBezTo>
                    <a:pt x="5071" y="5704"/>
                    <a:pt x="5038" y="5170"/>
                    <a:pt x="4904" y="4670"/>
                  </a:cubicBezTo>
                  <a:cubicBezTo>
                    <a:pt x="4838" y="4370"/>
                    <a:pt x="4704" y="4036"/>
                    <a:pt x="4538" y="3769"/>
                  </a:cubicBezTo>
                  <a:cubicBezTo>
                    <a:pt x="4371" y="3503"/>
                    <a:pt x="4171" y="3236"/>
                    <a:pt x="3904" y="3002"/>
                  </a:cubicBezTo>
                  <a:cubicBezTo>
                    <a:pt x="3070" y="2168"/>
                    <a:pt x="2203" y="1401"/>
                    <a:pt x="1235" y="734"/>
                  </a:cubicBezTo>
                  <a:cubicBezTo>
                    <a:pt x="868" y="400"/>
                    <a:pt x="468" y="167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3890450" y="4396100"/>
              <a:ext cx="231850" cy="112600"/>
            </a:xfrm>
            <a:custGeom>
              <a:rect b="b" l="l" r="r" t="t"/>
              <a:pathLst>
                <a:path extrusionOk="0" h="4504" w="9274">
                  <a:moveTo>
                    <a:pt x="0" y="0"/>
                  </a:moveTo>
                  <a:lnTo>
                    <a:pt x="0" y="0"/>
                  </a:lnTo>
                  <a:cubicBezTo>
                    <a:pt x="67" y="133"/>
                    <a:pt x="134" y="234"/>
                    <a:pt x="267" y="300"/>
                  </a:cubicBezTo>
                  <a:cubicBezTo>
                    <a:pt x="501" y="500"/>
                    <a:pt x="768" y="767"/>
                    <a:pt x="1168" y="1067"/>
                  </a:cubicBezTo>
                  <a:cubicBezTo>
                    <a:pt x="2102" y="1835"/>
                    <a:pt x="3103" y="2569"/>
                    <a:pt x="4203" y="3169"/>
                  </a:cubicBezTo>
                  <a:cubicBezTo>
                    <a:pt x="5338" y="3803"/>
                    <a:pt x="6505" y="4236"/>
                    <a:pt x="7739" y="4437"/>
                  </a:cubicBezTo>
                  <a:cubicBezTo>
                    <a:pt x="8106" y="4503"/>
                    <a:pt x="8507" y="4503"/>
                    <a:pt x="8873" y="4503"/>
                  </a:cubicBezTo>
                  <a:cubicBezTo>
                    <a:pt x="9007" y="4503"/>
                    <a:pt x="9174" y="4503"/>
                    <a:pt x="9274" y="4470"/>
                  </a:cubicBezTo>
                  <a:cubicBezTo>
                    <a:pt x="9274" y="4437"/>
                    <a:pt x="8707" y="4470"/>
                    <a:pt x="7773" y="4270"/>
                  </a:cubicBezTo>
                  <a:cubicBezTo>
                    <a:pt x="6572" y="4070"/>
                    <a:pt x="5404" y="3636"/>
                    <a:pt x="4304" y="3002"/>
                  </a:cubicBezTo>
                  <a:cubicBezTo>
                    <a:pt x="3236" y="2402"/>
                    <a:pt x="2202" y="1668"/>
                    <a:pt x="1235" y="934"/>
                  </a:cubicBezTo>
                  <a:cubicBezTo>
                    <a:pt x="834" y="600"/>
                    <a:pt x="401" y="300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3867925" y="4567050"/>
              <a:ext cx="216850" cy="85075"/>
            </a:xfrm>
            <a:custGeom>
              <a:rect b="b" l="l" r="r" t="t"/>
              <a:pathLst>
                <a:path extrusionOk="0" h="3403" w="8674">
                  <a:moveTo>
                    <a:pt x="1" y="0"/>
                  </a:moveTo>
                  <a:lnTo>
                    <a:pt x="1" y="0"/>
                  </a:lnTo>
                  <a:cubicBezTo>
                    <a:pt x="401" y="267"/>
                    <a:pt x="801" y="467"/>
                    <a:pt x="1235" y="634"/>
                  </a:cubicBezTo>
                  <a:cubicBezTo>
                    <a:pt x="1969" y="1001"/>
                    <a:pt x="3070" y="1501"/>
                    <a:pt x="4237" y="2068"/>
                  </a:cubicBezTo>
                  <a:cubicBezTo>
                    <a:pt x="5238" y="2569"/>
                    <a:pt x="6272" y="2936"/>
                    <a:pt x="7306" y="3269"/>
                  </a:cubicBezTo>
                  <a:cubicBezTo>
                    <a:pt x="7640" y="3336"/>
                    <a:pt x="7973" y="3403"/>
                    <a:pt x="8307" y="3403"/>
                  </a:cubicBezTo>
                  <a:cubicBezTo>
                    <a:pt x="8440" y="3403"/>
                    <a:pt x="8540" y="3403"/>
                    <a:pt x="8674" y="3336"/>
                  </a:cubicBezTo>
                  <a:cubicBezTo>
                    <a:pt x="8674" y="3303"/>
                    <a:pt x="8173" y="3303"/>
                    <a:pt x="7339" y="3103"/>
                  </a:cubicBezTo>
                  <a:cubicBezTo>
                    <a:pt x="6305" y="2769"/>
                    <a:pt x="5305" y="2335"/>
                    <a:pt x="4304" y="1835"/>
                  </a:cubicBezTo>
                  <a:cubicBezTo>
                    <a:pt x="3136" y="1301"/>
                    <a:pt x="2102" y="834"/>
                    <a:pt x="1302" y="501"/>
                  </a:cubicBezTo>
                  <a:cubicBezTo>
                    <a:pt x="901" y="301"/>
                    <a:pt x="468" y="13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3824575" y="4652900"/>
              <a:ext cx="71725" cy="38425"/>
            </a:xfrm>
            <a:custGeom>
              <a:rect b="b" l="l" r="r" t="t"/>
              <a:pathLst>
                <a:path extrusionOk="0" h="1537" w="2869">
                  <a:moveTo>
                    <a:pt x="7" y="0"/>
                  </a:moveTo>
                  <a:cubicBezTo>
                    <a:pt x="4" y="0"/>
                    <a:pt x="2" y="1"/>
                    <a:pt x="0" y="2"/>
                  </a:cubicBezTo>
                  <a:cubicBezTo>
                    <a:pt x="367" y="402"/>
                    <a:pt x="834" y="736"/>
                    <a:pt x="1335" y="1003"/>
                  </a:cubicBezTo>
                  <a:cubicBezTo>
                    <a:pt x="1802" y="1303"/>
                    <a:pt x="2335" y="1470"/>
                    <a:pt x="2869" y="1537"/>
                  </a:cubicBezTo>
                  <a:cubicBezTo>
                    <a:pt x="2869" y="1470"/>
                    <a:pt x="2202" y="1203"/>
                    <a:pt x="1401" y="803"/>
                  </a:cubicBezTo>
                  <a:cubicBezTo>
                    <a:pt x="664" y="386"/>
                    <a:pt x="81" y="0"/>
                    <a:pt x="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411775" y="4261000"/>
              <a:ext cx="175150" cy="18700"/>
            </a:xfrm>
            <a:custGeom>
              <a:rect b="b" l="l" r="r" t="t"/>
              <a:pathLst>
                <a:path extrusionOk="0" h="748" w="7006">
                  <a:moveTo>
                    <a:pt x="7005" y="0"/>
                  </a:moveTo>
                  <a:lnTo>
                    <a:pt x="7005" y="0"/>
                  </a:lnTo>
                  <a:cubicBezTo>
                    <a:pt x="6672" y="34"/>
                    <a:pt x="6338" y="67"/>
                    <a:pt x="5971" y="100"/>
                  </a:cubicBezTo>
                  <a:cubicBezTo>
                    <a:pt x="5338" y="234"/>
                    <a:pt x="4470" y="334"/>
                    <a:pt x="3503" y="434"/>
                  </a:cubicBezTo>
                  <a:cubicBezTo>
                    <a:pt x="2536" y="567"/>
                    <a:pt x="1668" y="601"/>
                    <a:pt x="1035" y="601"/>
                  </a:cubicBezTo>
                  <a:cubicBezTo>
                    <a:pt x="936" y="592"/>
                    <a:pt x="840" y="588"/>
                    <a:pt x="746" y="588"/>
                  </a:cubicBezTo>
                  <a:cubicBezTo>
                    <a:pt x="489" y="588"/>
                    <a:pt x="245" y="618"/>
                    <a:pt x="0" y="667"/>
                  </a:cubicBezTo>
                  <a:cubicBezTo>
                    <a:pt x="334" y="734"/>
                    <a:pt x="701" y="734"/>
                    <a:pt x="1035" y="734"/>
                  </a:cubicBezTo>
                  <a:cubicBezTo>
                    <a:pt x="1258" y="743"/>
                    <a:pt x="1481" y="747"/>
                    <a:pt x="1705" y="747"/>
                  </a:cubicBezTo>
                  <a:cubicBezTo>
                    <a:pt x="2315" y="747"/>
                    <a:pt x="2926" y="716"/>
                    <a:pt x="3536" y="667"/>
                  </a:cubicBezTo>
                  <a:cubicBezTo>
                    <a:pt x="4370" y="567"/>
                    <a:pt x="5171" y="434"/>
                    <a:pt x="6005" y="300"/>
                  </a:cubicBezTo>
                  <a:cubicBezTo>
                    <a:pt x="6338" y="234"/>
                    <a:pt x="6672" y="134"/>
                    <a:pt x="70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1956575" y="2514750"/>
              <a:ext cx="1122025" cy="2133200"/>
            </a:xfrm>
            <a:custGeom>
              <a:rect b="b" l="l" r="r" t="t"/>
              <a:pathLst>
                <a:path extrusionOk="0" h="85328" w="44881">
                  <a:moveTo>
                    <a:pt x="33357" y="0"/>
                  </a:moveTo>
                  <a:cubicBezTo>
                    <a:pt x="33357" y="0"/>
                    <a:pt x="18013" y="1234"/>
                    <a:pt x="11709" y="18513"/>
                  </a:cubicBezTo>
                  <a:cubicBezTo>
                    <a:pt x="5404" y="35759"/>
                    <a:pt x="0" y="56541"/>
                    <a:pt x="1568" y="64980"/>
                  </a:cubicBezTo>
                  <a:cubicBezTo>
                    <a:pt x="3169" y="73386"/>
                    <a:pt x="6238" y="79724"/>
                    <a:pt x="10975" y="82526"/>
                  </a:cubicBezTo>
                  <a:cubicBezTo>
                    <a:pt x="15678" y="85328"/>
                    <a:pt x="28554" y="85328"/>
                    <a:pt x="28554" y="85328"/>
                  </a:cubicBezTo>
                  <a:lnTo>
                    <a:pt x="44599" y="63979"/>
                  </a:lnTo>
                  <a:cubicBezTo>
                    <a:pt x="44880" y="62459"/>
                    <a:pt x="40648" y="58231"/>
                    <a:pt x="36854" y="58231"/>
                  </a:cubicBezTo>
                  <a:cubicBezTo>
                    <a:pt x="36152" y="58231"/>
                    <a:pt x="35466" y="58376"/>
                    <a:pt x="34825" y="58709"/>
                  </a:cubicBezTo>
                  <a:lnTo>
                    <a:pt x="35259" y="55974"/>
                  </a:lnTo>
                  <a:lnTo>
                    <a:pt x="33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2436075" y="3971625"/>
              <a:ext cx="453675" cy="269375"/>
            </a:xfrm>
            <a:custGeom>
              <a:rect b="b" l="l" r="r" t="t"/>
              <a:pathLst>
                <a:path extrusionOk="0" h="10775" w="18147">
                  <a:moveTo>
                    <a:pt x="18013" y="0"/>
                  </a:moveTo>
                  <a:lnTo>
                    <a:pt x="17380" y="67"/>
                  </a:lnTo>
                  <a:cubicBezTo>
                    <a:pt x="17046" y="67"/>
                    <a:pt x="16713" y="100"/>
                    <a:pt x="16379" y="134"/>
                  </a:cubicBezTo>
                  <a:cubicBezTo>
                    <a:pt x="15979" y="167"/>
                    <a:pt x="15545" y="234"/>
                    <a:pt x="15045" y="334"/>
                  </a:cubicBezTo>
                  <a:lnTo>
                    <a:pt x="14311" y="501"/>
                  </a:lnTo>
                  <a:cubicBezTo>
                    <a:pt x="14011" y="567"/>
                    <a:pt x="13744" y="634"/>
                    <a:pt x="13477" y="734"/>
                  </a:cubicBezTo>
                  <a:cubicBezTo>
                    <a:pt x="12876" y="901"/>
                    <a:pt x="12309" y="1101"/>
                    <a:pt x="11676" y="1301"/>
                  </a:cubicBezTo>
                  <a:cubicBezTo>
                    <a:pt x="10341" y="1802"/>
                    <a:pt x="9040" y="2435"/>
                    <a:pt x="7806" y="3136"/>
                  </a:cubicBezTo>
                  <a:cubicBezTo>
                    <a:pt x="6572" y="3903"/>
                    <a:pt x="5404" y="4737"/>
                    <a:pt x="4337" y="5638"/>
                  </a:cubicBezTo>
                  <a:cubicBezTo>
                    <a:pt x="3837" y="6105"/>
                    <a:pt x="3370" y="6505"/>
                    <a:pt x="2969" y="6939"/>
                  </a:cubicBezTo>
                  <a:cubicBezTo>
                    <a:pt x="2736" y="7139"/>
                    <a:pt x="2536" y="7339"/>
                    <a:pt x="2369" y="7572"/>
                  </a:cubicBezTo>
                  <a:lnTo>
                    <a:pt x="1869" y="8139"/>
                  </a:lnTo>
                  <a:cubicBezTo>
                    <a:pt x="1535" y="8506"/>
                    <a:pt x="1268" y="8840"/>
                    <a:pt x="1035" y="9173"/>
                  </a:cubicBezTo>
                  <a:cubicBezTo>
                    <a:pt x="835" y="9440"/>
                    <a:pt x="601" y="9741"/>
                    <a:pt x="434" y="10007"/>
                  </a:cubicBezTo>
                  <a:lnTo>
                    <a:pt x="101" y="10574"/>
                  </a:lnTo>
                  <a:cubicBezTo>
                    <a:pt x="67" y="10641"/>
                    <a:pt x="34" y="10675"/>
                    <a:pt x="1" y="10775"/>
                  </a:cubicBezTo>
                  <a:cubicBezTo>
                    <a:pt x="1" y="10775"/>
                    <a:pt x="34" y="10741"/>
                    <a:pt x="101" y="10608"/>
                  </a:cubicBezTo>
                  <a:cubicBezTo>
                    <a:pt x="201" y="10474"/>
                    <a:pt x="368" y="10308"/>
                    <a:pt x="501" y="10107"/>
                  </a:cubicBezTo>
                  <a:cubicBezTo>
                    <a:pt x="634" y="9907"/>
                    <a:pt x="835" y="9640"/>
                    <a:pt x="1068" y="9307"/>
                  </a:cubicBezTo>
                  <a:cubicBezTo>
                    <a:pt x="1335" y="8973"/>
                    <a:pt x="1568" y="8640"/>
                    <a:pt x="1902" y="8273"/>
                  </a:cubicBezTo>
                  <a:lnTo>
                    <a:pt x="2402" y="7672"/>
                  </a:lnTo>
                  <a:lnTo>
                    <a:pt x="3003" y="7105"/>
                  </a:lnTo>
                  <a:cubicBezTo>
                    <a:pt x="3403" y="6672"/>
                    <a:pt x="3870" y="6271"/>
                    <a:pt x="4370" y="5838"/>
                  </a:cubicBezTo>
                  <a:cubicBezTo>
                    <a:pt x="5471" y="4937"/>
                    <a:pt x="6639" y="4103"/>
                    <a:pt x="7840" y="3403"/>
                  </a:cubicBezTo>
                  <a:cubicBezTo>
                    <a:pt x="9040" y="2702"/>
                    <a:pt x="10341" y="2068"/>
                    <a:pt x="11676" y="1568"/>
                  </a:cubicBezTo>
                  <a:cubicBezTo>
                    <a:pt x="12243" y="1368"/>
                    <a:pt x="12843" y="1134"/>
                    <a:pt x="13410" y="968"/>
                  </a:cubicBezTo>
                  <a:cubicBezTo>
                    <a:pt x="13710" y="934"/>
                    <a:pt x="14011" y="801"/>
                    <a:pt x="14244" y="767"/>
                  </a:cubicBezTo>
                  <a:lnTo>
                    <a:pt x="15011" y="601"/>
                  </a:lnTo>
                  <a:cubicBezTo>
                    <a:pt x="15478" y="467"/>
                    <a:pt x="15912" y="434"/>
                    <a:pt x="16312" y="367"/>
                  </a:cubicBezTo>
                  <a:lnTo>
                    <a:pt x="17313" y="234"/>
                  </a:lnTo>
                  <a:lnTo>
                    <a:pt x="17913" y="134"/>
                  </a:lnTo>
                  <a:cubicBezTo>
                    <a:pt x="18013" y="134"/>
                    <a:pt x="18047" y="134"/>
                    <a:pt x="18147" y="100"/>
                  </a:cubicBezTo>
                  <a:cubicBezTo>
                    <a:pt x="18080" y="100"/>
                    <a:pt x="18013" y="100"/>
                    <a:pt x="18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2333500" y="3962275"/>
              <a:ext cx="467025" cy="21050"/>
            </a:xfrm>
            <a:custGeom>
              <a:rect b="b" l="l" r="r" t="t"/>
              <a:pathLst>
                <a:path extrusionOk="0" h="842" w="18681">
                  <a:moveTo>
                    <a:pt x="8791" y="1"/>
                  </a:moveTo>
                  <a:cubicBezTo>
                    <a:pt x="6759" y="1"/>
                    <a:pt x="4727" y="111"/>
                    <a:pt x="2703" y="341"/>
                  </a:cubicBezTo>
                  <a:cubicBezTo>
                    <a:pt x="1869" y="441"/>
                    <a:pt x="1168" y="508"/>
                    <a:pt x="701" y="608"/>
                  </a:cubicBezTo>
                  <a:cubicBezTo>
                    <a:pt x="501" y="608"/>
                    <a:pt x="268" y="674"/>
                    <a:pt x="1" y="741"/>
                  </a:cubicBezTo>
                  <a:cubicBezTo>
                    <a:pt x="268" y="741"/>
                    <a:pt x="501" y="741"/>
                    <a:pt x="768" y="674"/>
                  </a:cubicBezTo>
                  <a:cubicBezTo>
                    <a:pt x="1202" y="641"/>
                    <a:pt x="1935" y="574"/>
                    <a:pt x="2769" y="474"/>
                  </a:cubicBezTo>
                  <a:cubicBezTo>
                    <a:pt x="4292" y="322"/>
                    <a:pt x="6370" y="170"/>
                    <a:pt x="8675" y="170"/>
                  </a:cubicBezTo>
                  <a:cubicBezTo>
                    <a:pt x="8895" y="170"/>
                    <a:pt x="9117" y="171"/>
                    <a:pt x="9341" y="174"/>
                  </a:cubicBezTo>
                  <a:cubicBezTo>
                    <a:pt x="11943" y="241"/>
                    <a:pt x="14278" y="408"/>
                    <a:pt x="15945" y="574"/>
                  </a:cubicBezTo>
                  <a:cubicBezTo>
                    <a:pt x="16779" y="641"/>
                    <a:pt x="17480" y="741"/>
                    <a:pt x="17947" y="775"/>
                  </a:cubicBezTo>
                  <a:cubicBezTo>
                    <a:pt x="18180" y="808"/>
                    <a:pt x="18447" y="841"/>
                    <a:pt x="18681" y="841"/>
                  </a:cubicBezTo>
                  <a:cubicBezTo>
                    <a:pt x="18447" y="775"/>
                    <a:pt x="18180" y="741"/>
                    <a:pt x="17947" y="741"/>
                  </a:cubicBezTo>
                  <a:cubicBezTo>
                    <a:pt x="17446" y="641"/>
                    <a:pt x="16779" y="508"/>
                    <a:pt x="15945" y="441"/>
                  </a:cubicBezTo>
                  <a:cubicBezTo>
                    <a:pt x="13567" y="153"/>
                    <a:pt x="11179" y="1"/>
                    <a:pt x="8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2798825" y="3114350"/>
              <a:ext cx="276900" cy="999900"/>
            </a:xfrm>
            <a:custGeom>
              <a:rect b="b" l="l" r="r" t="t"/>
              <a:pathLst>
                <a:path extrusionOk="0" h="39996" w="11076">
                  <a:moveTo>
                    <a:pt x="4237" y="0"/>
                  </a:moveTo>
                  <a:lnTo>
                    <a:pt x="4237" y="133"/>
                  </a:lnTo>
                  <a:lnTo>
                    <a:pt x="4237" y="500"/>
                  </a:lnTo>
                  <a:lnTo>
                    <a:pt x="4237" y="1901"/>
                  </a:lnTo>
                  <a:cubicBezTo>
                    <a:pt x="4237" y="3169"/>
                    <a:pt x="4171" y="4970"/>
                    <a:pt x="3937" y="7138"/>
                  </a:cubicBezTo>
                  <a:cubicBezTo>
                    <a:pt x="3737" y="9307"/>
                    <a:pt x="3503" y="11909"/>
                    <a:pt x="3070" y="14811"/>
                  </a:cubicBezTo>
                  <a:cubicBezTo>
                    <a:pt x="2670" y="17679"/>
                    <a:pt x="2169" y="20815"/>
                    <a:pt x="1669" y="24151"/>
                  </a:cubicBezTo>
                  <a:cubicBezTo>
                    <a:pt x="1068" y="27987"/>
                    <a:pt x="535" y="31656"/>
                    <a:pt x="34" y="34825"/>
                  </a:cubicBezTo>
                  <a:lnTo>
                    <a:pt x="1" y="34992"/>
                  </a:lnTo>
                  <a:lnTo>
                    <a:pt x="168" y="34925"/>
                  </a:lnTo>
                  <a:cubicBezTo>
                    <a:pt x="1148" y="34623"/>
                    <a:pt x="2161" y="34482"/>
                    <a:pt x="3181" y="34482"/>
                  </a:cubicBezTo>
                  <a:cubicBezTo>
                    <a:pt x="3966" y="34482"/>
                    <a:pt x="4755" y="34565"/>
                    <a:pt x="5538" y="34725"/>
                  </a:cubicBezTo>
                  <a:cubicBezTo>
                    <a:pt x="6239" y="34892"/>
                    <a:pt x="6973" y="35225"/>
                    <a:pt x="7573" y="35659"/>
                  </a:cubicBezTo>
                  <a:cubicBezTo>
                    <a:pt x="8073" y="36026"/>
                    <a:pt x="8574" y="36426"/>
                    <a:pt x="9074" y="36860"/>
                  </a:cubicBezTo>
                  <a:cubicBezTo>
                    <a:pt x="9808" y="37494"/>
                    <a:pt x="10342" y="38194"/>
                    <a:pt x="10742" y="39028"/>
                  </a:cubicBezTo>
                  <a:cubicBezTo>
                    <a:pt x="10842" y="39261"/>
                    <a:pt x="10875" y="39495"/>
                    <a:pt x="10909" y="39728"/>
                  </a:cubicBezTo>
                  <a:lnTo>
                    <a:pt x="10909" y="39995"/>
                  </a:lnTo>
                  <a:cubicBezTo>
                    <a:pt x="10975" y="39895"/>
                    <a:pt x="11009" y="39829"/>
                    <a:pt x="11076" y="39728"/>
                  </a:cubicBezTo>
                  <a:cubicBezTo>
                    <a:pt x="11076" y="39495"/>
                    <a:pt x="11009" y="39228"/>
                    <a:pt x="10909" y="39028"/>
                  </a:cubicBezTo>
                  <a:cubicBezTo>
                    <a:pt x="10542" y="38194"/>
                    <a:pt x="9941" y="37427"/>
                    <a:pt x="9241" y="36826"/>
                  </a:cubicBezTo>
                  <a:cubicBezTo>
                    <a:pt x="8774" y="36359"/>
                    <a:pt x="8274" y="35926"/>
                    <a:pt x="7740" y="35559"/>
                  </a:cubicBezTo>
                  <a:cubicBezTo>
                    <a:pt x="7073" y="35159"/>
                    <a:pt x="6372" y="34825"/>
                    <a:pt x="5605" y="34591"/>
                  </a:cubicBezTo>
                  <a:cubicBezTo>
                    <a:pt x="4806" y="34417"/>
                    <a:pt x="4001" y="34331"/>
                    <a:pt x="3198" y="34331"/>
                  </a:cubicBezTo>
                  <a:cubicBezTo>
                    <a:pt x="2211" y="34331"/>
                    <a:pt x="1227" y="34461"/>
                    <a:pt x="260" y="34715"/>
                  </a:cubicBezTo>
                  <a:lnTo>
                    <a:pt x="260" y="34715"/>
                  </a:lnTo>
                  <a:cubicBezTo>
                    <a:pt x="722" y="31587"/>
                    <a:pt x="1280" y="27982"/>
                    <a:pt x="1869" y="24217"/>
                  </a:cubicBezTo>
                  <a:cubicBezTo>
                    <a:pt x="2369" y="20882"/>
                    <a:pt x="2870" y="17746"/>
                    <a:pt x="3270" y="14844"/>
                  </a:cubicBezTo>
                  <a:cubicBezTo>
                    <a:pt x="3704" y="11909"/>
                    <a:pt x="3904" y="9340"/>
                    <a:pt x="4104" y="7138"/>
                  </a:cubicBezTo>
                  <a:cubicBezTo>
                    <a:pt x="4337" y="4904"/>
                    <a:pt x="4371" y="3169"/>
                    <a:pt x="4371" y="1901"/>
                  </a:cubicBezTo>
                  <a:cubicBezTo>
                    <a:pt x="4371" y="1301"/>
                    <a:pt x="4371" y="834"/>
                    <a:pt x="4337" y="500"/>
                  </a:cubicBezTo>
                  <a:cubicBezTo>
                    <a:pt x="4271" y="334"/>
                    <a:pt x="4271" y="200"/>
                    <a:pt x="4271" y="133"/>
                  </a:cubicBezTo>
                  <a:cubicBezTo>
                    <a:pt x="4237" y="67"/>
                    <a:pt x="4237" y="33"/>
                    <a:pt x="4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2395225" y="3985800"/>
              <a:ext cx="405300" cy="239800"/>
            </a:xfrm>
            <a:custGeom>
              <a:rect b="b" l="l" r="r" t="t"/>
              <a:pathLst>
                <a:path extrusionOk="0" h="9592" w="16212">
                  <a:moveTo>
                    <a:pt x="16212" y="0"/>
                  </a:moveTo>
                  <a:cubicBezTo>
                    <a:pt x="13143" y="200"/>
                    <a:pt x="9807" y="667"/>
                    <a:pt x="6972" y="1968"/>
                  </a:cubicBezTo>
                  <a:cubicBezTo>
                    <a:pt x="4136" y="3236"/>
                    <a:pt x="1635" y="5371"/>
                    <a:pt x="267" y="8173"/>
                  </a:cubicBezTo>
                  <a:cubicBezTo>
                    <a:pt x="134" y="8406"/>
                    <a:pt x="33" y="8673"/>
                    <a:pt x="0" y="8940"/>
                  </a:cubicBezTo>
                  <a:cubicBezTo>
                    <a:pt x="0" y="9240"/>
                    <a:pt x="167" y="9507"/>
                    <a:pt x="434" y="9574"/>
                  </a:cubicBezTo>
                  <a:cubicBezTo>
                    <a:pt x="482" y="9586"/>
                    <a:pt x="531" y="9591"/>
                    <a:pt x="580" y="9591"/>
                  </a:cubicBezTo>
                  <a:cubicBezTo>
                    <a:pt x="806" y="9591"/>
                    <a:pt x="1037" y="9477"/>
                    <a:pt x="1201" y="9340"/>
                  </a:cubicBezTo>
                  <a:cubicBezTo>
                    <a:pt x="2835" y="8106"/>
                    <a:pt x="4270" y="6605"/>
                    <a:pt x="5838" y="5337"/>
                  </a:cubicBezTo>
                  <a:cubicBezTo>
                    <a:pt x="8840" y="2702"/>
                    <a:pt x="12376" y="901"/>
                    <a:pt x="16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2800500" y="3178550"/>
              <a:ext cx="223525" cy="804775"/>
            </a:xfrm>
            <a:custGeom>
              <a:rect b="b" l="l" r="r" t="t"/>
              <a:pathLst>
                <a:path extrusionOk="0" h="32191" w="8941">
                  <a:moveTo>
                    <a:pt x="4270" y="1"/>
                  </a:moveTo>
                  <a:lnTo>
                    <a:pt x="4270" y="1"/>
                  </a:lnTo>
                  <a:cubicBezTo>
                    <a:pt x="3570" y="10641"/>
                    <a:pt x="1635" y="21349"/>
                    <a:pt x="1" y="32190"/>
                  </a:cubicBezTo>
                  <a:cubicBezTo>
                    <a:pt x="6906" y="23284"/>
                    <a:pt x="8940" y="10308"/>
                    <a:pt x="4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2492775" y="2673650"/>
              <a:ext cx="382800" cy="353150"/>
            </a:xfrm>
            <a:custGeom>
              <a:rect b="b" l="l" r="r" t="t"/>
              <a:pathLst>
                <a:path extrusionOk="0" h="14126" w="15312">
                  <a:moveTo>
                    <a:pt x="666" y="1"/>
                  </a:moveTo>
                  <a:cubicBezTo>
                    <a:pt x="505" y="1"/>
                    <a:pt x="379" y="15"/>
                    <a:pt x="268" y="15"/>
                  </a:cubicBezTo>
                  <a:cubicBezTo>
                    <a:pt x="168" y="15"/>
                    <a:pt x="101" y="82"/>
                    <a:pt x="1" y="82"/>
                  </a:cubicBezTo>
                  <a:cubicBezTo>
                    <a:pt x="1" y="82"/>
                    <a:pt x="334" y="82"/>
                    <a:pt x="935" y="115"/>
                  </a:cubicBezTo>
                  <a:cubicBezTo>
                    <a:pt x="1735" y="149"/>
                    <a:pt x="2569" y="282"/>
                    <a:pt x="3337" y="449"/>
                  </a:cubicBezTo>
                  <a:cubicBezTo>
                    <a:pt x="9608" y="1750"/>
                    <a:pt x="14411" y="6854"/>
                    <a:pt x="15145" y="13225"/>
                  </a:cubicBezTo>
                  <a:cubicBezTo>
                    <a:pt x="15245" y="13792"/>
                    <a:pt x="15245" y="14126"/>
                    <a:pt x="15278" y="14126"/>
                  </a:cubicBezTo>
                  <a:cubicBezTo>
                    <a:pt x="15278" y="14025"/>
                    <a:pt x="15278" y="13959"/>
                    <a:pt x="15312" y="13859"/>
                  </a:cubicBezTo>
                  <a:cubicBezTo>
                    <a:pt x="15312" y="13692"/>
                    <a:pt x="15312" y="13492"/>
                    <a:pt x="15278" y="13192"/>
                  </a:cubicBezTo>
                  <a:cubicBezTo>
                    <a:pt x="15178" y="12391"/>
                    <a:pt x="15012" y="11557"/>
                    <a:pt x="14811" y="10790"/>
                  </a:cubicBezTo>
                  <a:cubicBezTo>
                    <a:pt x="13310" y="5353"/>
                    <a:pt x="8907" y="1283"/>
                    <a:pt x="3403" y="282"/>
                  </a:cubicBezTo>
                  <a:cubicBezTo>
                    <a:pt x="2569" y="115"/>
                    <a:pt x="1769" y="15"/>
                    <a:pt x="935" y="15"/>
                  </a:cubicBezTo>
                  <a:cubicBezTo>
                    <a:pt x="835" y="4"/>
                    <a:pt x="746" y="1"/>
                    <a:pt x="6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2349350" y="2789950"/>
              <a:ext cx="510400" cy="227675"/>
            </a:xfrm>
            <a:custGeom>
              <a:rect b="b" l="l" r="r" t="t"/>
              <a:pathLst>
                <a:path extrusionOk="0" h="9107" w="20416">
                  <a:moveTo>
                    <a:pt x="0" y="0"/>
                  </a:moveTo>
                  <a:cubicBezTo>
                    <a:pt x="101" y="33"/>
                    <a:pt x="167" y="33"/>
                    <a:pt x="267" y="33"/>
                  </a:cubicBezTo>
                  <a:lnTo>
                    <a:pt x="934" y="133"/>
                  </a:lnTo>
                  <a:cubicBezTo>
                    <a:pt x="1201" y="167"/>
                    <a:pt x="1535" y="200"/>
                    <a:pt x="1969" y="234"/>
                  </a:cubicBezTo>
                  <a:cubicBezTo>
                    <a:pt x="2369" y="300"/>
                    <a:pt x="2802" y="367"/>
                    <a:pt x="3336" y="467"/>
                  </a:cubicBezTo>
                  <a:cubicBezTo>
                    <a:pt x="3870" y="534"/>
                    <a:pt x="4437" y="701"/>
                    <a:pt x="5004" y="801"/>
                  </a:cubicBezTo>
                  <a:cubicBezTo>
                    <a:pt x="5604" y="867"/>
                    <a:pt x="6205" y="1068"/>
                    <a:pt x="6872" y="1268"/>
                  </a:cubicBezTo>
                  <a:cubicBezTo>
                    <a:pt x="9707" y="2102"/>
                    <a:pt x="12443" y="3302"/>
                    <a:pt x="14944" y="4837"/>
                  </a:cubicBezTo>
                  <a:cubicBezTo>
                    <a:pt x="15512" y="5204"/>
                    <a:pt x="16045" y="5604"/>
                    <a:pt x="16546" y="5938"/>
                  </a:cubicBezTo>
                  <a:cubicBezTo>
                    <a:pt x="17046" y="6238"/>
                    <a:pt x="17480" y="6638"/>
                    <a:pt x="17880" y="6905"/>
                  </a:cubicBezTo>
                  <a:cubicBezTo>
                    <a:pt x="18314" y="7205"/>
                    <a:pt x="18647" y="7505"/>
                    <a:pt x="18981" y="7806"/>
                  </a:cubicBezTo>
                  <a:cubicBezTo>
                    <a:pt x="19314" y="8106"/>
                    <a:pt x="19548" y="8306"/>
                    <a:pt x="19781" y="8506"/>
                  </a:cubicBezTo>
                  <a:lnTo>
                    <a:pt x="20248" y="8973"/>
                  </a:lnTo>
                  <a:cubicBezTo>
                    <a:pt x="20348" y="9040"/>
                    <a:pt x="20415" y="9107"/>
                    <a:pt x="20415" y="9107"/>
                  </a:cubicBezTo>
                  <a:cubicBezTo>
                    <a:pt x="20348" y="9040"/>
                    <a:pt x="20315" y="8973"/>
                    <a:pt x="20182" y="8840"/>
                  </a:cubicBezTo>
                  <a:lnTo>
                    <a:pt x="19715" y="8373"/>
                  </a:lnTo>
                  <a:cubicBezTo>
                    <a:pt x="19548" y="8173"/>
                    <a:pt x="19248" y="7972"/>
                    <a:pt x="18981" y="7672"/>
                  </a:cubicBezTo>
                  <a:cubicBezTo>
                    <a:pt x="18680" y="7372"/>
                    <a:pt x="18347" y="7072"/>
                    <a:pt x="17913" y="6738"/>
                  </a:cubicBezTo>
                  <a:cubicBezTo>
                    <a:pt x="17513" y="6405"/>
                    <a:pt x="17113" y="6071"/>
                    <a:pt x="16612" y="5704"/>
                  </a:cubicBezTo>
                  <a:cubicBezTo>
                    <a:pt x="16079" y="5337"/>
                    <a:pt x="15545" y="5004"/>
                    <a:pt x="14978" y="4637"/>
                  </a:cubicBezTo>
                  <a:cubicBezTo>
                    <a:pt x="13710" y="3836"/>
                    <a:pt x="12376" y="3169"/>
                    <a:pt x="11042" y="2535"/>
                  </a:cubicBezTo>
                  <a:cubicBezTo>
                    <a:pt x="9674" y="1968"/>
                    <a:pt x="8306" y="1468"/>
                    <a:pt x="6872" y="1034"/>
                  </a:cubicBezTo>
                  <a:cubicBezTo>
                    <a:pt x="6205" y="867"/>
                    <a:pt x="5604" y="701"/>
                    <a:pt x="5004" y="567"/>
                  </a:cubicBezTo>
                  <a:cubicBezTo>
                    <a:pt x="4437" y="467"/>
                    <a:pt x="3837" y="367"/>
                    <a:pt x="3336" y="300"/>
                  </a:cubicBezTo>
                  <a:cubicBezTo>
                    <a:pt x="2836" y="200"/>
                    <a:pt x="2369" y="167"/>
                    <a:pt x="1969" y="133"/>
                  </a:cubicBezTo>
                  <a:cubicBezTo>
                    <a:pt x="1535" y="67"/>
                    <a:pt x="1201" y="33"/>
                    <a:pt x="934" y="33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2239275" y="3006750"/>
              <a:ext cx="646325" cy="301075"/>
            </a:xfrm>
            <a:custGeom>
              <a:rect b="b" l="l" r="r" t="t"/>
              <a:pathLst>
                <a:path extrusionOk="0" h="12043" w="25853">
                  <a:moveTo>
                    <a:pt x="0" y="1"/>
                  </a:moveTo>
                  <a:cubicBezTo>
                    <a:pt x="67" y="34"/>
                    <a:pt x="200" y="101"/>
                    <a:pt x="267" y="101"/>
                  </a:cubicBezTo>
                  <a:lnTo>
                    <a:pt x="1101" y="268"/>
                  </a:lnTo>
                  <a:cubicBezTo>
                    <a:pt x="1501" y="335"/>
                    <a:pt x="1902" y="435"/>
                    <a:pt x="2402" y="535"/>
                  </a:cubicBezTo>
                  <a:cubicBezTo>
                    <a:pt x="2902" y="668"/>
                    <a:pt x="3503" y="802"/>
                    <a:pt x="4103" y="968"/>
                  </a:cubicBezTo>
                  <a:cubicBezTo>
                    <a:pt x="4737" y="1135"/>
                    <a:pt x="5404" y="1335"/>
                    <a:pt x="6171" y="1535"/>
                  </a:cubicBezTo>
                  <a:cubicBezTo>
                    <a:pt x="6905" y="1769"/>
                    <a:pt x="7672" y="2036"/>
                    <a:pt x="8506" y="2303"/>
                  </a:cubicBezTo>
                  <a:cubicBezTo>
                    <a:pt x="10074" y="2836"/>
                    <a:pt x="11842" y="3537"/>
                    <a:pt x="13677" y="4371"/>
                  </a:cubicBezTo>
                  <a:cubicBezTo>
                    <a:pt x="15511" y="5205"/>
                    <a:pt x="17113" y="6139"/>
                    <a:pt x="18614" y="7006"/>
                  </a:cubicBezTo>
                  <a:cubicBezTo>
                    <a:pt x="19381" y="7473"/>
                    <a:pt x="20081" y="7873"/>
                    <a:pt x="20715" y="8307"/>
                  </a:cubicBezTo>
                  <a:cubicBezTo>
                    <a:pt x="21349" y="8707"/>
                    <a:pt x="21916" y="9141"/>
                    <a:pt x="22450" y="9508"/>
                  </a:cubicBezTo>
                  <a:cubicBezTo>
                    <a:pt x="23017" y="9875"/>
                    <a:pt x="23450" y="10208"/>
                    <a:pt x="23884" y="10542"/>
                  </a:cubicBezTo>
                  <a:cubicBezTo>
                    <a:pt x="24284" y="10875"/>
                    <a:pt x="24618" y="11176"/>
                    <a:pt x="24918" y="11376"/>
                  </a:cubicBezTo>
                  <a:lnTo>
                    <a:pt x="25585" y="11876"/>
                  </a:lnTo>
                  <a:cubicBezTo>
                    <a:pt x="25652" y="11943"/>
                    <a:pt x="25752" y="12010"/>
                    <a:pt x="25852" y="12043"/>
                  </a:cubicBezTo>
                  <a:cubicBezTo>
                    <a:pt x="25785" y="11943"/>
                    <a:pt x="25719" y="11876"/>
                    <a:pt x="25619" y="11843"/>
                  </a:cubicBezTo>
                  <a:lnTo>
                    <a:pt x="25018" y="11309"/>
                  </a:lnTo>
                  <a:cubicBezTo>
                    <a:pt x="24718" y="11109"/>
                    <a:pt x="24384" y="10809"/>
                    <a:pt x="23951" y="10475"/>
                  </a:cubicBezTo>
                  <a:cubicBezTo>
                    <a:pt x="23550" y="10142"/>
                    <a:pt x="23083" y="9808"/>
                    <a:pt x="22550" y="9374"/>
                  </a:cubicBezTo>
                  <a:cubicBezTo>
                    <a:pt x="22016" y="8974"/>
                    <a:pt x="21449" y="8607"/>
                    <a:pt x="20782" y="8140"/>
                  </a:cubicBezTo>
                  <a:cubicBezTo>
                    <a:pt x="20115" y="7673"/>
                    <a:pt x="19448" y="7273"/>
                    <a:pt x="18714" y="6806"/>
                  </a:cubicBezTo>
                  <a:cubicBezTo>
                    <a:pt x="17079" y="5805"/>
                    <a:pt x="15445" y="4938"/>
                    <a:pt x="13743" y="4137"/>
                  </a:cubicBezTo>
                  <a:cubicBezTo>
                    <a:pt x="12042" y="3337"/>
                    <a:pt x="10341" y="2670"/>
                    <a:pt x="8540" y="2036"/>
                  </a:cubicBezTo>
                  <a:cubicBezTo>
                    <a:pt x="7706" y="1802"/>
                    <a:pt x="6939" y="1535"/>
                    <a:pt x="6205" y="1335"/>
                  </a:cubicBezTo>
                  <a:cubicBezTo>
                    <a:pt x="5438" y="1135"/>
                    <a:pt x="4737" y="968"/>
                    <a:pt x="4103" y="802"/>
                  </a:cubicBezTo>
                  <a:cubicBezTo>
                    <a:pt x="3503" y="635"/>
                    <a:pt x="2902" y="535"/>
                    <a:pt x="2402" y="435"/>
                  </a:cubicBezTo>
                  <a:cubicBezTo>
                    <a:pt x="1902" y="301"/>
                    <a:pt x="1501" y="201"/>
                    <a:pt x="1101" y="168"/>
                  </a:cubicBezTo>
                  <a:lnTo>
                    <a:pt x="267" y="34"/>
                  </a:lnTo>
                  <a:cubicBezTo>
                    <a:pt x="200" y="1"/>
                    <a:pt x="6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4323250" y="1068700"/>
              <a:ext cx="974050" cy="974075"/>
            </a:xfrm>
            <a:custGeom>
              <a:rect b="b" l="l" r="r" t="t"/>
              <a:pathLst>
                <a:path extrusionOk="0" h="38963" w="38962">
                  <a:moveTo>
                    <a:pt x="19481" y="1"/>
                  </a:moveTo>
                  <a:cubicBezTo>
                    <a:pt x="8740" y="1"/>
                    <a:pt x="1" y="8740"/>
                    <a:pt x="1" y="19481"/>
                  </a:cubicBezTo>
                  <a:cubicBezTo>
                    <a:pt x="1" y="30222"/>
                    <a:pt x="8740" y="38962"/>
                    <a:pt x="19481" y="38962"/>
                  </a:cubicBezTo>
                  <a:cubicBezTo>
                    <a:pt x="30256" y="38962"/>
                    <a:pt x="38962" y="30222"/>
                    <a:pt x="38962" y="19481"/>
                  </a:cubicBezTo>
                  <a:cubicBezTo>
                    <a:pt x="38962" y="8740"/>
                    <a:pt x="30256" y="1"/>
                    <a:pt x="19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4322425" y="1067050"/>
              <a:ext cx="978225" cy="977375"/>
            </a:xfrm>
            <a:custGeom>
              <a:rect b="b" l="l" r="r" t="t"/>
              <a:pathLst>
                <a:path extrusionOk="0" h="39095" w="39129">
                  <a:moveTo>
                    <a:pt x="19548" y="0"/>
                  </a:moveTo>
                  <a:cubicBezTo>
                    <a:pt x="8773" y="0"/>
                    <a:pt x="0" y="8740"/>
                    <a:pt x="0" y="19547"/>
                  </a:cubicBezTo>
                  <a:cubicBezTo>
                    <a:pt x="0" y="30355"/>
                    <a:pt x="8773" y="39095"/>
                    <a:pt x="19548" y="39095"/>
                  </a:cubicBezTo>
                  <a:cubicBezTo>
                    <a:pt x="30355" y="39095"/>
                    <a:pt x="39128" y="30355"/>
                    <a:pt x="39128" y="19547"/>
                  </a:cubicBezTo>
                  <a:cubicBezTo>
                    <a:pt x="39128" y="8740"/>
                    <a:pt x="30355" y="0"/>
                    <a:pt x="19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4242375" y="1820900"/>
              <a:ext cx="127600" cy="125350"/>
            </a:xfrm>
            <a:custGeom>
              <a:rect b="b" l="l" r="r" t="t"/>
              <a:pathLst>
                <a:path extrusionOk="0" h="5014" w="5104">
                  <a:moveTo>
                    <a:pt x="3036" y="34"/>
                  </a:moveTo>
                  <a:lnTo>
                    <a:pt x="3036" y="34"/>
                  </a:lnTo>
                  <a:cubicBezTo>
                    <a:pt x="3036" y="39"/>
                    <a:pt x="3040" y="43"/>
                    <a:pt x="3048" y="46"/>
                  </a:cubicBezTo>
                  <a:lnTo>
                    <a:pt x="3048" y="46"/>
                  </a:lnTo>
                  <a:lnTo>
                    <a:pt x="3036" y="34"/>
                  </a:lnTo>
                  <a:close/>
                  <a:moveTo>
                    <a:pt x="3048" y="46"/>
                  </a:moveTo>
                  <a:lnTo>
                    <a:pt x="3169" y="168"/>
                  </a:lnTo>
                  <a:cubicBezTo>
                    <a:pt x="3202" y="168"/>
                    <a:pt x="3303" y="168"/>
                    <a:pt x="3336" y="201"/>
                  </a:cubicBezTo>
                  <a:cubicBezTo>
                    <a:pt x="3436" y="201"/>
                    <a:pt x="3503" y="234"/>
                    <a:pt x="3569" y="268"/>
                  </a:cubicBezTo>
                  <a:cubicBezTo>
                    <a:pt x="3702" y="327"/>
                    <a:pt x="3827" y="395"/>
                    <a:pt x="3943" y="472"/>
                  </a:cubicBezTo>
                  <a:lnTo>
                    <a:pt x="3943" y="472"/>
                  </a:lnTo>
                  <a:cubicBezTo>
                    <a:pt x="3834" y="385"/>
                    <a:pt x="3720" y="306"/>
                    <a:pt x="3603" y="234"/>
                  </a:cubicBezTo>
                  <a:cubicBezTo>
                    <a:pt x="3313" y="90"/>
                    <a:pt x="3099" y="71"/>
                    <a:pt x="3048" y="46"/>
                  </a:cubicBezTo>
                  <a:close/>
                  <a:moveTo>
                    <a:pt x="2469" y="1"/>
                  </a:moveTo>
                  <a:cubicBezTo>
                    <a:pt x="2369" y="1"/>
                    <a:pt x="2302" y="1"/>
                    <a:pt x="2202" y="34"/>
                  </a:cubicBezTo>
                  <a:cubicBezTo>
                    <a:pt x="1668" y="101"/>
                    <a:pt x="1168" y="368"/>
                    <a:pt x="801" y="768"/>
                  </a:cubicBezTo>
                  <a:cubicBezTo>
                    <a:pt x="501" y="1035"/>
                    <a:pt x="334" y="1369"/>
                    <a:pt x="167" y="1736"/>
                  </a:cubicBezTo>
                  <a:cubicBezTo>
                    <a:pt x="34" y="2169"/>
                    <a:pt x="0" y="2603"/>
                    <a:pt x="134" y="3036"/>
                  </a:cubicBezTo>
                  <a:cubicBezTo>
                    <a:pt x="267" y="3503"/>
                    <a:pt x="501" y="3937"/>
                    <a:pt x="834" y="4271"/>
                  </a:cubicBezTo>
                  <a:cubicBezTo>
                    <a:pt x="1304" y="4761"/>
                    <a:pt x="1935" y="5013"/>
                    <a:pt x="2561" y="5013"/>
                  </a:cubicBezTo>
                  <a:cubicBezTo>
                    <a:pt x="2958" y="5013"/>
                    <a:pt x="3353" y="4912"/>
                    <a:pt x="3703" y="4704"/>
                  </a:cubicBezTo>
                  <a:cubicBezTo>
                    <a:pt x="4136" y="4437"/>
                    <a:pt x="4503" y="4104"/>
                    <a:pt x="4770" y="3704"/>
                  </a:cubicBezTo>
                  <a:cubicBezTo>
                    <a:pt x="4970" y="3337"/>
                    <a:pt x="5104" y="2903"/>
                    <a:pt x="5104" y="2436"/>
                  </a:cubicBezTo>
                  <a:cubicBezTo>
                    <a:pt x="5019" y="1640"/>
                    <a:pt x="4618" y="916"/>
                    <a:pt x="3943" y="472"/>
                  </a:cubicBezTo>
                  <a:lnTo>
                    <a:pt x="3943" y="472"/>
                  </a:lnTo>
                  <a:cubicBezTo>
                    <a:pt x="4240" y="706"/>
                    <a:pt x="4500" y="994"/>
                    <a:pt x="4670" y="1335"/>
                  </a:cubicBezTo>
                  <a:cubicBezTo>
                    <a:pt x="4837" y="1669"/>
                    <a:pt x="4937" y="2002"/>
                    <a:pt x="4970" y="2369"/>
                  </a:cubicBezTo>
                  <a:cubicBezTo>
                    <a:pt x="4970" y="2770"/>
                    <a:pt x="4870" y="3203"/>
                    <a:pt x="4670" y="3537"/>
                  </a:cubicBezTo>
                  <a:cubicBezTo>
                    <a:pt x="4229" y="4326"/>
                    <a:pt x="3417" y="4760"/>
                    <a:pt x="2582" y="4760"/>
                  </a:cubicBezTo>
                  <a:cubicBezTo>
                    <a:pt x="2216" y="4760"/>
                    <a:pt x="1846" y="4677"/>
                    <a:pt x="1501" y="4504"/>
                  </a:cubicBezTo>
                  <a:cubicBezTo>
                    <a:pt x="934" y="4171"/>
                    <a:pt x="467" y="3604"/>
                    <a:pt x="334" y="2936"/>
                  </a:cubicBezTo>
                  <a:cubicBezTo>
                    <a:pt x="200" y="2536"/>
                    <a:pt x="267" y="2102"/>
                    <a:pt x="367" y="1736"/>
                  </a:cubicBezTo>
                  <a:cubicBezTo>
                    <a:pt x="501" y="1402"/>
                    <a:pt x="667" y="1068"/>
                    <a:pt x="934" y="835"/>
                  </a:cubicBezTo>
                  <a:cubicBezTo>
                    <a:pt x="1301" y="435"/>
                    <a:pt x="1768" y="168"/>
                    <a:pt x="2268" y="68"/>
                  </a:cubicBezTo>
                  <a:cubicBezTo>
                    <a:pt x="2469" y="34"/>
                    <a:pt x="2635" y="34"/>
                    <a:pt x="2836" y="34"/>
                  </a:cubicBezTo>
                  <a:cubicBezTo>
                    <a:pt x="2836" y="34"/>
                    <a:pt x="2802" y="34"/>
                    <a:pt x="2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4321600" y="1060375"/>
              <a:ext cx="999050" cy="984050"/>
            </a:xfrm>
            <a:custGeom>
              <a:rect b="b" l="l" r="r" t="t"/>
              <a:pathLst>
                <a:path extrusionOk="0" h="39362" w="39962">
                  <a:moveTo>
                    <a:pt x="5869" y="5937"/>
                  </a:moveTo>
                  <a:lnTo>
                    <a:pt x="5869" y="5937"/>
                  </a:lnTo>
                  <a:cubicBezTo>
                    <a:pt x="4719" y="7076"/>
                    <a:pt x="3716" y="8361"/>
                    <a:pt x="2869" y="9774"/>
                  </a:cubicBezTo>
                  <a:cubicBezTo>
                    <a:pt x="1935" y="11408"/>
                    <a:pt x="1168" y="13143"/>
                    <a:pt x="701" y="14978"/>
                  </a:cubicBezTo>
                  <a:cubicBezTo>
                    <a:pt x="634" y="15144"/>
                    <a:pt x="601" y="15345"/>
                    <a:pt x="534" y="15511"/>
                  </a:cubicBezTo>
                  <a:cubicBezTo>
                    <a:pt x="467" y="15678"/>
                    <a:pt x="467" y="15845"/>
                    <a:pt x="434" y="16012"/>
                  </a:cubicBezTo>
                  <a:cubicBezTo>
                    <a:pt x="334" y="16345"/>
                    <a:pt x="300" y="16645"/>
                    <a:pt x="267" y="16979"/>
                  </a:cubicBezTo>
                  <a:cubicBezTo>
                    <a:pt x="200" y="17313"/>
                    <a:pt x="134" y="17513"/>
                    <a:pt x="134" y="17813"/>
                  </a:cubicBezTo>
                  <a:cubicBezTo>
                    <a:pt x="134" y="18113"/>
                    <a:pt x="100" y="18313"/>
                    <a:pt x="100" y="18513"/>
                  </a:cubicBezTo>
                  <a:cubicBezTo>
                    <a:pt x="100" y="18914"/>
                    <a:pt x="100" y="19247"/>
                    <a:pt x="33" y="19447"/>
                  </a:cubicBezTo>
                  <a:cubicBezTo>
                    <a:pt x="0" y="19648"/>
                    <a:pt x="0" y="19781"/>
                    <a:pt x="0" y="19781"/>
                  </a:cubicBezTo>
                  <a:cubicBezTo>
                    <a:pt x="0" y="19781"/>
                    <a:pt x="200" y="19648"/>
                    <a:pt x="200" y="19447"/>
                  </a:cubicBezTo>
                  <a:cubicBezTo>
                    <a:pt x="200" y="19247"/>
                    <a:pt x="267" y="18947"/>
                    <a:pt x="267" y="18513"/>
                  </a:cubicBezTo>
                  <a:cubicBezTo>
                    <a:pt x="300" y="18313"/>
                    <a:pt x="267" y="18080"/>
                    <a:pt x="300" y="17813"/>
                  </a:cubicBezTo>
                  <a:cubicBezTo>
                    <a:pt x="334" y="17579"/>
                    <a:pt x="367" y="17279"/>
                    <a:pt x="434" y="16979"/>
                  </a:cubicBezTo>
                  <a:cubicBezTo>
                    <a:pt x="467" y="16679"/>
                    <a:pt x="500" y="16345"/>
                    <a:pt x="534" y="16012"/>
                  </a:cubicBezTo>
                  <a:cubicBezTo>
                    <a:pt x="601" y="15812"/>
                    <a:pt x="634" y="15645"/>
                    <a:pt x="667" y="15478"/>
                  </a:cubicBezTo>
                  <a:cubicBezTo>
                    <a:pt x="701" y="15311"/>
                    <a:pt x="767" y="15144"/>
                    <a:pt x="801" y="14944"/>
                  </a:cubicBezTo>
                  <a:cubicBezTo>
                    <a:pt x="1268" y="13076"/>
                    <a:pt x="1968" y="11308"/>
                    <a:pt x="2969" y="9674"/>
                  </a:cubicBezTo>
                  <a:cubicBezTo>
                    <a:pt x="3786" y="8312"/>
                    <a:pt x="4761" y="7055"/>
                    <a:pt x="5869" y="5937"/>
                  </a:cubicBezTo>
                  <a:close/>
                  <a:moveTo>
                    <a:pt x="20014" y="0"/>
                  </a:moveTo>
                  <a:cubicBezTo>
                    <a:pt x="19614" y="0"/>
                    <a:pt x="19147" y="67"/>
                    <a:pt x="18713" y="67"/>
                  </a:cubicBezTo>
                  <a:cubicBezTo>
                    <a:pt x="17880" y="100"/>
                    <a:pt x="17046" y="167"/>
                    <a:pt x="16212" y="334"/>
                  </a:cubicBezTo>
                  <a:lnTo>
                    <a:pt x="15945" y="400"/>
                  </a:lnTo>
                  <a:cubicBezTo>
                    <a:pt x="15845" y="400"/>
                    <a:pt x="15711" y="434"/>
                    <a:pt x="15645" y="467"/>
                  </a:cubicBezTo>
                  <a:lnTo>
                    <a:pt x="15044" y="634"/>
                  </a:lnTo>
                  <a:cubicBezTo>
                    <a:pt x="14677" y="734"/>
                    <a:pt x="14277" y="801"/>
                    <a:pt x="13877" y="934"/>
                  </a:cubicBezTo>
                  <a:lnTo>
                    <a:pt x="12776" y="1335"/>
                  </a:lnTo>
                  <a:lnTo>
                    <a:pt x="12209" y="1568"/>
                  </a:lnTo>
                  <a:lnTo>
                    <a:pt x="11708" y="1802"/>
                  </a:lnTo>
                  <a:lnTo>
                    <a:pt x="10674" y="2302"/>
                  </a:lnTo>
                  <a:cubicBezTo>
                    <a:pt x="10508" y="2402"/>
                    <a:pt x="10341" y="2469"/>
                    <a:pt x="10174" y="2602"/>
                  </a:cubicBezTo>
                  <a:lnTo>
                    <a:pt x="9707" y="2902"/>
                  </a:lnTo>
                  <a:cubicBezTo>
                    <a:pt x="9440" y="3102"/>
                    <a:pt x="9107" y="3269"/>
                    <a:pt x="8806" y="3469"/>
                  </a:cubicBezTo>
                  <a:lnTo>
                    <a:pt x="7972" y="4103"/>
                  </a:lnTo>
                  <a:cubicBezTo>
                    <a:pt x="7228" y="4661"/>
                    <a:pt x="6525" y="5275"/>
                    <a:pt x="5869" y="5937"/>
                  </a:cubicBezTo>
                  <a:lnTo>
                    <a:pt x="5869" y="5937"/>
                  </a:lnTo>
                  <a:cubicBezTo>
                    <a:pt x="6484" y="5328"/>
                    <a:pt x="7141" y="4760"/>
                    <a:pt x="7839" y="4237"/>
                  </a:cubicBezTo>
                  <a:lnTo>
                    <a:pt x="8673" y="3603"/>
                  </a:lnTo>
                  <a:cubicBezTo>
                    <a:pt x="8973" y="3403"/>
                    <a:pt x="9307" y="3236"/>
                    <a:pt x="9574" y="3069"/>
                  </a:cubicBezTo>
                  <a:lnTo>
                    <a:pt x="10041" y="2769"/>
                  </a:lnTo>
                  <a:cubicBezTo>
                    <a:pt x="10207" y="2669"/>
                    <a:pt x="10374" y="2569"/>
                    <a:pt x="10541" y="2502"/>
                  </a:cubicBezTo>
                  <a:lnTo>
                    <a:pt x="11542" y="2002"/>
                  </a:lnTo>
                  <a:lnTo>
                    <a:pt x="12042" y="1768"/>
                  </a:lnTo>
                  <a:lnTo>
                    <a:pt x="12609" y="1568"/>
                  </a:lnTo>
                  <a:lnTo>
                    <a:pt x="13677" y="1134"/>
                  </a:lnTo>
                  <a:cubicBezTo>
                    <a:pt x="14043" y="1001"/>
                    <a:pt x="14444" y="934"/>
                    <a:pt x="14844" y="834"/>
                  </a:cubicBezTo>
                  <a:lnTo>
                    <a:pt x="15444" y="734"/>
                  </a:lnTo>
                  <a:cubicBezTo>
                    <a:pt x="15511" y="667"/>
                    <a:pt x="15645" y="667"/>
                    <a:pt x="15711" y="634"/>
                  </a:cubicBezTo>
                  <a:lnTo>
                    <a:pt x="16012" y="601"/>
                  </a:lnTo>
                  <a:cubicBezTo>
                    <a:pt x="16845" y="434"/>
                    <a:pt x="17646" y="334"/>
                    <a:pt x="18480" y="300"/>
                  </a:cubicBezTo>
                  <a:cubicBezTo>
                    <a:pt x="18880" y="300"/>
                    <a:pt x="19314" y="267"/>
                    <a:pt x="19714" y="267"/>
                  </a:cubicBezTo>
                  <a:lnTo>
                    <a:pt x="21015" y="334"/>
                  </a:lnTo>
                  <a:cubicBezTo>
                    <a:pt x="21215" y="334"/>
                    <a:pt x="21415" y="334"/>
                    <a:pt x="21682" y="400"/>
                  </a:cubicBezTo>
                  <a:lnTo>
                    <a:pt x="22349" y="467"/>
                  </a:lnTo>
                  <a:cubicBezTo>
                    <a:pt x="22783" y="567"/>
                    <a:pt x="23217" y="601"/>
                    <a:pt x="23650" y="667"/>
                  </a:cubicBezTo>
                  <a:cubicBezTo>
                    <a:pt x="24518" y="901"/>
                    <a:pt x="25385" y="1134"/>
                    <a:pt x="26219" y="1435"/>
                  </a:cubicBezTo>
                  <a:lnTo>
                    <a:pt x="26953" y="1735"/>
                  </a:lnTo>
                  <a:cubicBezTo>
                    <a:pt x="27053" y="1768"/>
                    <a:pt x="27153" y="1802"/>
                    <a:pt x="27286" y="1835"/>
                  </a:cubicBezTo>
                  <a:lnTo>
                    <a:pt x="27620" y="2002"/>
                  </a:lnTo>
                  <a:lnTo>
                    <a:pt x="28854" y="2635"/>
                  </a:lnTo>
                  <a:cubicBezTo>
                    <a:pt x="29288" y="2836"/>
                    <a:pt x="29655" y="3136"/>
                    <a:pt x="30055" y="3336"/>
                  </a:cubicBezTo>
                  <a:lnTo>
                    <a:pt x="30689" y="3736"/>
                  </a:lnTo>
                  <a:lnTo>
                    <a:pt x="31289" y="4137"/>
                  </a:lnTo>
                  <a:cubicBezTo>
                    <a:pt x="32056" y="4737"/>
                    <a:pt x="32790" y="5337"/>
                    <a:pt x="33491" y="6005"/>
                  </a:cubicBezTo>
                  <a:lnTo>
                    <a:pt x="34491" y="7139"/>
                  </a:lnTo>
                  <a:lnTo>
                    <a:pt x="34725" y="7439"/>
                  </a:lnTo>
                  <a:cubicBezTo>
                    <a:pt x="34825" y="7506"/>
                    <a:pt x="34892" y="7639"/>
                    <a:pt x="34958" y="7739"/>
                  </a:cubicBezTo>
                  <a:lnTo>
                    <a:pt x="35392" y="8306"/>
                  </a:lnTo>
                  <a:lnTo>
                    <a:pt x="35859" y="8907"/>
                  </a:lnTo>
                  <a:lnTo>
                    <a:pt x="36226" y="9507"/>
                  </a:lnTo>
                  <a:lnTo>
                    <a:pt x="36626" y="10174"/>
                  </a:lnTo>
                  <a:lnTo>
                    <a:pt x="36826" y="10508"/>
                  </a:lnTo>
                  <a:cubicBezTo>
                    <a:pt x="36860" y="10641"/>
                    <a:pt x="36960" y="10775"/>
                    <a:pt x="36993" y="10841"/>
                  </a:cubicBezTo>
                  <a:cubicBezTo>
                    <a:pt x="37193" y="11308"/>
                    <a:pt x="37393" y="11775"/>
                    <a:pt x="37660" y="12242"/>
                  </a:cubicBezTo>
                  <a:lnTo>
                    <a:pt x="38194" y="13677"/>
                  </a:lnTo>
                  <a:cubicBezTo>
                    <a:pt x="39528" y="17680"/>
                    <a:pt x="39528" y="22016"/>
                    <a:pt x="38194" y="25985"/>
                  </a:cubicBezTo>
                  <a:lnTo>
                    <a:pt x="37660" y="27453"/>
                  </a:lnTo>
                  <a:lnTo>
                    <a:pt x="36993" y="28821"/>
                  </a:lnTo>
                  <a:lnTo>
                    <a:pt x="36826" y="29154"/>
                  </a:lnTo>
                  <a:lnTo>
                    <a:pt x="36626" y="29488"/>
                  </a:lnTo>
                  <a:lnTo>
                    <a:pt x="36226" y="30155"/>
                  </a:lnTo>
                  <a:lnTo>
                    <a:pt x="35826" y="30789"/>
                  </a:lnTo>
                  <a:lnTo>
                    <a:pt x="35359" y="31356"/>
                  </a:lnTo>
                  <a:lnTo>
                    <a:pt x="34958" y="31956"/>
                  </a:lnTo>
                  <a:lnTo>
                    <a:pt x="34725" y="32257"/>
                  </a:lnTo>
                  <a:lnTo>
                    <a:pt x="34491" y="32523"/>
                  </a:lnTo>
                  <a:lnTo>
                    <a:pt x="33491" y="33624"/>
                  </a:lnTo>
                  <a:cubicBezTo>
                    <a:pt x="32790" y="34291"/>
                    <a:pt x="32056" y="34925"/>
                    <a:pt x="31289" y="35492"/>
                  </a:cubicBezTo>
                  <a:lnTo>
                    <a:pt x="30689" y="35926"/>
                  </a:lnTo>
                  <a:cubicBezTo>
                    <a:pt x="30489" y="36026"/>
                    <a:pt x="30288" y="36159"/>
                    <a:pt x="30122" y="36293"/>
                  </a:cubicBezTo>
                  <a:cubicBezTo>
                    <a:pt x="29688" y="36526"/>
                    <a:pt x="29321" y="36793"/>
                    <a:pt x="28887" y="36993"/>
                  </a:cubicBezTo>
                  <a:lnTo>
                    <a:pt x="27653" y="37594"/>
                  </a:lnTo>
                  <a:lnTo>
                    <a:pt x="27320" y="37761"/>
                  </a:lnTo>
                  <a:cubicBezTo>
                    <a:pt x="27186" y="37794"/>
                    <a:pt x="27119" y="37827"/>
                    <a:pt x="26986" y="37861"/>
                  </a:cubicBezTo>
                  <a:lnTo>
                    <a:pt x="26352" y="38128"/>
                  </a:lnTo>
                  <a:cubicBezTo>
                    <a:pt x="25518" y="38428"/>
                    <a:pt x="24651" y="38661"/>
                    <a:pt x="23784" y="38861"/>
                  </a:cubicBezTo>
                  <a:cubicBezTo>
                    <a:pt x="23350" y="38961"/>
                    <a:pt x="22883" y="38995"/>
                    <a:pt x="22483" y="39095"/>
                  </a:cubicBezTo>
                  <a:lnTo>
                    <a:pt x="21816" y="39162"/>
                  </a:lnTo>
                  <a:cubicBezTo>
                    <a:pt x="21616" y="39195"/>
                    <a:pt x="21382" y="39195"/>
                    <a:pt x="21149" y="39195"/>
                  </a:cubicBezTo>
                  <a:lnTo>
                    <a:pt x="19848" y="39262"/>
                  </a:lnTo>
                  <a:cubicBezTo>
                    <a:pt x="19414" y="39262"/>
                    <a:pt x="19014" y="39195"/>
                    <a:pt x="18580" y="39195"/>
                  </a:cubicBezTo>
                  <a:cubicBezTo>
                    <a:pt x="17746" y="39162"/>
                    <a:pt x="16912" y="39095"/>
                    <a:pt x="16145" y="38928"/>
                  </a:cubicBezTo>
                  <a:lnTo>
                    <a:pt x="15845" y="38861"/>
                  </a:lnTo>
                  <a:cubicBezTo>
                    <a:pt x="15778" y="38828"/>
                    <a:pt x="15645" y="38828"/>
                    <a:pt x="15545" y="38795"/>
                  </a:cubicBezTo>
                  <a:lnTo>
                    <a:pt x="14977" y="38628"/>
                  </a:lnTo>
                  <a:cubicBezTo>
                    <a:pt x="14611" y="38528"/>
                    <a:pt x="14177" y="38461"/>
                    <a:pt x="13810" y="38328"/>
                  </a:cubicBezTo>
                  <a:lnTo>
                    <a:pt x="12709" y="37927"/>
                  </a:lnTo>
                  <a:lnTo>
                    <a:pt x="12175" y="37694"/>
                  </a:lnTo>
                  <a:lnTo>
                    <a:pt x="11675" y="37460"/>
                  </a:lnTo>
                  <a:lnTo>
                    <a:pt x="10674" y="36960"/>
                  </a:lnTo>
                  <a:lnTo>
                    <a:pt x="10174" y="36693"/>
                  </a:lnTo>
                  <a:lnTo>
                    <a:pt x="9707" y="36426"/>
                  </a:lnTo>
                  <a:cubicBezTo>
                    <a:pt x="9440" y="36193"/>
                    <a:pt x="9107" y="36026"/>
                    <a:pt x="8806" y="35826"/>
                  </a:cubicBezTo>
                  <a:lnTo>
                    <a:pt x="7972" y="35192"/>
                  </a:lnTo>
                  <a:cubicBezTo>
                    <a:pt x="5971" y="33691"/>
                    <a:pt x="4303" y="31790"/>
                    <a:pt x="3002" y="29655"/>
                  </a:cubicBezTo>
                  <a:cubicBezTo>
                    <a:pt x="2869" y="29421"/>
                    <a:pt x="2702" y="29188"/>
                    <a:pt x="2602" y="28954"/>
                  </a:cubicBezTo>
                  <a:lnTo>
                    <a:pt x="2268" y="28254"/>
                  </a:lnTo>
                  <a:lnTo>
                    <a:pt x="1935" y="27587"/>
                  </a:lnTo>
                  <a:cubicBezTo>
                    <a:pt x="1868" y="27453"/>
                    <a:pt x="1801" y="27353"/>
                    <a:pt x="1768" y="27253"/>
                  </a:cubicBezTo>
                  <a:lnTo>
                    <a:pt x="1635" y="26919"/>
                  </a:lnTo>
                  <a:cubicBezTo>
                    <a:pt x="1468" y="26452"/>
                    <a:pt x="1301" y="26019"/>
                    <a:pt x="1168" y="25619"/>
                  </a:cubicBezTo>
                  <a:cubicBezTo>
                    <a:pt x="1034" y="25185"/>
                    <a:pt x="967" y="24785"/>
                    <a:pt x="834" y="24451"/>
                  </a:cubicBezTo>
                  <a:cubicBezTo>
                    <a:pt x="801" y="24284"/>
                    <a:pt x="767" y="24084"/>
                    <a:pt x="701" y="23917"/>
                  </a:cubicBezTo>
                  <a:lnTo>
                    <a:pt x="567" y="23417"/>
                  </a:lnTo>
                  <a:cubicBezTo>
                    <a:pt x="534" y="23083"/>
                    <a:pt x="500" y="22750"/>
                    <a:pt x="400" y="22450"/>
                  </a:cubicBezTo>
                  <a:cubicBezTo>
                    <a:pt x="334" y="22149"/>
                    <a:pt x="334" y="21849"/>
                    <a:pt x="300" y="21616"/>
                  </a:cubicBezTo>
                  <a:cubicBezTo>
                    <a:pt x="234" y="21349"/>
                    <a:pt x="234" y="21149"/>
                    <a:pt x="234" y="20949"/>
                  </a:cubicBezTo>
                  <a:cubicBezTo>
                    <a:pt x="200" y="20515"/>
                    <a:pt x="200" y="20248"/>
                    <a:pt x="200" y="20015"/>
                  </a:cubicBezTo>
                  <a:cubicBezTo>
                    <a:pt x="200" y="19814"/>
                    <a:pt x="167" y="19681"/>
                    <a:pt x="167" y="19681"/>
                  </a:cubicBezTo>
                  <a:lnTo>
                    <a:pt x="167" y="20015"/>
                  </a:lnTo>
                  <a:cubicBezTo>
                    <a:pt x="167" y="20248"/>
                    <a:pt x="167" y="20582"/>
                    <a:pt x="200" y="20949"/>
                  </a:cubicBezTo>
                  <a:cubicBezTo>
                    <a:pt x="200" y="21149"/>
                    <a:pt x="200" y="21349"/>
                    <a:pt x="234" y="21616"/>
                  </a:cubicBezTo>
                  <a:cubicBezTo>
                    <a:pt x="300" y="21849"/>
                    <a:pt x="334" y="22116"/>
                    <a:pt x="367" y="22450"/>
                  </a:cubicBezTo>
                  <a:cubicBezTo>
                    <a:pt x="400" y="22783"/>
                    <a:pt x="467" y="23083"/>
                    <a:pt x="500" y="23417"/>
                  </a:cubicBezTo>
                  <a:cubicBezTo>
                    <a:pt x="534" y="23584"/>
                    <a:pt x="534" y="23751"/>
                    <a:pt x="567" y="23917"/>
                  </a:cubicBezTo>
                  <a:lnTo>
                    <a:pt x="701" y="24451"/>
                  </a:lnTo>
                  <a:cubicBezTo>
                    <a:pt x="801" y="24818"/>
                    <a:pt x="867" y="25252"/>
                    <a:pt x="1034" y="25652"/>
                  </a:cubicBezTo>
                  <a:cubicBezTo>
                    <a:pt x="1201" y="26086"/>
                    <a:pt x="1334" y="26486"/>
                    <a:pt x="1501" y="26953"/>
                  </a:cubicBezTo>
                  <a:lnTo>
                    <a:pt x="1635" y="27286"/>
                  </a:lnTo>
                  <a:cubicBezTo>
                    <a:pt x="1668" y="27420"/>
                    <a:pt x="1701" y="27487"/>
                    <a:pt x="1801" y="27620"/>
                  </a:cubicBezTo>
                  <a:lnTo>
                    <a:pt x="2135" y="28287"/>
                  </a:lnTo>
                  <a:lnTo>
                    <a:pt x="2469" y="28988"/>
                  </a:lnTo>
                  <a:cubicBezTo>
                    <a:pt x="2602" y="29254"/>
                    <a:pt x="2769" y="29455"/>
                    <a:pt x="2869" y="29688"/>
                  </a:cubicBezTo>
                  <a:cubicBezTo>
                    <a:pt x="4170" y="31856"/>
                    <a:pt x="5838" y="33791"/>
                    <a:pt x="7839" y="35292"/>
                  </a:cubicBezTo>
                  <a:lnTo>
                    <a:pt x="8673" y="35926"/>
                  </a:lnTo>
                  <a:cubicBezTo>
                    <a:pt x="8973" y="36126"/>
                    <a:pt x="9307" y="36293"/>
                    <a:pt x="9574" y="36493"/>
                  </a:cubicBezTo>
                  <a:lnTo>
                    <a:pt x="10041" y="36793"/>
                  </a:lnTo>
                  <a:cubicBezTo>
                    <a:pt x="10207" y="36860"/>
                    <a:pt x="10374" y="36993"/>
                    <a:pt x="10541" y="37027"/>
                  </a:cubicBezTo>
                  <a:lnTo>
                    <a:pt x="11608" y="37527"/>
                  </a:lnTo>
                  <a:lnTo>
                    <a:pt x="12109" y="37794"/>
                  </a:lnTo>
                  <a:lnTo>
                    <a:pt x="12642" y="37994"/>
                  </a:lnTo>
                  <a:lnTo>
                    <a:pt x="13710" y="38428"/>
                  </a:lnTo>
                  <a:cubicBezTo>
                    <a:pt x="14110" y="38528"/>
                    <a:pt x="14477" y="38628"/>
                    <a:pt x="14877" y="38761"/>
                  </a:cubicBezTo>
                  <a:lnTo>
                    <a:pt x="15478" y="38928"/>
                  </a:lnTo>
                  <a:cubicBezTo>
                    <a:pt x="15545" y="38961"/>
                    <a:pt x="15678" y="38961"/>
                    <a:pt x="15778" y="38995"/>
                  </a:cubicBezTo>
                  <a:lnTo>
                    <a:pt x="16045" y="39028"/>
                  </a:lnTo>
                  <a:cubicBezTo>
                    <a:pt x="16879" y="39195"/>
                    <a:pt x="17713" y="39295"/>
                    <a:pt x="18547" y="39328"/>
                  </a:cubicBezTo>
                  <a:cubicBezTo>
                    <a:pt x="18980" y="39328"/>
                    <a:pt x="19381" y="39362"/>
                    <a:pt x="19848" y="39362"/>
                  </a:cubicBezTo>
                  <a:lnTo>
                    <a:pt x="21149" y="39328"/>
                  </a:lnTo>
                  <a:cubicBezTo>
                    <a:pt x="21349" y="39328"/>
                    <a:pt x="21549" y="39328"/>
                    <a:pt x="21816" y="39295"/>
                  </a:cubicBezTo>
                  <a:lnTo>
                    <a:pt x="22483" y="39195"/>
                  </a:lnTo>
                  <a:cubicBezTo>
                    <a:pt x="22883" y="39128"/>
                    <a:pt x="23350" y="39095"/>
                    <a:pt x="23817" y="38995"/>
                  </a:cubicBezTo>
                  <a:cubicBezTo>
                    <a:pt x="24684" y="38795"/>
                    <a:pt x="25552" y="38528"/>
                    <a:pt x="26452" y="38261"/>
                  </a:cubicBezTo>
                  <a:lnTo>
                    <a:pt x="27119" y="37994"/>
                  </a:lnTo>
                  <a:cubicBezTo>
                    <a:pt x="27220" y="37961"/>
                    <a:pt x="27320" y="37927"/>
                    <a:pt x="27453" y="37861"/>
                  </a:cubicBezTo>
                  <a:lnTo>
                    <a:pt x="27787" y="37694"/>
                  </a:lnTo>
                  <a:lnTo>
                    <a:pt x="29054" y="37093"/>
                  </a:lnTo>
                  <a:cubicBezTo>
                    <a:pt x="29488" y="36860"/>
                    <a:pt x="29888" y="36593"/>
                    <a:pt x="30322" y="36326"/>
                  </a:cubicBezTo>
                  <a:lnTo>
                    <a:pt x="30956" y="35959"/>
                  </a:lnTo>
                  <a:lnTo>
                    <a:pt x="31523" y="35526"/>
                  </a:lnTo>
                  <a:cubicBezTo>
                    <a:pt x="32323" y="34959"/>
                    <a:pt x="33057" y="34325"/>
                    <a:pt x="33791" y="33658"/>
                  </a:cubicBezTo>
                  <a:lnTo>
                    <a:pt x="34792" y="32590"/>
                  </a:lnTo>
                  <a:lnTo>
                    <a:pt x="35025" y="32290"/>
                  </a:lnTo>
                  <a:lnTo>
                    <a:pt x="35225" y="31990"/>
                  </a:lnTo>
                  <a:lnTo>
                    <a:pt x="35692" y="31423"/>
                  </a:lnTo>
                  <a:lnTo>
                    <a:pt x="36159" y="30789"/>
                  </a:lnTo>
                  <a:lnTo>
                    <a:pt x="36560" y="30122"/>
                  </a:lnTo>
                  <a:lnTo>
                    <a:pt x="36993" y="29455"/>
                  </a:lnTo>
                  <a:lnTo>
                    <a:pt x="37193" y="29121"/>
                  </a:lnTo>
                  <a:lnTo>
                    <a:pt x="37360" y="28787"/>
                  </a:lnTo>
                  <a:lnTo>
                    <a:pt x="38027" y="27420"/>
                  </a:lnTo>
                  <a:lnTo>
                    <a:pt x="38561" y="25952"/>
                  </a:lnTo>
                  <a:cubicBezTo>
                    <a:pt x="39962" y="21916"/>
                    <a:pt x="39962" y="17579"/>
                    <a:pt x="38628" y="13510"/>
                  </a:cubicBezTo>
                  <a:cubicBezTo>
                    <a:pt x="38461" y="13010"/>
                    <a:pt x="38227" y="12576"/>
                    <a:pt x="38061" y="12076"/>
                  </a:cubicBezTo>
                  <a:cubicBezTo>
                    <a:pt x="37894" y="11575"/>
                    <a:pt x="37627" y="11142"/>
                    <a:pt x="37393" y="10675"/>
                  </a:cubicBezTo>
                  <a:cubicBezTo>
                    <a:pt x="37360" y="10574"/>
                    <a:pt x="37293" y="10441"/>
                    <a:pt x="37227" y="10341"/>
                  </a:cubicBezTo>
                  <a:lnTo>
                    <a:pt x="37027" y="10007"/>
                  </a:lnTo>
                  <a:lnTo>
                    <a:pt x="36660" y="9340"/>
                  </a:lnTo>
                  <a:lnTo>
                    <a:pt x="36226" y="8673"/>
                  </a:lnTo>
                  <a:lnTo>
                    <a:pt x="35792" y="8073"/>
                  </a:lnTo>
                  <a:lnTo>
                    <a:pt x="35325" y="7472"/>
                  </a:lnTo>
                  <a:cubicBezTo>
                    <a:pt x="35225" y="7406"/>
                    <a:pt x="35159" y="7272"/>
                    <a:pt x="35125" y="7172"/>
                  </a:cubicBezTo>
                  <a:lnTo>
                    <a:pt x="34858" y="6905"/>
                  </a:lnTo>
                  <a:lnTo>
                    <a:pt x="33858" y="5804"/>
                  </a:lnTo>
                  <a:cubicBezTo>
                    <a:pt x="33157" y="5137"/>
                    <a:pt x="32390" y="4470"/>
                    <a:pt x="31623" y="3903"/>
                  </a:cubicBezTo>
                  <a:lnTo>
                    <a:pt x="31022" y="3469"/>
                  </a:lnTo>
                  <a:lnTo>
                    <a:pt x="30388" y="3102"/>
                  </a:lnTo>
                  <a:cubicBezTo>
                    <a:pt x="29988" y="2836"/>
                    <a:pt x="29621" y="2602"/>
                    <a:pt x="29188" y="2335"/>
                  </a:cubicBezTo>
                  <a:lnTo>
                    <a:pt x="27953" y="1735"/>
                  </a:lnTo>
                  <a:lnTo>
                    <a:pt x="27620" y="1568"/>
                  </a:lnTo>
                  <a:lnTo>
                    <a:pt x="27286" y="1435"/>
                  </a:lnTo>
                  <a:lnTo>
                    <a:pt x="26619" y="1168"/>
                  </a:lnTo>
                  <a:cubicBezTo>
                    <a:pt x="25718" y="901"/>
                    <a:pt x="24851" y="601"/>
                    <a:pt x="23984" y="434"/>
                  </a:cubicBezTo>
                  <a:cubicBezTo>
                    <a:pt x="23517" y="334"/>
                    <a:pt x="23117" y="300"/>
                    <a:pt x="22650" y="234"/>
                  </a:cubicBezTo>
                  <a:lnTo>
                    <a:pt x="21982" y="134"/>
                  </a:lnTo>
                  <a:cubicBezTo>
                    <a:pt x="21782" y="100"/>
                    <a:pt x="21515" y="100"/>
                    <a:pt x="21315" y="100"/>
                  </a:cubicBezTo>
                  <a:lnTo>
                    <a:pt x="2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4609300" y="1509850"/>
              <a:ext cx="101750" cy="102600"/>
            </a:xfrm>
            <a:custGeom>
              <a:rect b="b" l="l" r="r" t="t"/>
              <a:pathLst>
                <a:path extrusionOk="0" h="4104" w="4070">
                  <a:moveTo>
                    <a:pt x="2035" y="1"/>
                  </a:moveTo>
                  <a:cubicBezTo>
                    <a:pt x="901" y="1"/>
                    <a:pt x="0" y="901"/>
                    <a:pt x="0" y="2036"/>
                  </a:cubicBezTo>
                  <a:cubicBezTo>
                    <a:pt x="0" y="3170"/>
                    <a:pt x="901" y="4104"/>
                    <a:pt x="2035" y="4104"/>
                  </a:cubicBezTo>
                  <a:cubicBezTo>
                    <a:pt x="3169" y="4104"/>
                    <a:pt x="4070" y="3170"/>
                    <a:pt x="4070" y="2036"/>
                  </a:cubicBezTo>
                  <a:cubicBezTo>
                    <a:pt x="4070" y="901"/>
                    <a:pt x="3169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761075" y="1509850"/>
              <a:ext cx="102600" cy="102600"/>
            </a:xfrm>
            <a:custGeom>
              <a:rect b="b" l="l" r="r" t="t"/>
              <a:pathLst>
                <a:path extrusionOk="0" h="4104" w="4104">
                  <a:moveTo>
                    <a:pt x="2068" y="1"/>
                  </a:moveTo>
                  <a:cubicBezTo>
                    <a:pt x="934" y="1"/>
                    <a:pt x="0" y="901"/>
                    <a:pt x="0" y="2036"/>
                  </a:cubicBezTo>
                  <a:cubicBezTo>
                    <a:pt x="0" y="3170"/>
                    <a:pt x="934" y="4104"/>
                    <a:pt x="2068" y="4104"/>
                  </a:cubicBezTo>
                  <a:cubicBezTo>
                    <a:pt x="3203" y="4104"/>
                    <a:pt x="4103" y="3170"/>
                    <a:pt x="4103" y="2036"/>
                  </a:cubicBezTo>
                  <a:cubicBezTo>
                    <a:pt x="4103" y="901"/>
                    <a:pt x="3203" y="1"/>
                    <a:pt x="2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912850" y="1509850"/>
              <a:ext cx="101750" cy="102600"/>
            </a:xfrm>
            <a:custGeom>
              <a:rect b="b" l="l" r="r" t="t"/>
              <a:pathLst>
                <a:path extrusionOk="0" h="4104" w="4070">
                  <a:moveTo>
                    <a:pt x="2035" y="1"/>
                  </a:moveTo>
                  <a:cubicBezTo>
                    <a:pt x="901" y="1"/>
                    <a:pt x="0" y="901"/>
                    <a:pt x="0" y="2036"/>
                  </a:cubicBezTo>
                  <a:cubicBezTo>
                    <a:pt x="0" y="3170"/>
                    <a:pt x="901" y="4104"/>
                    <a:pt x="2035" y="4104"/>
                  </a:cubicBezTo>
                  <a:cubicBezTo>
                    <a:pt x="3169" y="4104"/>
                    <a:pt x="4070" y="3170"/>
                    <a:pt x="4070" y="2036"/>
                  </a:cubicBezTo>
                  <a:cubicBezTo>
                    <a:pt x="4070" y="901"/>
                    <a:pt x="3169" y="1"/>
                    <a:pt x="2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2"/>
          <p:cNvSpPr/>
          <p:nvPr/>
        </p:nvSpPr>
        <p:spPr>
          <a:xfrm rot="520928">
            <a:off x="4666636" y="723001"/>
            <a:ext cx="1540526" cy="1289697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2"/>
          <p:cNvSpPr txBox="1"/>
          <p:nvPr>
            <p:ph idx="2" type="title"/>
          </p:nvPr>
        </p:nvSpPr>
        <p:spPr>
          <a:xfrm>
            <a:off x="4751825" y="2096325"/>
            <a:ext cx="4296900" cy="14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base de </a:t>
            </a:r>
            <a:r>
              <a:rPr lang="en">
                <a:solidFill>
                  <a:schemeClr val="accent4"/>
                </a:solidFill>
              </a:rPr>
              <a:t>Conhecimento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960" name="Google Shape;960;p42"/>
          <p:cNvSpPr txBox="1"/>
          <p:nvPr>
            <p:ph idx="1" type="subTitle"/>
          </p:nvPr>
        </p:nvSpPr>
        <p:spPr>
          <a:xfrm>
            <a:off x="4751825" y="3632527"/>
            <a:ext cx="2871300" cy="10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 de conhecimento sobre a doença, usada para montar a estrutura do programa.</a:t>
            </a:r>
            <a:endParaRPr/>
          </a:p>
        </p:txBody>
      </p:sp>
      <p:grpSp>
        <p:nvGrpSpPr>
          <p:cNvPr id="961" name="Google Shape;961;p42"/>
          <p:cNvGrpSpPr/>
          <p:nvPr/>
        </p:nvGrpSpPr>
        <p:grpSpPr>
          <a:xfrm>
            <a:off x="883044" y="715030"/>
            <a:ext cx="3425669" cy="3856884"/>
            <a:chOff x="515964" y="983310"/>
            <a:chExt cx="3305673" cy="3721783"/>
          </a:xfrm>
        </p:grpSpPr>
        <p:sp>
          <p:nvSpPr>
            <p:cNvPr id="962" name="Google Shape;962;p42"/>
            <p:cNvSpPr/>
            <p:nvPr/>
          </p:nvSpPr>
          <p:spPr>
            <a:xfrm>
              <a:off x="515964" y="2140603"/>
              <a:ext cx="869445" cy="1670246"/>
            </a:xfrm>
            <a:custGeom>
              <a:rect b="b" l="l" r="r" t="t"/>
              <a:pathLst>
                <a:path extrusionOk="0" h="67350" w="35059">
                  <a:moveTo>
                    <a:pt x="14881" y="1"/>
                  </a:moveTo>
                  <a:cubicBezTo>
                    <a:pt x="14529" y="1"/>
                    <a:pt x="11190" y="210"/>
                    <a:pt x="11475" y="8174"/>
                  </a:cubicBezTo>
                  <a:cubicBezTo>
                    <a:pt x="11808" y="16613"/>
                    <a:pt x="12709" y="21150"/>
                    <a:pt x="12709" y="21150"/>
                  </a:cubicBezTo>
                  <a:cubicBezTo>
                    <a:pt x="12709" y="21150"/>
                    <a:pt x="12598" y="22699"/>
                    <a:pt x="11471" y="22699"/>
                  </a:cubicBezTo>
                  <a:cubicBezTo>
                    <a:pt x="11360" y="22699"/>
                    <a:pt x="11239" y="22684"/>
                    <a:pt x="11108" y="22651"/>
                  </a:cubicBezTo>
                  <a:cubicBezTo>
                    <a:pt x="10053" y="22381"/>
                    <a:pt x="8295" y="21318"/>
                    <a:pt x="6894" y="21318"/>
                  </a:cubicBezTo>
                  <a:cubicBezTo>
                    <a:pt x="6390" y="21318"/>
                    <a:pt x="5933" y="21455"/>
                    <a:pt x="5571" y="21817"/>
                  </a:cubicBezTo>
                  <a:cubicBezTo>
                    <a:pt x="4203" y="23185"/>
                    <a:pt x="4637" y="25386"/>
                    <a:pt x="6538" y="27988"/>
                  </a:cubicBezTo>
                  <a:cubicBezTo>
                    <a:pt x="8406" y="30557"/>
                    <a:pt x="12242" y="36294"/>
                    <a:pt x="12609" y="36828"/>
                  </a:cubicBezTo>
                  <a:cubicBezTo>
                    <a:pt x="12958" y="37335"/>
                    <a:pt x="13095" y="38203"/>
                    <a:pt x="12222" y="38203"/>
                  </a:cubicBezTo>
                  <a:cubicBezTo>
                    <a:pt x="12176" y="38203"/>
                    <a:pt x="12127" y="38201"/>
                    <a:pt x="12075" y="38196"/>
                  </a:cubicBezTo>
                  <a:cubicBezTo>
                    <a:pt x="11468" y="38156"/>
                    <a:pt x="8820" y="37311"/>
                    <a:pt x="6545" y="37311"/>
                  </a:cubicBezTo>
                  <a:cubicBezTo>
                    <a:pt x="4948" y="37311"/>
                    <a:pt x="3534" y="37727"/>
                    <a:pt x="3136" y="39130"/>
                  </a:cubicBezTo>
                  <a:cubicBezTo>
                    <a:pt x="2202" y="42499"/>
                    <a:pt x="8573" y="48736"/>
                    <a:pt x="9240" y="49470"/>
                  </a:cubicBezTo>
                  <a:cubicBezTo>
                    <a:pt x="9907" y="50171"/>
                    <a:pt x="9940" y="50571"/>
                    <a:pt x="9707" y="51038"/>
                  </a:cubicBezTo>
                  <a:cubicBezTo>
                    <a:pt x="9660" y="51120"/>
                    <a:pt x="9551" y="51156"/>
                    <a:pt x="9392" y="51156"/>
                  </a:cubicBezTo>
                  <a:cubicBezTo>
                    <a:pt x="8643" y="51156"/>
                    <a:pt x="6793" y="50366"/>
                    <a:pt x="5170" y="49871"/>
                  </a:cubicBezTo>
                  <a:cubicBezTo>
                    <a:pt x="4319" y="49629"/>
                    <a:pt x="3389" y="49430"/>
                    <a:pt x="2573" y="49430"/>
                  </a:cubicBezTo>
                  <a:cubicBezTo>
                    <a:pt x="1471" y="49430"/>
                    <a:pt x="578" y="49793"/>
                    <a:pt x="367" y="50905"/>
                  </a:cubicBezTo>
                  <a:cubicBezTo>
                    <a:pt x="0" y="52873"/>
                    <a:pt x="2769" y="58710"/>
                    <a:pt x="13243" y="64848"/>
                  </a:cubicBezTo>
                  <a:lnTo>
                    <a:pt x="18280" y="67350"/>
                  </a:lnTo>
                  <a:lnTo>
                    <a:pt x="23050" y="64348"/>
                  </a:lnTo>
                  <a:cubicBezTo>
                    <a:pt x="32857" y="57209"/>
                    <a:pt x="35058" y="51172"/>
                    <a:pt x="34458" y="49203"/>
                  </a:cubicBezTo>
                  <a:cubicBezTo>
                    <a:pt x="34176" y="48225"/>
                    <a:pt x="33449" y="47882"/>
                    <a:pt x="32552" y="47882"/>
                  </a:cubicBezTo>
                  <a:cubicBezTo>
                    <a:pt x="31644" y="47882"/>
                    <a:pt x="30561" y="48234"/>
                    <a:pt x="29588" y="48636"/>
                  </a:cubicBezTo>
                  <a:cubicBezTo>
                    <a:pt x="27924" y="49296"/>
                    <a:pt x="26088" y="50326"/>
                    <a:pt x="25394" y="50326"/>
                  </a:cubicBezTo>
                  <a:cubicBezTo>
                    <a:pt x="25281" y="50326"/>
                    <a:pt x="25198" y="50298"/>
                    <a:pt x="25151" y="50238"/>
                  </a:cubicBezTo>
                  <a:cubicBezTo>
                    <a:pt x="24818" y="49837"/>
                    <a:pt x="24818" y="49404"/>
                    <a:pt x="25452" y="48670"/>
                  </a:cubicBezTo>
                  <a:cubicBezTo>
                    <a:pt x="26085" y="47903"/>
                    <a:pt x="31756" y="40998"/>
                    <a:pt x="30488" y="37729"/>
                  </a:cubicBezTo>
                  <a:cubicBezTo>
                    <a:pt x="30064" y="36616"/>
                    <a:pt x="28997" y="36245"/>
                    <a:pt x="27738" y="36245"/>
                  </a:cubicBezTo>
                  <a:cubicBezTo>
                    <a:pt x="25333" y="36245"/>
                    <a:pt x="22227" y="37597"/>
                    <a:pt x="21549" y="37729"/>
                  </a:cubicBezTo>
                  <a:cubicBezTo>
                    <a:pt x="21440" y="37752"/>
                    <a:pt x="21344" y="37763"/>
                    <a:pt x="21259" y="37763"/>
                  </a:cubicBezTo>
                  <a:cubicBezTo>
                    <a:pt x="20503" y="37763"/>
                    <a:pt x="20605" y="36904"/>
                    <a:pt x="20815" y="36394"/>
                  </a:cubicBezTo>
                  <a:cubicBezTo>
                    <a:pt x="21082" y="35861"/>
                    <a:pt x="24384" y="29723"/>
                    <a:pt x="25985" y="27021"/>
                  </a:cubicBezTo>
                  <a:cubicBezTo>
                    <a:pt x="27620" y="24319"/>
                    <a:pt x="27887" y="22051"/>
                    <a:pt x="26319" y="20816"/>
                  </a:cubicBezTo>
                  <a:cubicBezTo>
                    <a:pt x="25976" y="20534"/>
                    <a:pt x="25588" y="20420"/>
                    <a:pt x="25174" y="20420"/>
                  </a:cubicBezTo>
                  <a:cubicBezTo>
                    <a:pt x="23736" y="20420"/>
                    <a:pt x="22003" y="21795"/>
                    <a:pt x="20915" y="22184"/>
                  </a:cubicBezTo>
                  <a:cubicBezTo>
                    <a:pt x="20743" y="22244"/>
                    <a:pt x="20588" y="22271"/>
                    <a:pt x="20447" y="22271"/>
                  </a:cubicBezTo>
                  <a:cubicBezTo>
                    <a:pt x="19420" y="22271"/>
                    <a:pt x="19214" y="20850"/>
                    <a:pt x="19214" y="20850"/>
                  </a:cubicBezTo>
                  <a:cubicBezTo>
                    <a:pt x="19214" y="20850"/>
                    <a:pt x="19614" y="16280"/>
                    <a:pt x="19114" y="7841"/>
                  </a:cubicBezTo>
                  <a:cubicBezTo>
                    <a:pt x="18682" y="586"/>
                    <a:pt x="15766" y="89"/>
                    <a:pt x="14975" y="89"/>
                  </a:cubicBezTo>
                  <a:cubicBezTo>
                    <a:pt x="14849" y="89"/>
                    <a:pt x="14777" y="102"/>
                    <a:pt x="14777" y="102"/>
                  </a:cubicBezTo>
                  <a:lnTo>
                    <a:pt x="14911" y="2"/>
                  </a:lnTo>
                  <a:cubicBezTo>
                    <a:pt x="14911" y="2"/>
                    <a:pt x="14900" y="1"/>
                    <a:pt x="14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893165" y="2331733"/>
              <a:ext cx="82756" cy="1691722"/>
            </a:xfrm>
            <a:custGeom>
              <a:rect b="b" l="l" r="r" t="t"/>
              <a:pathLst>
                <a:path extrusionOk="0" h="68216" w="3337">
                  <a:moveTo>
                    <a:pt x="1" y="0"/>
                  </a:moveTo>
                  <a:lnTo>
                    <a:pt x="1" y="500"/>
                  </a:lnTo>
                  <a:cubicBezTo>
                    <a:pt x="1" y="967"/>
                    <a:pt x="34" y="1635"/>
                    <a:pt x="68" y="2502"/>
                  </a:cubicBezTo>
                  <a:cubicBezTo>
                    <a:pt x="168" y="4236"/>
                    <a:pt x="301" y="6772"/>
                    <a:pt x="468" y="9840"/>
                  </a:cubicBezTo>
                  <a:cubicBezTo>
                    <a:pt x="801" y="16078"/>
                    <a:pt x="1168" y="24651"/>
                    <a:pt x="1569" y="34125"/>
                  </a:cubicBezTo>
                  <a:cubicBezTo>
                    <a:pt x="2002" y="43598"/>
                    <a:pt x="2403" y="52171"/>
                    <a:pt x="2736" y="58375"/>
                  </a:cubicBezTo>
                  <a:cubicBezTo>
                    <a:pt x="2903" y="61477"/>
                    <a:pt x="3036" y="63979"/>
                    <a:pt x="3170" y="65714"/>
                  </a:cubicBezTo>
                  <a:cubicBezTo>
                    <a:pt x="3203" y="66614"/>
                    <a:pt x="3237" y="67282"/>
                    <a:pt x="3303" y="67715"/>
                  </a:cubicBezTo>
                  <a:cubicBezTo>
                    <a:pt x="3337" y="67949"/>
                    <a:pt x="3337" y="68116"/>
                    <a:pt x="3337" y="68216"/>
                  </a:cubicBezTo>
                  <a:lnTo>
                    <a:pt x="3337" y="67715"/>
                  </a:lnTo>
                  <a:cubicBezTo>
                    <a:pt x="3337" y="67282"/>
                    <a:pt x="3303" y="66614"/>
                    <a:pt x="3237" y="65714"/>
                  </a:cubicBezTo>
                  <a:cubicBezTo>
                    <a:pt x="3170" y="64013"/>
                    <a:pt x="3036" y="61477"/>
                    <a:pt x="2870" y="58375"/>
                  </a:cubicBezTo>
                  <a:cubicBezTo>
                    <a:pt x="2536" y="52171"/>
                    <a:pt x="2169" y="43598"/>
                    <a:pt x="1735" y="34125"/>
                  </a:cubicBezTo>
                  <a:cubicBezTo>
                    <a:pt x="1335" y="24651"/>
                    <a:pt x="902" y="16078"/>
                    <a:pt x="568" y="9840"/>
                  </a:cubicBezTo>
                  <a:cubicBezTo>
                    <a:pt x="401" y="6772"/>
                    <a:pt x="301" y="4270"/>
                    <a:pt x="168" y="2502"/>
                  </a:cubicBezTo>
                  <a:cubicBezTo>
                    <a:pt x="134" y="1635"/>
                    <a:pt x="68" y="967"/>
                    <a:pt x="34" y="500"/>
                  </a:cubicBezTo>
                  <a:cubicBezTo>
                    <a:pt x="34" y="300"/>
                    <a:pt x="1" y="1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747592" y="2748662"/>
              <a:ext cx="176225" cy="185327"/>
            </a:xfrm>
            <a:custGeom>
              <a:rect b="b" l="l" r="r" t="t"/>
              <a:pathLst>
                <a:path extrusionOk="0" h="7473" w="7106">
                  <a:moveTo>
                    <a:pt x="0" y="0"/>
                  </a:moveTo>
                  <a:cubicBezTo>
                    <a:pt x="0" y="33"/>
                    <a:pt x="67" y="134"/>
                    <a:pt x="234" y="300"/>
                  </a:cubicBezTo>
                  <a:lnTo>
                    <a:pt x="1001" y="1101"/>
                  </a:lnTo>
                  <a:lnTo>
                    <a:pt x="3503" y="3769"/>
                  </a:lnTo>
                  <a:cubicBezTo>
                    <a:pt x="4437" y="4804"/>
                    <a:pt x="5337" y="5771"/>
                    <a:pt x="6004" y="6438"/>
                  </a:cubicBezTo>
                  <a:cubicBezTo>
                    <a:pt x="6305" y="6805"/>
                    <a:pt x="6571" y="7038"/>
                    <a:pt x="6772" y="7205"/>
                  </a:cubicBezTo>
                  <a:cubicBezTo>
                    <a:pt x="7005" y="7372"/>
                    <a:pt x="7105" y="7472"/>
                    <a:pt x="7105" y="7472"/>
                  </a:cubicBezTo>
                  <a:cubicBezTo>
                    <a:pt x="7038" y="7372"/>
                    <a:pt x="6938" y="7272"/>
                    <a:pt x="6872" y="7172"/>
                  </a:cubicBezTo>
                  <a:lnTo>
                    <a:pt x="6104" y="6338"/>
                  </a:lnTo>
                  <a:lnTo>
                    <a:pt x="3669" y="3636"/>
                  </a:lnTo>
                  <a:cubicBezTo>
                    <a:pt x="2669" y="2602"/>
                    <a:pt x="1768" y="1668"/>
                    <a:pt x="1101" y="1001"/>
                  </a:cubicBezTo>
                  <a:cubicBezTo>
                    <a:pt x="767" y="667"/>
                    <a:pt x="534" y="434"/>
                    <a:pt x="334" y="267"/>
                  </a:cubicBezTo>
                  <a:cubicBezTo>
                    <a:pt x="200" y="167"/>
                    <a:pt x="100" y="10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935373" y="2720515"/>
              <a:ext cx="210126" cy="210176"/>
            </a:xfrm>
            <a:custGeom>
              <a:rect b="b" l="l" r="r" t="t"/>
              <a:pathLst>
                <a:path extrusionOk="0" h="8475" w="8473">
                  <a:moveTo>
                    <a:pt x="8437" y="1"/>
                  </a:moveTo>
                  <a:cubicBezTo>
                    <a:pt x="8340" y="1"/>
                    <a:pt x="6484" y="1856"/>
                    <a:pt x="4170" y="4171"/>
                  </a:cubicBezTo>
                  <a:cubicBezTo>
                    <a:pt x="1835" y="6506"/>
                    <a:pt x="0" y="8440"/>
                    <a:pt x="33" y="8474"/>
                  </a:cubicBezTo>
                  <a:cubicBezTo>
                    <a:pt x="34" y="8474"/>
                    <a:pt x="35" y="8474"/>
                    <a:pt x="36" y="8474"/>
                  </a:cubicBezTo>
                  <a:cubicBezTo>
                    <a:pt x="133" y="8474"/>
                    <a:pt x="1989" y="6619"/>
                    <a:pt x="4303" y="4304"/>
                  </a:cubicBezTo>
                  <a:cubicBezTo>
                    <a:pt x="6638" y="1969"/>
                    <a:pt x="8473" y="68"/>
                    <a:pt x="8439" y="1"/>
                  </a:cubicBezTo>
                  <a:cubicBezTo>
                    <a:pt x="8439" y="1"/>
                    <a:pt x="8438" y="1"/>
                    <a:pt x="8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935373" y="3157308"/>
              <a:ext cx="223369" cy="135703"/>
            </a:xfrm>
            <a:custGeom>
              <a:rect b="b" l="l" r="r" t="t"/>
              <a:pathLst>
                <a:path extrusionOk="0" h="5472" w="9007">
                  <a:moveTo>
                    <a:pt x="9007" y="1"/>
                  </a:moveTo>
                  <a:lnTo>
                    <a:pt x="9007" y="1"/>
                  </a:lnTo>
                  <a:cubicBezTo>
                    <a:pt x="8873" y="34"/>
                    <a:pt x="8740" y="134"/>
                    <a:pt x="8640" y="201"/>
                  </a:cubicBezTo>
                  <a:lnTo>
                    <a:pt x="7672" y="835"/>
                  </a:lnTo>
                  <a:cubicBezTo>
                    <a:pt x="6872" y="1335"/>
                    <a:pt x="5804" y="2069"/>
                    <a:pt x="4537" y="2836"/>
                  </a:cubicBezTo>
                  <a:cubicBezTo>
                    <a:pt x="3302" y="3570"/>
                    <a:pt x="2168" y="4237"/>
                    <a:pt x="1334" y="4704"/>
                  </a:cubicBezTo>
                  <a:lnTo>
                    <a:pt x="334" y="5238"/>
                  </a:lnTo>
                  <a:cubicBezTo>
                    <a:pt x="200" y="5304"/>
                    <a:pt x="134" y="5371"/>
                    <a:pt x="0" y="5471"/>
                  </a:cubicBezTo>
                  <a:cubicBezTo>
                    <a:pt x="167" y="5404"/>
                    <a:pt x="300" y="5371"/>
                    <a:pt x="434" y="5371"/>
                  </a:cubicBezTo>
                  <a:lnTo>
                    <a:pt x="1434" y="4871"/>
                  </a:lnTo>
                  <a:cubicBezTo>
                    <a:pt x="2268" y="4404"/>
                    <a:pt x="3369" y="3837"/>
                    <a:pt x="4637" y="3036"/>
                  </a:cubicBezTo>
                  <a:cubicBezTo>
                    <a:pt x="5871" y="2236"/>
                    <a:pt x="7005" y="1502"/>
                    <a:pt x="7772" y="968"/>
                  </a:cubicBezTo>
                  <a:cubicBezTo>
                    <a:pt x="8173" y="701"/>
                    <a:pt x="8473" y="434"/>
                    <a:pt x="8673" y="267"/>
                  </a:cubicBezTo>
                  <a:cubicBezTo>
                    <a:pt x="8806" y="201"/>
                    <a:pt x="8940" y="134"/>
                    <a:pt x="9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728546" y="3166409"/>
              <a:ext cx="206853" cy="123278"/>
            </a:xfrm>
            <a:custGeom>
              <a:rect b="b" l="l" r="r" t="t"/>
              <a:pathLst>
                <a:path extrusionOk="0" h="4971" w="8341">
                  <a:moveTo>
                    <a:pt x="1" y="1"/>
                  </a:moveTo>
                  <a:cubicBezTo>
                    <a:pt x="68" y="101"/>
                    <a:pt x="201" y="167"/>
                    <a:pt x="301" y="167"/>
                  </a:cubicBezTo>
                  <a:cubicBezTo>
                    <a:pt x="501" y="334"/>
                    <a:pt x="801" y="501"/>
                    <a:pt x="1168" y="734"/>
                  </a:cubicBezTo>
                  <a:cubicBezTo>
                    <a:pt x="1936" y="1201"/>
                    <a:pt x="3003" y="1835"/>
                    <a:pt x="4137" y="2536"/>
                  </a:cubicBezTo>
                  <a:cubicBezTo>
                    <a:pt x="5271" y="3236"/>
                    <a:pt x="6339" y="3870"/>
                    <a:pt x="7106" y="4304"/>
                  </a:cubicBezTo>
                  <a:cubicBezTo>
                    <a:pt x="7473" y="4504"/>
                    <a:pt x="7806" y="4671"/>
                    <a:pt x="8007" y="4804"/>
                  </a:cubicBezTo>
                  <a:cubicBezTo>
                    <a:pt x="8107" y="4871"/>
                    <a:pt x="8207" y="4904"/>
                    <a:pt x="8340" y="4971"/>
                  </a:cubicBezTo>
                  <a:cubicBezTo>
                    <a:pt x="8273" y="4871"/>
                    <a:pt x="8173" y="4804"/>
                    <a:pt x="8040" y="4737"/>
                  </a:cubicBezTo>
                  <a:cubicBezTo>
                    <a:pt x="7840" y="4570"/>
                    <a:pt x="7540" y="4437"/>
                    <a:pt x="7173" y="4170"/>
                  </a:cubicBezTo>
                  <a:cubicBezTo>
                    <a:pt x="6372" y="3703"/>
                    <a:pt x="5338" y="3136"/>
                    <a:pt x="4204" y="2402"/>
                  </a:cubicBezTo>
                  <a:cubicBezTo>
                    <a:pt x="3103" y="1702"/>
                    <a:pt x="2002" y="1101"/>
                    <a:pt x="1268" y="668"/>
                  </a:cubicBezTo>
                  <a:cubicBezTo>
                    <a:pt x="868" y="468"/>
                    <a:pt x="535" y="301"/>
                    <a:pt x="334" y="167"/>
                  </a:cubicBezTo>
                  <a:cubicBezTo>
                    <a:pt x="268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687180" y="3485728"/>
              <a:ext cx="268058" cy="156361"/>
            </a:xfrm>
            <a:custGeom>
              <a:rect b="b" l="l" r="r" t="t"/>
              <a:pathLst>
                <a:path extrusionOk="0" h="6305" w="10809">
                  <a:moveTo>
                    <a:pt x="1" y="0"/>
                  </a:moveTo>
                  <a:lnTo>
                    <a:pt x="1" y="0"/>
                  </a:lnTo>
                  <a:cubicBezTo>
                    <a:pt x="134" y="100"/>
                    <a:pt x="301" y="167"/>
                    <a:pt x="435" y="301"/>
                  </a:cubicBezTo>
                  <a:lnTo>
                    <a:pt x="1535" y="1001"/>
                  </a:lnTo>
                  <a:cubicBezTo>
                    <a:pt x="2503" y="1602"/>
                    <a:pt x="3837" y="2369"/>
                    <a:pt x="5338" y="3269"/>
                  </a:cubicBezTo>
                  <a:cubicBezTo>
                    <a:pt x="6839" y="4137"/>
                    <a:pt x="8173" y="4937"/>
                    <a:pt x="9174" y="5471"/>
                  </a:cubicBezTo>
                  <a:lnTo>
                    <a:pt x="10342" y="6105"/>
                  </a:lnTo>
                  <a:cubicBezTo>
                    <a:pt x="10508" y="6171"/>
                    <a:pt x="10642" y="6272"/>
                    <a:pt x="10809" y="6305"/>
                  </a:cubicBezTo>
                  <a:cubicBezTo>
                    <a:pt x="10675" y="6171"/>
                    <a:pt x="10542" y="6105"/>
                    <a:pt x="10375" y="6005"/>
                  </a:cubicBezTo>
                  <a:lnTo>
                    <a:pt x="9274" y="5304"/>
                  </a:lnTo>
                  <a:cubicBezTo>
                    <a:pt x="8307" y="4737"/>
                    <a:pt x="6973" y="3937"/>
                    <a:pt x="5472" y="3069"/>
                  </a:cubicBezTo>
                  <a:cubicBezTo>
                    <a:pt x="3970" y="2169"/>
                    <a:pt x="2636" y="1401"/>
                    <a:pt x="1635" y="834"/>
                  </a:cubicBezTo>
                  <a:lnTo>
                    <a:pt x="468" y="234"/>
                  </a:lnTo>
                  <a:cubicBezTo>
                    <a:pt x="301" y="134"/>
                    <a:pt x="168" y="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950253" y="3454282"/>
              <a:ext cx="277977" cy="182028"/>
            </a:xfrm>
            <a:custGeom>
              <a:rect b="b" l="l" r="r" t="t"/>
              <a:pathLst>
                <a:path extrusionOk="0" h="7340" w="11209">
                  <a:moveTo>
                    <a:pt x="11209" y="1"/>
                  </a:moveTo>
                  <a:lnTo>
                    <a:pt x="11209" y="1"/>
                  </a:lnTo>
                  <a:cubicBezTo>
                    <a:pt x="11042" y="68"/>
                    <a:pt x="10875" y="168"/>
                    <a:pt x="10742" y="268"/>
                  </a:cubicBezTo>
                  <a:cubicBezTo>
                    <a:pt x="10441" y="535"/>
                    <a:pt x="10041" y="768"/>
                    <a:pt x="9574" y="1102"/>
                  </a:cubicBezTo>
                  <a:cubicBezTo>
                    <a:pt x="8573" y="1835"/>
                    <a:pt x="7206" y="2769"/>
                    <a:pt x="5638" y="3770"/>
                  </a:cubicBezTo>
                  <a:cubicBezTo>
                    <a:pt x="4103" y="4771"/>
                    <a:pt x="2702" y="5672"/>
                    <a:pt x="1668" y="6272"/>
                  </a:cubicBezTo>
                  <a:lnTo>
                    <a:pt x="401" y="7039"/>
                  </a:lnTo>
                  <a:cubicBezTo>
                    <a:pt x="267" y="7106"/>
                    <a:pt x="101" y="7206"/>
                    <a:pt x="1" y="7339"/>
                  </a:cubicBezTo>
                  <a:lnTo>
                    <a:pt x="468" y="7073"/>
                  </a:lnTo>
                  <a:cubicBezTo>
                    <a:pt x="768" y="6906"/>
                    <a:pt x="1201" y="6672"/>
                    <a:pt x="1735" y="6372"/>
                  </a:cubicBezTo>
                  <a:cubicBezTo>
                    <a:pt x="2769" y="5772"/>
                    <a:pt x="4237" y="4938"/>
                    <a:pt x="5771" y="3904"/>
                  </a:cubicBezTo>
                  <a:cubicBezTo>
                    <a:pt x="7306" y="2870"/>
                    <a:pt x="8707" y="1902"/>
                    <a:pt x="9641" y="1202"/>
                  </a:cubicBezTo>
                  <a:cubicBezTo>
                    <a:pt x="10108" y="835"/>
                    <a:pt x="10541" y="535"/>
                    <a:pt x="10775" y="334"/>
                  </a:cubicBezTo>
                  <a:cubicBezTo>
                    <a:pt x="10942" y="234"/>
                    <a:pt x="11075" y="101"/>
                    <a:pt x="1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791412" y="3851371"/>
              <a:ext cx="346647" cy="853722"/>
            </a:xfrm>
            <a:custGeom>
              <a:rect b="b" l="l" r="r" t="t"/>
              <a:pathLst>
                <a:path extrusionOk="0" h="34425" w="13978">
                  <a:moveTo>
                    <a:pt x="1" y="0"/>
                  </a:moveTo>
                  <a:lnTo>
                    <a:pt x="4604" y="34425"/>
                  </a:lnTo>
                  <a:lnTo>
                    <a:pt x="9408" y="34425"/>
                  </a:lnTo>
                  <a:lnTo>
                    <a:pt x="139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810458" y="3921157"/>
              <a:ext cx="310242" cy="77474"/>
            </a:xfrm>
            <a:custGeom>
              <a:rect b="b" l="l" r="r" t="t"/>
              <a:pathLst>
                <a:path extrusionOk="0" h="3124" w="12510">
                  <a:moveTo>
                    <a:pt x="4851" y="1"/>
                  </a:moveTo>
                  <a:cubicBezTo>
                    <a:pt x="4404" y="1"/>
                    <a:pt x="3958" y="76"/>
                    <a:pt x="3536" y="222"/>
                  </a:cubicBezTo>
                  <a:cubicBezTo>
                    <a:pt x="3169" y="389"/>
                    <a:pt x="2836" y="589"/>
                    <a:pt x="2535" y="856"/>
                  </a:cubicBezTo>
                  <a:cubicBezTo>
                    <a:pt x="2302" y="1056"/>
                    <a:pt x="2002" y="1256"/>
                    <a:pt x="1735" y="1456"/>
                  </a:cubicBezTo>
                  <a:cubicBezTo>
                    <a:pt x="1475" y="1669"/>
                    <a:pt x="1148" y="1781"/>
                    <a:pt x="814" y="1781"/>
                  </a:cubicBezTo>
                  <a:cubicBezTo>
                    <a:pt x="676" y="1781"/>
                    <a:pt x="537" y="1762"/>
                    <a:pt x="400" y="1723"/>
                  </a:cubicBezTo>
                  <a:cubicBezTo>
                    <a:pt x="234" y="1623"/>
                    <a:pt x="134" y="1556"/>
                    <a:pt x="0" y="1423"/>
                  </a:cubicBezTo>
                  <a:lnTo>
                    <a:pt x="0" y="1423"/>
                  </a:lnTo>
                  <a:cubicBezTo>
                    <a:pt x="0" y="1423"/>
                    <a:pt x="0" y="1456"/>
                    <a:pt x="67" y="1556"/>
                  </a:cubicBezTo>
                  <a:cubicBezTo>
                    <a:pt x="167" y="1689"/>
                    <a:pt x="300" y="1756"/>
                    <a:pt x="400" y="1790"/>
                  </a:cubicBezTo>
                  <a:cubicBezTo>
                    <a:pt x="596" y="1855"/>
                    <a:pt x="802" y="1889"/>
                    <a:pt x="1004" y="1889"/>
                  </a:cubicBezTo>
                  <a:cubicBezTo>
                    <a:pt x="1319" y="1889"/>
                    <a:pt x="1624" y="1806"/>
                    <a:pt x="1868" y="1623"/>
                  </a:cubicBezTo>
                  <a:cubicBezTo>
                    <a:pt x="2402" y="1289"/>
                    <a:pt x="2902" y="722"/>
                    <a:pt x="3669" y="422"/>
                  </a:cubicBezTo>
                  <a:cubicBezTo>
                    <a:pt x="4072" y="309"/>
                    <a:pt x="4491" y="251"/>
                    <a:pt x="4907" y="251"/>
                  </a:cubicBezTo>
                  <a:cubicBezTo>
                    <a:pt x="5351" y="251"/>
                    <a:pt x="5791" y="317"/>
                    <a:pt x="6205" y="455"/>
                  </a:cubicBezTo>
                  <a:cubicBezTo>
                    <a:pt x="7039" y="755"/>
                    <a:pt x="7839" y="1122"/>
                    <a:pt x="8573" y="1623"/>
                  </a:cubicBezTo>
                  <a:cubicBezTo>
                    <a:pt x="9207" y="2023"/>
                    <a:pt x="9874" y="2390"/>
                    <a:pt x="10541" y="2690"/>
                  </a:cubicBezTo>
                  <a:cubicBezTo>
                    <a:pt x="11008" y="2890"/>
                    <a:pt x="11475" y="3024"/>
                    <a:pt x="11975" y="3091"/>
                  </a:cubicBezTo>
                  <a:cubicBezTo>
                    <a:pt x="12075" y="3091"/>
                    <a:pt x="12242" y="3124"/>
                    <a:pt x="12376" y="3124"/>
                  </a:cubicBezTo>
                  <a:lnTo>
                    <a:pt x="12509" y="3124"/>
                  </a:lnTo>
                  <a:cubicBezTo>
                    <a:pt x="11842" y="3024"/>
                    <a:pt x="11175" y="2857"/>
                    <a:pt x="10574" y="2557"/>
                  </a:cubicBezTo>
                  <a:cubicBezTo>
                    <a:pt x="9907" y="2223"/>
                    <a:pt x="9307" y="1890"/>
                    <a:pt x="8673" y="1456"/>
                  </a:cubicBezTo>
                  <a:cubicBezTo>
                    <a:pt x="7906" y="956"/>
                    <a:pt x="7072" y="555"/>
                    <a:pt x="6238" y="255"/>
                  </a:cubicBezTo>
                  <a:cubicBezTo>
                    <a:pt x="5793" y="84"/>
                    <a:pt x="5321" y="1"/>
                    <a:pt x="4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822858" y="4050734"/>
              <a:ext cx="292857" cy="62892"/>
            </a:xfrm>
            <a:custGeom>
              <a:rect b="b" l="l" r="r" t="t"/>
              <a:pathLst>
                <a:path extrusionOk="0" h="2536" w="11809">
                  <a:moveTo>
                    <a:pt x="11809" y="0"/>
                  </a:moveTo>
                  <a:cubicBezTo>
                    <a:pt x="11309" y="334"/>
                    <a:pt x="10742" y="634"/>
                    <a:pt x="10174" y="868"/>
                  </a:cubicBezTo>
                  <a:cubicBezTo>
                    <a:pt x="9541" y="1135"/>
                    <a:pt x="8907" y="1301"/>
                    <a:pt x="8240" y="1368"/>
                  </a:cubicBezTo>
                  <a:cubicBezTo>
                    <a:pt x="7994" y="1400"/>
                    <a:pt x="7741" y="1415"/>
                    <a:pt x="7485" y="1415"/>
                  </a:cubicBezTo>
                  <a:cubicBezTo>
                    <a:pt x="6941" y="1415"/>
                    <a:pt x="6382" y="1348"/>
                    <a:pt x="5838" y="1235"/>
                  </a:cubicBezTo>
                  <a:cubicBezTo>
                    <a:pt x="5037" y="1068"/>
                    <a:pt x="4204" y="1001"/>
                    <a:pt x="3370" y="901"/>
                  </a:cubicBezTo>
                  <a:cubicBezTo>
                    <a:pt x="3303" y="898"/>
                    <a:pt x="3236" y="896"/>
                    <a:pt x="3169" y="896"/>
                  </a:cubicBezTo>
                  <a:cubicBezTo>
                    <a:pt x="2563" y="896"/>
                    <a:pt x="1939" y="1031"/>
                    <a:pt x="1368" y="1301"/>
                  </a:cubicBezTo>
                  <a:cubicBezTo>
                    <a:pt x="968" y="1468"/>
                    <a:pt x="534" y="1735"/>
                    <a:pt x="234" y="2069"/>
                  </a:cubicBezTo>
                  <a:cubicBezTo>
                    <a:pt x="167" y="2169"/>
                    <a:pt x="67" y="2302"/>
                    <a:pt x="34" y="2369"/>
                  </a:cubicBezTo>
                  <a:cubicBezTo>
                    <a:pt x="1" y="2502"/>
                    <a:pt x="1" y="2536"/>
                    <a:pt x="1" y="2536"/>
                  </a:cubicBezTo>
                  <a:cubicBezTo>
                    <a:pt x="1" y="2536"/>
                    <a:pt x="134" y="2402"/>
                    <a:pt x="334" y="2169"/>
                  </a:cubicBezTo>
                  <a:cubicBezTo>
                    <a:pt x="668" y="1835"/>
                    <a:pt x="1035" y="1635"/>
                    <a:pt x="1468" y="1468"/>
                  </a:cubicBezTo>
                  <a:cubicBezTo>
                    <a:pt x="1994" y="1264"/>
                    <a:pt x="2570" y="1162"/>
                    <a:pt x="3153" y="1162"/>
                  </a:cubicBezTo>
                  <a:cubicBezTo>
                    <a:pt x="3236" y="1162"/>
                    <a:pt x="3320" y="1164"/>
                    <a:pt x="3403" y="1168"/>
                  </a:cubicBezTo>
                  <a:cubicBezTo>
                    <a:pt x="4237" y="1201"/>
                    <a:pt x="5037" y="1335"/>
                    <a:pt x="5838" y="1501"/>
                  </a:cubicBezTo>
                  <a:cubicBezTo>
                    <a:pt x="6324" y="1599"/>
                    <a:pt x="6810" y="1650"/>
                    <a:pt x="7289" y="1650"/>
                  </a:cubicBezTo>
                  <a:cubicBezTo>
                    <a:pt x="7632" y="1650"/>
                    <a:pt x="7972" y="1624"/>
                    <a:pt x="8306" y="1568"/>
                  </a:cubicBezTo>
                  <a:cubicBezTo>
                    <a:pt x="8974" y="1501"/>
                    <a:pt x="9641" y="1301"/>
                    <a:pt x="10241" y="1034"/>
                  </a:cubicBezTo>
                  <a:cubicBezTo>
                    <a:pt x="10675" y="834"/>
                    <a:pt x="11042" y="634"/>
                    <a:pt x="11409" y="334"/>
                  </a:cubicBezTo>
                  <a:cubicBezTo>
                    <a:pt x="11542" y="234"/>
                    <a:pt x="11676" y="134"/>
                    <a:pt x="11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841061" y="4173988"/>
              <a:ext cx="258113" cy="37249"/>
            </a:xfrm>
            <a:custGeom>
              <a:rect b="b" l="l" r="r" t="t"/>
              <a:pathLst>
                <a:path extrusionOk="0" h="1502" w="10408">
                  <a:moveTo>
                    <a:pt x="0" y="1"/>
                  </a:moveTo>
                  <a:cubicBezTo>
                    <a:pt x="67" y="101"/>
                    <a:pt x="134" y="234"/>
                    <a:pt x="267" y="368"/>
                  </a:cubicBezTo>
                  <a:cubicBezTo>
                    <a:pt x="501" y="668"/>
                    <a:pt x="834" y="901"/>
                    <a:pt x="1235" y="1068"/>
                  </a:cubicBezTo>
                  <a:cubicBezTo>
                    <a:pt x="1768" y="1335"/>
                    <a:pt x="2335" y="1435"/>
                    <a:pt x="2936" y="1502"/>
                  </a:cubicBezTo>
                  <a:cubicBezTo>
                    <a:pt x="3636" y="1502"/>
                    <a:pt x="4337" y="1435"/>
                    <a:pt x="5071" y="1268"/>
                  </a:cubicBezTo>
                  <a:cubicBezTo>
                    <a:pt x="5805" y="1101"/>
                    <a:pt x="6472" y="935"/>
                    <a:pt x="7139" y="835"/>
                  </a:cubicBezTo>
                  <a:cubicBezTo>
                    <a:pt x="7673" y="701"/>
                    <a:pt x="8273" y="668"/>
                    <a:pt x="8840" y="668"/>
                  </a:cubicBezTo>
                  <a:cubicBezTo>
                    <a:pt x="9340" y="701"/>
                    <a:pt x="9907" y="768"/>
                    <a:pt x="10408" y="935"/>
                  </a:cubicBezTo>
                  <a:cubicBezTo>
                    <a:pt x="10274" y="868"/>
                    <a:pt x="10141" y="768"/>
                    <a:pt x="10008" y="734"/>
                  </a:cubicBezTo>
                  <a:cubicBezTo>
                    <a:pt x="9641" y="601"/>
                    <a:pt x="9274" y="534"/>
                    <a:pt x="8840" y="501"/>
                  </a:cubicBezTo>
                  <a:cubicBezTo>
                    <a:pt x="8674" y="481"/>
                    <a:pt x="8505" y="473"/>
                    <a:pt x="8335" y="473"/>
                  </a:cubicBezTo>
                  <a:cubicBezTo>
                    <a:pt x="7924" y="473"/>
                    <a:pt x="7506" y="520"/>
                    <a:pt x="7105" y="568"/>
                  </a:cubicBezTo>
                  <a:cubicBezTo>
                    <a:pt x="6438" y="701"/>
                    <a:pt x="5771" y="868"/>
                    <a:pt x="5004" y="1035"/>
                  </a:cubicBezTo>
                  <a:cubicBezTo>
                    <a:pt x="4337" y="1201"/>
                    <a:pt x="3636" y="1268"/>
                    <a:pt x="2936" y="1268"/>
                  </a:cubicBezTo>
                  <a:cubicBezTo>
                    <a:pt x="2335" y="1268"/>
                    <a:pt x="1802" y="1168"/>
                    <a:pt x="1268" y="901"/>
                  </a:cubicBezTo>
                  <a:cubicBezTo>
                    <a:pt x="801" y="701"/>
                    <a:pt x="334" y="36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852642" y="4296423"/>
              <a:ext cx="224212" cy="43300"/>
            </a:xfrm>
            <a:custGeom>
              <a:rect b="b" l="l" r="r" t="t"/>
              <a:pathLst>
                <a:path extrusionOk="0" h="1746" w="9041">
                  <a:moveTo>
                    <a:pt x="9040" y="0"/>
                  </a:moveTo>
                  <a:cubicBezTo>
                    <a:pt x="8673" y="301"/>
                    <a:pt x="8306" y="568"/>
                    <a:pt x="7873" y="801"/>
                  </a:cubicBezTo>
                  <a:cubicBezTo>
                    <a:pt x="7044" y="1243"/>
                    <a:pt x="6146" y="1502"/>
                    <a:pt x="5217" y="1502"/>
                  </a:cubicBezTo>
                  <a:cubicBezTo>
                    <a:pt x="5025" y="1502"/>
                    <a:pt x="4832" y="1491"/>
                    <a:pt x="4637" y="1468"/>
                  </a:cubicBezTo>
                  <a:cubicBezTo>
                    <a:pt x="3303" y="1401"/>
                    <a:pt x="2302" y="601"/>
                    <a:pt x="1368" y="501"/>
                  </a:cubicBezTo>
                  <a:cubicBezTo>
                    <a:pt x="1257" y="490"/>
                    <a:pt x="1142" y="482"/>
                    <a:pt x="1026" y="482"/>
                  </a:cubicBezTo>
                  <a:cubicBezTo>
                    <a:pt x="794" y="482"/>
                    <a:pt x="556" y="512"/>
                    <a:pt x="334" y="601"/>
                  </a:cubicBezTo>
                  <a:cubicBezTo>
                    <a:pt x="134" y="668"/>
                    <a:pt x="0" y="801"/>
                    <a:pt x="34" y="801"/>
                  </a:cubicBezTo>
                  <a:cubicBezTo>
                    <a:pt x="328" y="688"/>
                    <a:pt x="654" y="621"/>
                    <a:pt x="958" y="621"/>
                  </a:cubicBezTo>
                  <a:cubicBezTo>
                    <a:pt x="1101" y="621"/>
                    <a:pt x="1240" y="636"/>
                    <a:pt x="1368" y="668"/>
                  </a:cubicBezTo>
                  <a:cubicBezTo>
                    <a:pt x="1868" y="801"/>
                    <a:pt x="2335" y="968"/>
                    <a:pt x="2802" y="1235"/>
                  </a:cubicBezTo>
                  <a:cubicBezTo>
                    <a:pt x="3369" y="1502"/>
                    <a:pt x="4003" y="1668"/>
                    <a:pt x="4637" y="1735"/>
                  </a:cubicBezTo>
                  <a:cubicBezTo>
                    <a:pt x="4764" y="1742"/>
                    <a:pt x="4892" y="1746"/>
                    <a:pt x="5019" y="1746"/>
                  </a:cubicBezTo>
                  <a:cubicBezTo>
                    <a:pt x="6057" y="1746"/>
                    <a:pt x="7081" y="1499"/>
                    <a:pt x="7973" y="934"/>
                  </a:cubicBezTo>
                  <a:cubicBezTo>
                    <a:pt x="8273" y="768"/>
                    <a:pt x="8540" y="568"/>
                    <a:pt x="8807" y="301"/>
                  </a:cubicBezTo>
                  <a:cubicBezTo>
                    <a:pt x="8973" y="134"/>
                    <a:pt x="9040" y="0"/>
                    <a:pt x="9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872482" y="4432101"/>
              <a:ext cx="180367" cy="47987"/>
            </a:xfrm>
            <a:custGeom>
              <a:rect b="b" l="l" r="r" t="t"/>
              <a:pathLst>
                <a:path extrusionOk="0" h="1935" w="7273">
                  <a:moveTo>
                    <a:pt x="5238" y="0"/>
                  </a:moveTo>
                  <a:cubicBezTo>
                    <a:pt x="4704" y="0"/>
                    <a:pt x="4171" y="133"/>
                    <a:pt x="3670" y="300"/>
                  </a:cubicBezTo>
                  <a:cubicBezTo>
                    <a:pt x="2636" y="701"/>
                    <a:pt x="1802" y="1268"/>
                    <a:pt x="1135" y="1534"/>
                  </a:cubicBezTo>
                  <a:cubicBezTo>
                    <a:pt x="435" y="1835"/>
                    <a:pt x="1" y="1868"/>
                    <a:pt x="1" y="1935"/>
                  </a:cubicBezTo>
                  <a:cubicBezTo>
                    <a:pt x="401" y="1935"/>
                    <a:pt x="802" y="1835"/>
                    <a:pt x="1168" y="1701"/>
                  </a:cubicBezTo>
                  <a:cubicBezTo>
                    <a:pt x="1869" y="1468"/>
                    <a:pt x="2736" y="934"/>
                    <a:pt x="3737" y="534"/>
                  </a:cubicBezTo>
                  <a:cubicBezTo>
                    <a:pt x="4204" y="334"/>
                    <a:pt x="4704" y="267"/>
                    <a:pt x="5238" y="200"/>
                  </a:cubicBezTo>
                  <a:cubicBezTo>
                    <a:pt x="5672" y="200"/>
                    <a:pt x="6072" y="300"/>
                    <a:pt x="6406" y="467"/>
                  </a:cubicBezTo>
                  <a:cubicBezTo>
                    <a:pt x="6739" y="634"/>
                    <a:pt x="7073" y="934"/>
                    <a:pt x="7273" y="1201"/>
                  </a:cubicBezTo>
                  <a:cubicBezTo>
                    <a:pt x="7273" y="1101"/>
                    <a:pt x="7206" y="1001"/>
                    <a:pt x="7173" y="934"/>
                  </a:cubicBezTo>
                  <a:cubicBezTo>
                    <a:pt x="7006" y="667"/>
                    <a:pt x="6772" y="467"/>
                    <a:pt x="6506" y="334"/>
                  </a:cubicBezTo>
                  <a:cubicBezTo>
                    <a:pt x="6105" y="133"/>
                    <a:pt x="5705" y="0"/>
                    <a:pt x="5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889866" y="4555950"/>
              <a:ext cx="155542" cy="18178"/>
            </a:xfrm>
            <a:custGeom>
              <a:rect b="b" l="l" r="r" t="t"/>
              <a:pathLst>
                <a:path extrusionOk="0" h="733" w="6272">
                  <a:moveTo>
                    <a:pt x="34" y="1"/>
                  </a:moveTo>
                  <a:cubicBezTo>
                    <a:pt x="12" y="1"/>
                    <a:pt x="0" y="4"/>
                    <a:pt x="0" y="10"/>
                  </a:cubicBezTo>
                  <a:cubicBezTo>
                    <a:pt x="301" y="143"/>
                    <a:pt x="601" y="276"/>
                    <a:pt x="868" y="310"/>
                  </a:cubicBezTo>
                  <a:cubicBezTo>
                    <a:pt x="1602" y="477"/>
                    <a:pt x="2335" y="577"/>
                    <a:pt x="3103" y="677"/>
                  </a:cubicBezTo>
                  <a:cubicBezTo>
                    <a:pt x="3533" y="716"/>
                    <a:pt x="3974" y="732"/>
                    <a:pt x="4413" y="732"/>
                  </a:cubicBezTo>
                  <a:cubicBezTo>
                    <a:pt x="4724" y="732"/>
                    <a:pt x="5034" y="724"/>
                    <a:pt x="5338" y="710"/>
                  </a:cubicBezTo>
                  <a:cubicBezTo>
                    <a:pt x="5638" y="710"/>
                    <a:pt x="5971" y="677"/>
                    <a:pt x="6272" y="577"/>
                  </a:cubicBezTo>
                  <a:cubicBezTo>
                    <a:pt x="6272" y="510"/>
                    <a:pt x="4837" y="577"/>
                    <a:pt x="3136" y="443"/>
                  </a:cubicBezTo>
                  <a:cubicBezTo>
                    <a:pt x="1586" y="291"/>
                    <a:pt x="258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3292168" y="983310"/>
              <a:ext cx="529469" cy="693270"/>
            </a:xfrm>
            <a:custGeom>
              <a:rect b="b" l="l" r="r" t="t"/>
              <a:pathLst>
                <a:path extrusionOk="0" h="27955" w="21350">
                  <a:moveTo>
                    <a:pt x="1" y="1"/>
                  </a:moveTo>
                  <a:lnTo>
                    <a:pt x="134" y="27954"/>
                  </a:lnTo>
                  <a:lnTo>
                    <a:pt x="21349" y="27954"/>
                  </a:lnTo>
                  <a:lnTo>
                    <a:pt x="21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3252464" y="987452"/>
              <a:ext cx="527808" cy="684987"/>
            </a:xfrm>
            <a:custGeom>
              <a:rect b="b" l="l" r="r" t="t"/>
              <a:pathLst>
                <a:path extrusionOk="0" h="27621" w="21283">
                  <a:moveTo>
                    <a:pt x="0" y="1"/>
                  </a:moveTo>
                  <a:lnTo>
                    <a:pt x="0" y="27620"/>
                  </a:lnTo>
                  <a:lnTo>
                    <a:pt x="21282" y="27620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3250802" y="984972"/>
              <a:ext cx="532767" cy="690765"/>
            </a:xfrm>
            <a:custGeom>
              <a:rect b="b" l="l" r="r" t="t"/>
              <a:pathLst>
                <a:path extrusionOk="0" h="27854" w="21483">
                  <a:moveTo>
                    <a:pt x="21249" y="201"/>
                  </a:moveTo>
                  <a:lnTo>
                    <a:pt x="21249" y="27587"/>
                  </a:lnTo>
                  <a:lnTo>
                    <a:pt x="201" y="27587"/>
                  </a:lnTo>
                  <a:lnTo>
                    <a:pt x="201" y="201"/>
                  </a:lnTo>
                  <a:close/>
                  <a:moveTo>
                    <a:pt x="1" y="1"/>
                  </a:moveTo>
                  <a:lnTo>
                    <a:pt x="1" y="27854"/>
                  </a:lnTo>
                  <a:lnTo>
                    <a:pt x="21483" y="27854"/>
                  </a:lnTo>
                  <a:lnTo>
                    <a:pt x="21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3307891" y="1061900"/>
              <a:ext cx="402892" cy="536909"/>
            </a:xfrm>
            <a:custGeom>
              <a:rect b="b" l="l" r="r" t="t"/>
              <a:pathLst>
                <a:path extrusionOk="0" h="21650" w="16246">
                  <a:moveTo>
                    <a:pt x="0" y="1"/>
                  </a:moveTo>
                  <a:lnTo>
                    <a:pt x="0" y="21650"/>
                  </a:lnTo>
                  <a:lnTo>
                    <a:pt x="16245" y="21650"/>
                  </a:lnTo>
                  <a:lnTo>
                    <a:pt x="162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3306229" y="1057759"/>
              <a:ext cx="407034" cy="539389"/>
            </a:xfrm>
            <a:custGeom>
              <a:rect b="b" l="l" r="r" t="t"/>
              <a:pathLst>
                <a:path extrusionOk="0" h="21750" w="16413">
                  <a:moveTo>
                    <a:pt x="16346" y="1"/>
                  </a:moveTo>
                  <a:lnTo>
                    <a:pt x="4504" y="68"/>
                  </a:lnTo>
                  <a:lnTo>
                    <a:pt x="16279" y="101"/>
                  </a:lnTo>
                  <a:lnTo>
                    <a:pt x="16279" y="101"/>
                  </a:lnTo>
                  <a:lnTo>
                    <a:pt x="16279" y="21650"/>
                  </a:lnTo>
                  <a:lnTo>
                    <a:pt x="101" y="21650"/>
                  </a:lnTo>
                  <a:cubicBezTo>
                    <a:pt x="67" y="15293"/>
                    <a:pt x="67" y="9901"/>
                    <a:pt x="67" y="6105"/>
                  </a:cubicBezTo>
                  <a:lnTo>
                    <a:pt x="67" y="6072"/>
                  </a:lnTo>
                  <a:cubicBezTo>
                    <a:pt x="1" y="9841"/>
                    <a:pt x="1" y="15279"/>
                    <a:pt x="1" y="21683"/>
                  </a:cubicBezTo>
                  <a:lnTo>
                    <a:pt x="1" y="21750"/>
                  </a:lnTo>
                  <a:lnTo>
                    <a:pt x="16412" y="21750"/>
                  </a:lnTo>
                  <a:lnTo>
                    <a:pt x="16412" y="21683"/>
                  </a:lnTo>
                  <a:lnTo>
                    <a:pt x="16412" y="68"/>
                  </a:lnTo>
                  <a:lnTo>
                    <a:pt x="16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3251646" y="1597966"/>
              <a:ext cx="56270" cy="74473"/>
            </a:xfrm>
            <a:custGeom>
              <a:rect b="b" l="l" r="r" t="t"/>
              <a:pathLst>
                <a:path extrusionOk="0" h="3003" w="2269">
                  <a:moveTo>
                    <a:pt x="2268" y="0"/>
                  </a:moveTo>
                  <a:cubicBezTo>
                    <a:pt x="2135" y="134"/>
                    <a:pt x="2002" y="234"/>
                    <a:pt x="1868" y="401"/>
                  </a:cubicBezTo>
                  <a:cubicBezTo>
                    <a:pt x="1635" y="667"/>
                    <a:pt x="1334" y="1034"/>
                    <a:pt x="1034" y="1468"/>
                  </a:cubicBezTo>
                  <a:cubicBezTo>
                    <a:pt x="767" y="1868"/>
                    <a:pt x="500" y="2235"/>
                    <a:pt x="300" y="2535"/>
                  </a:cubicBezTo>
                  <a:cubicBezTo>
                    <a:pt x="167" y="2669"/>
                    <a:pt x="100" y="2836"/>
                    <a:pt x="0" y="3002"/>
                  </a:cubicBezTo>
                  <a:cubicBezTo>
                    <a:pt x="134" y="2869"/>
                    <a:pt x="267" y="2736"/>
                    <a:pt x="367" y="2569"/>
                  </a:cubicBezTo>
                  <a:lnTo>
                    <a:pt x="1168" y="1535"/>
                  </a:lnTo>
                  <a:lnTo>
                    <a:pt x="1968" y="467"/>
                  </a:lnTo>
                  <a:cubicBezTo>
                    <a:pt x="2035" y="300"/>
                    <a:pt x="2168" y="167"/>
                    <a:pt x="2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252464" y="987452"/>
              <a:ext cx="53790" cy="74473"/>
            </a:xfrm>
            <a:custGeom>
              <a:rect b="b" l="l" r="r" t="t"/>
              <a:pathLst>
                <a:path extrusionOk="0" h="3003" w="2169">
                  <a:moveTo>
                    <a:pt x="0" y="1"/>
                  </a:moveTo>
                  <a:cubicBezTo>
                    <a:pt x="334" y="501"/>
                    <a:pt x="668" y="1068"/>
                    <a:pt x="1068" y="1568"/>
                  </a:cubicBezTo>
                  <a:cubicBezTo>
                    <a:pt x="1401" y="2069"/>
                    <a:pt x="1768" y="2569"/>
                    <a:pt x="2169" y="3003"/>
                  </a:cubicBezTo>
                  <a:cubicBezTo>
                    <a:pt x="1835" y="2469"/>
                    <a:pt x="1502" y="1969"/>
                    <a:pt x="1135" y="1468"/>
                  </a:cubicBezTo>
                  <a:cubicBezTo>
                    <a:pt x="801" y="968"/>
                    <a:pt x="434" y="4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710759" y="987452"/>
              <a:ext cx="70331" cy="76953"/>
            </a:xfrm>
            <a:custGeom>
              <a:rect b="b" l="l" r="r" t="t"/>
              <a:pathLst>
                <a:path extrusionOk="0" h="3103" w="2836">
                  <a:moveTo>
                    <a:pt x="2836" y="1"/>
                  </a:moveTo>
                  <a:cubicBezTo>
                    <a:pt x="2302" y="468"/>
                    <a:pt x="1835" y="968"/>
                    <a:pt x="1368" y="1502"/>
                  </a:cubicBezTo>
                  <a:cubicBezTo>
                    <a:pt x="868" y="2002"/>
                    <a:pt x="434" y="2569"/>
                    <a:pt x="0" y="3103"/>
                  </a:cubicBezTo>
                  <a:cubicBezTo>
                    <a:pt x="501" y="2636"/>
                    <a:pt x="1001" y="2135"/>
                    <a:pt x="1468" y="1602"/>
                  </a:cubicBezTo>
                  <a:cubicBezTo>
                    <a:pt x="1968" y="1101"/>
                    <a:pt x="2435" y="568"/>
                    <a:pt x="2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714057" y="1598784"/>
              <a:ext cx="66215" cy="73654"/>
            </a:xfrm>
            <a:custGeom>
              <a:rect b="b" l="l" r="r" t="t"/>
              <a:pathLst>
                <a:path extrusionOk="0" h="2970" w="2670">
                  <a:moveTo>
                    <a:pt x="1" y="1"/>
                  </a:moveTo>
                  <a:cubicBezTo>
                    <a:pt x="401" y="501"/>
                    <a:pt x="835" y="1001"/>
                    <a:pt x="1302" y="1502"/>
                  </a:cubicBezTo>
                  <a:cubicBezTo>
                    <a:pt x="1702" y="2035"/>
                    <a:pt x="2169" y="2502"/>
                    <a:pt x="2669" y="2969"/>
                  </a:cubicBezTo>
                  <a:cubicBezTo>
                    <a:pt x="2236" y="2469"/>
                    <a:pt x="1835" y="1935"/>
                    <a:pt x="1368" y="1468"/>
                  </a:cubicBezTo>
                  <a:cubicBezTo>
                    <a:pt x="968" y="968"/>
                    <a:pt x="501" y="46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326094" y="1419285"/>
              <a:ext cx="374770" cy="179523"/>
            </a:xfrm>
            <a:custGeom>
              <a:rect b="b" l="l" r="r" t="t"/>
              <a:pathLst>
                <a:path extrusionOk="0" h="7239" w="15112">
                  <a:moveTo>
                    <a:pt x="7372" y="0"/>
                  </a:moveTo>
                  <a:cubicBezTo>
                    <a:pt x="5771" y="33"/>
                    <a:pt x="4203" y="434"/>
                    <a:pt x="2802" y="1234"/>
                  </a:cubicBezTo>
                  <a:cubicBezTo>
                    <a:pt x="1768" y="1835"/>
                    <a:pt x="0" y="7239"/>
                    <a:pt x="0" y="7239"/>
                  </a:cubicBezTo>
                  <a:lnTo>
                    <a:pt x="15111" y="7172"/>
                  </a:lnTo>
                  <a:cubicBezTo>
                    <a:pt x="15111" y="7172"/>
                    <a:pt x="13977" y="2235"/>
                    <a:pt x="12342" y="1101"/>
                  </a:cubicBezTo>
                  <a:cubicBezTo>
                    <a:pt x="10941" y="167"/>
                    <a:pt x="9807" y="0"/>
                    <a:pt x="7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3379041" y="1197578"/>
              <a:ext cx="131536" cy="221509"/>
            </a:xfrm>
            <a:custGeom>
              <a:rect b="b" l="l" r="r" t="t"/>
              <a:pathLst>
                <a:path extrusionOk="0" h="8932" w="5304">
                  <a:moveTo>
                    <a:pt x="2735" y="0"/>
                  </a:moveTo>
                  <a:cubicBezTo>
                    <a:pt x="1234" y="67"/>
                    <a:pt x="867" y="2102"/>
                    <a:pt x="1001" y="3203"/>
                  </a:cubicBezTo>
                  <a:cubicBezTo>
                    <a:pt x="1034" y="3770"/>
                    <a:pt x="1201" y="4337"/>
                    <a:pt x="967" y="4837"/>
                  </a:cubicBezTo>
                  <a:cubicBezTo>
                    <a:pt x="734" y="5171"/>
                    <a:pt x="367" y="5371"/>
                    <a:pt x="200" y="5704"/>
                  </a:cubicBezTo>
                  <a:cubicBezTo>
                    <a:pt x="0" y="6138"/>
                    <a:pt x="200" y="6638"/>
                    <a:pt x="334" y="7105"/>
                  </a:cubicBezTo>
                  <a:cubicBezTo>
                    <a:pt x="467" y="7539"/>
                    <a:pt x="534" y="8106"/>
                    <a:pt x="167" y="8406"/>
                  </a:cubicBezTo>
                  <a:cubicBezTo>
                    <a:pt x="1001" y="8673"/>
                    <a:pt x="1868" y="8840"/>
                    <a:pt x="2735" y="8907"/>
                  </a:cubicBezTo>
                  <a:cubicBezTo>
                    <a:pt x="2887" y="8924"/>
                    <a:pt x="3038" y="8932"/>
                    <a:pt x="3187" y="8932"/>
                  </a:cubicBezTo>
                  <a:cubicBezTo>
                    <a:pt x="3926" y="8932"/>
                    <a:pt x="4638" y="8728"/>
                    <a:pt x="5304" y="8340"/>
                  </a:cubicBezTo>
                  <a:lnTo>
                    <a:pt x="2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3395582" y="1184955"/>
              <a:ext cx="202686" cy="197726"/>
            </a:xfrm>
            <a:custGeom>
              <a:rect b="b" l="l" r="r" t="t"/>
              <a:pathLst>
                <a:path extrusionOk="0" h="7973" w="8173">
                  <a:moveTo>
                    <a:pt x="4298" y="0"/>
                  </a:moveTo>
                  <a:cubicBezTo>
                    <a:pt x="4199" y="0"/>
                    <a:pt x="4100" y="3"/>
                    <a:pt x="4003" y="9"/>
                  </a:cubicBezTo>
                  <a:cubicBezTo>
                    <a:pt x="3369" y="9"/>
                    <a:pt x="2802" y="142"/>
                    <a:pt x="2235" y="376"/>
                  </a:cubicBezTo>
                  <a:cubicBezTo>
                    <a:pt x="1368" y="843"/>
                    <a:pt x="0" y="2244"/>
                    <a:pt x="1001" y="4512"/>
                  </a:cubicBezTo>
                  <a:lnTo>
                    <a:pt x="6371" y="7848"/>
                  </a:lnTo>
                  <a:cubicBezTo>
                    <a:pt x="6412" y="7929"/>
                    <a:pt x="6513" y="7973"/>
                    <a:pt x="6609" y="7973"/>
                  </a:cubicBezTo>
                  <a:cubicBezTo>
                    <a:pt x="6672" y="7973"/>
                    <a:pt x="6732" y="7954"/>
                    <a:pt x="6772" y="7915"/>
                  </a:cubicBezTo>
                  <a:cubicBezTo>
                    <a:pt x="6905" y="7815"/>
                    <a:pt x="7005" y="7681"/>
                    <a:pt x="7072" y="7548"/>
                  </a:cubicBezTo>
                  <a:cubicBezTo>
                    <a:pt x="7706" y="6480"/>
                    <a:pt x="8039" y="5246"/>
                    <a:pt x="8106" y="4012"/>
                  </a:cubicBezTo>
                  <a:cubicBezTo>
                    <a:pt x="8173" y="2978"/>
                    <a:pt x="8006" y="1810"/>
                    <a:pt x="7272" y="1043"/>
                  </a:cubicBezTo>
                  <a:cubicBezTo>
                    <a:pt x="6872" y="576"/>
                    <a:pt x="6338" y="309"/>
                    <a:pt x="5738" y="176"/>
                  </a:cubicBezTo>
                  <a:cubicBezTo>
                    <a:pt x="5268" y="65"/>
                    <a:pt x="4775" y="0"/>
                    <a:pt x="4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3417901" y="1221212"/>
              <a:ext cx="148103" cy="268504"/>
            </a:xfrm>
            <a:custGeom>
              <a:rect b="b" l="l" r="r" t="t"/>
              <a:pathLst>
                <a:path extrusionOk="0" h="10827" w="5972">
                  <a:moveTo>
                    <a:pt x="5972" y="482"/>
                  </a:moveTo>
                  <a:lnTo>
                    <a:pt x="5938" y="987"/>
                  </a:lnTo>
                  <a:lnTo>
                    <a:pt x="5938" y="987"/>
                  </a:lnTo>
                  <a:cubicBezTo>
                    <a:pt x="5938" y="997"/>
                    <a:pt x="5938" y="1006"/>
                    <a:pt x="5938" y="1015"/>
                  </a:cubicBezTo>
                  <a:lnTo>
                    <a:pt x="5972" y="482"/>
                  </a:lnTo>
                  <a:close/>
                  <a:moveTo>
                    <a:pt x="1943" y="0"/>
                  </a:moveTo>
                  <a:cubicBezTo>
                    <a:pt x="998" y="0"/>
                    <a:pt x="163" y="758"/>
                    <a:pt x="101" y="1716"/>
                  </a:cubicBezTo>
                  <a:lnTo>
                    <a:pt x="101" y="1816"/>
                  </a:lnTo>
                  <a:cubicBezTo>
                    <a:pt x="1" y="3017"/>
                    <a:pt x="1" y="4218"/>
                    <a:pt x="134" y="5385"/>
                  </a:cubicBezTo>
                  <a:cubicBezTo>
                    <a:pt x="435" y="7220"/>
                    <a:pt x="1802" y="7420"/>
                    <a:pt x="1802" y="7420"/>
                  </a:cubicBezTo>
                  <a:lnTo>
                    <a:pt x="1669" y="8754"/>
                  </a:lnTo>
                  <a:cubicBezTo>
                    <a:pt x="1635" y="9855"/>
                    <a:pt x="2369" y="10722"/>
                    <a:pt x="3437" y="10822"/>
                  </a:cubicBezTo>
                  <a:cubicBezTo>
                    <a:pt x="3473" y="10825"/>
                    <a:pt x="3508" y="10826"/>
                    <a:pt x="3544" y="10826"/>
                  </a:cubicBezTo>
                  <a:cubicBezTo>
                    <a:pt x="4501" y="10826"/>
                    <a:pt x="5342" y="9964"/>
                    <a:pt x="5438" y="8421"/>
                  </a:cubicBezTo>
                  <a:lnTo>
                    <a:pt x="5938" y="987"/>
                  </a:lnTo>
                  <a:lnTo>
                    <a:pt x="5938" y="987"/>
                  </a:lnTo>
                  <a:cubicBezTo>
                    <a:pt x="5923" y="665"/>
                    <a:pt x="5662" y="381"/>
                    <a:pt x="5338" y="348"/>
                  </a:cubicBezTo>
                  <a:lnTo>
                    <a:pt x="2169" y="15"/>
                  </a:lnTo>
                  <a:cubicBezTo>
                    <a:pt x="2093" y="5"/>
                    <a:pt x="2018" y="0"/>
                    <a:pt x="1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3435286" y="1293403"/>
              <a:ext cx="11606" cy="11730"/>
            </a:xfrm>
            <a:custGeom>
              <a:rect b="b" l="l" r="r" t="t"/>
              <a:pathLst>
                <a:path extrusionOk="0" h="473" w="468">
                  <a:moveTo>
                    <a:pt x="225" y="1"/>
                  </a:moveTo>
                  <a:cubicBezTo>
                    <a:pt x="107" y="1"/>
                    <a:pt x="0" y="120"/>
                    <a:pt x="0" y="239"/>
                  </a:cubicBezTo>
                  <a:cubicBezTo>
                    <a:pt x="0" y="339"/>
                    <a:pt x="100" y="473"/>
                    <a:pt x="234" y="473"/>
                  </a:cubicBezTo>
                  <a:cubicBezTo>
                    <a:pt x="367" y="473"/>
                    <a:pt x="434" y="406"/>
                    <a:pt x="467" y="273"/>
                  </a:cubicBezTo>
                  <a:cubicBezTo>
                    <a:pt x="467" y="139"/>
                    <a:pt x="401" y="6"/>
                    <a:pt x="267" y="6"/>
                  </a:cubicBezTo>
                  <a:cubicBezTo>
                    <a:pt x="253" y="2"/>
                    <a:pt x="239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3428664" y="1280309"/>
              <a:ext cx="24006" cy="6274"/>
            </a:xfrm>
            <a:custGeom>
              <a:rect b="b" l="l" r="r" t="t"/>
              <a:pathLst>
                <a:path extrusionOk="0" h="253" w="968">
                  <a:moveTo>
                    <a:pt x="468" y="0"/>
                  </a:moveTo>
                  <a:cubicBezTo>
                    <a:pt x="334" y="0"/>
                    <a:pt x="201" y="33"/>
                    <a:pt x="67" y="133"/>
                  </a:cubicBezTo>
                  <a:cubicBezTo>
                    <a:pt x="1" y="200"/>
                    <a:pt x="1" y="234"/>
                    <a:pt x="1" y="234"/>
                  </a:cubicBezTo>
                  <a:cubicBezTo>
                    <a:pt x="7" y="247"/>
                    <a:pt x="19" y="252"/>
                    <a:pt x="36" y="252"/>
                  </a:cubicBezTo>
                  <a:cubicBezTo>
                    <a:pt x="105" y="252"/>
                    <a:pt x="254" y="167"/>
                    <a:pt x="468" y="167"/>
                  </a:cubicBezTo>
                  <a:cubicBezTo>
                    <a:pt x="654" y="167"/>
                    <a:pt x="798" y="252"/>
                    <a:pt x="866" y="252"/>
                  </a:cubicBezTo>
                  <a:cubicBezTo>
                    <a:pt x="883" y="252"/>
                    <a:pt x="895" y="247"/>
                    <a:pt x="901" y="234"/>
                  </a:cubicBezTo>
                  <a:cubicBezTo>
                    <a:pt x="968" y="200"/>
                    <a:pt x="901" y="167"/>
                    <a:pt x="834" y="133"/>
                  </a:cubicBezTo>
                  <a:cubicBezTo>
                    <a:pt x="701" y="33"/>
                    <a:pt x="568" y="0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3495673" y="1293403"/>
              <a:ext cx="11606" cy="11730"/>
            </a:xfrm>
            <a:custGeom>
              <a:rect b="b" l="l" r="r" t="t"/>
              <a:pathLst>
                <a:path extrusionOk="0" h="473" w="468">
                  <a:moveTo>
                    <a:pt x="208" y="1"/>
                  </a:moveTo>
                  <a:cubicBezTo>
                    <a:pt x="54" y="1"/>
                    <a:pt x="0" y="120"/>
                    <a:pt x="0" y="239"/>
                  </a:cubicBezTo>
                  <a:cubicBezTo>
                    <a:pt x="0" y="339"/>
                    <a:pt x="67" y="473"/>
                    <a:pt x="201" y="473"/>
                  </a:cubicBezTo>
                  <a:cubicBezTo>
                    <a:pt x="334" y="473"/>
                    <a:pt x="434" y="406"/>
                    <a:pt x="467" y="273"/>
                  </a:cubicBezTo>
                  <a:cubicBezTo>
                    <a:pt x="467" y="139"/>
                    <a:pt x="367" y="6"/>
                    <a:pt x="267" y="6"/>
                  </a:cubicBezTo>
                  <a:cubicBezTo>
                    <a:pt x="246" y="2"/>
                    <a:pt x="227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3489870" y="1281326"/>
              <a:ext cx="23188" cy="6572"/>
            </a:xfrm>
            <a:custGeom>
              <a:rect b="b" l="l" r="r" t="t"/>
              <a:pathLst>
                <a:path extrusionOk="0" h="265" w="935">
                  <a:moveTo>
                    <a:pt x="464" y="1"/>
                  </a:moveTo>
                  <a:cubicBezTo>
                    <a:pt x="335" y="1"/>
                    <a:pt x="201" y="42"/>
                    <a:pt x="68" y="126"/>
                  </a:cubicBezTo>
                  <a:cubicBezTo>
                    <a:pt x="34" y="159"/>
                    <a:pt x="1" y="259"/>
                    <a:pt x="1" y="259"/>
                  </a:cubicBezTo>
                  <a:cubicBezTo>
                    <a:pt x="5" y="263"/>
                    <a:pt x="10" y="265"/>
                    <a:pt x="17" y="265"/>
                  </a:cubicBezTo>
                  <a:cubicBezTo>
                    <a:pt x="72" y="265"/>
                    <a:pt x="227" y="159"/>
                    <a:pt x="435" y="159"/>
                  </a:cubicBezTo>
                  <a:cubicBezTo>
                    <a:pt x="672" y="159"/>
                    <a:pt x="830" y="265"/>
                    <a:pt x="886" y="265"/>
                  </a:cubicBezTo>
                  <a:cubicBezTo>
                    <a:pt x="893" y="265"/>
                    <a:pt x="898" y="263"/>
                    <a:pt x="902" y="259"/>
                  </a:cubicBezTo>
                  <a:cubicBezTo>
                    <a:pt x="935" y="193"/>
                    <a:pt x="902" y="159"/>
                    <a:pt x="835" y="126"/>
                  </a:cubicBezTo>
                  <a:cubicBezTo>
                    <a:pt x="718" y="42"/>
                    <a:pt x="593" y="1"/>
                    <a:pt x="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3452645" y="1282789"/>
              <a:ext cx="18228" cy="51310"/>
            </a:xfrm>
            <a:custGeom>
              <a:rect b="b" l="l" r="r" t="t"/>
              <a:pathLst>
                <a:path extrusionOk="0" h="2069" w="735">
                  <a:moveTo>
                    <a:pt x="735" y="0"/>
                  </a:moveTo>
                  <a:lnTo>
                    <a:pt x="735" y="0"/>
                  </a:lnTo>
                  <a:cubicBezTo>
                    <a:pt x="535" y="400"/>
                    <a:pt x="368" y="834"/>
                    <a:pt x="201" y="1234"/>
                  </a:cubicBezTo>
                  <a:cubicBezTo>
                    <a:pt x="134" y="1401"/>
                    <a:pt x="68" y="1568"/>
                    <a:pt x="34" y="1735"/>
                  </a:cubicBezTo>
                  <a:cubicBezTo>
                    <a:pt x="1" y="1835"/>
                    <a:pt x="1" y="1901"/>
                    <a:pt x="1" y="2002"/>
                  </a:cubicBezTo>
                  <a:cubicBezTo>
                    <a:pt x="1" y="2035"/>
                    <a:pt x="34" y="2068"/>
                    <a:pt x="101" y="2068"/>
                  </a:cubicBezTo>
                  <a:lnTo>
                    <a:pt x="601" y="2068"/>
                  </a:lnTo>
                  <a:cubicBezTo>
                    <a:pt x="501" y="2035"/>
                    <a:pt x="334" y="2002"/>
                    <a:pt x="201" y="2002"/>
                  </a:cubicBezTo>
                  <a:cubicBezTo>
                    <a:pt x="134" y="2002"/>
                    <a:pt x="68" y="2002"/>
                    <a:pt x="68" y="1935"/>
                  </a:cubicBezTo>
                  <a:cubicBezTo>
                    <a:pt x="68" y="1868"/>
                    <a:pt x="68" y="1835"/>
                    <a:pt x="101" y="1768"/>
                  </a:cubicBezTo>
                  <a:lnTo>
                    <a:pt x="334" y="1268"/>
                  </a:lnTo>
                  <a:cubicBezTo>
                    <a:pt x="501" y="867"/>
                    <a:pt x="601" y="434"/>
                    <a:pt x="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3462590" y="1391138"/>
              <a:ext cx="61230" cy="26883"/>
            </a:xfrm>
            <a:custGeom>
              <a:rect b="b" l="l" r="r" t="t"/>
              <a:pathLst>
                <a:path extrusionOk="0" h="1084" w="2469">
                  <a:moveTo>
                    <a:pt x="2469" y="1"/>
                  </a:moveTo>
                  <a:cubicBezTo>
                    <a:pt x="1768" y="468"/>
                    <a:pt x="934" y="668"/>
                    <a:pt x="34" y="668"/>
                  </a:cubicBezTo>
                  <a:lnTo>
                    <a:pt x="0" y="1068"/>
                  </a:lnTo>
                  <a:cubicBezTo>
                    <a:pt x="114" y="1079"/>
                    <a:pt x="224" y="1084"/>
                    <a:pt x="329" y="1084"/>
                  </a:cubicBezTo>
                  <a:cubicBezTo>
                    <a:pt x="1883" y="1084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3468368" y="1343845"/>
              <a:ext cx="20708" cy="14557"/>
            </a:xfrm>
            <a:custGeom>
              <a:rect b="b" l="l" r="r" t="t"/>
              <a:pathLst>
                <a:path extrusionOk="0" h="587" w="835">
                  <a:moveTo>
                    <a:pt x="401" y="0"/>
                  </a:moveTo>
                  <a:cubicBezTo>
                    <a:pt x="258" y="0"/>
                    <a:pt x="125" y="87"/>
                    <a:pt x="67" y="173"/>
                  </a:cubicBezTo>
                  <a:cubicBezTo>
                    <a:pt x="67" y="240"/>
                    <a:pt x="67" y="273"/>
                    <a:pt x="1" y="307"/>
                  </a:cubicBezTo>
                  <a:lnTo>
                    <a:pt x="101" y="407"/>
                  </a:lnTo>
                  <a:cubicBezTo>
                    <a:pt x="234" y="440"/>
                    <a:pt x="301" y="507"/>
                    <a:pt x="434" y="574"/>
                  </a:cubicBezTo>
                  <a:cubicBezTo>
                    <a:pt x="468" y="582"/>
                    <a:pt x="501" y="586"/>
                    <a:pt x="533" y="586"/>
                  </a:cubicBezTo>
                  <a:cubicBezTo>
                    <a:pt x="630" y="586"/>
                    <a:pt x="718" y="549"/>
                    <a:pt x="768" y="474"/>
                  </a:cubicBezTo>
                  <a:cubicBezTo>
                    <a:pt x="835" y="407"/>
                    <a:pt x="835" y="273"/>
                    <a:pt x="768" y="173"/>
                  </a:cubicBezTo>
                  <a:cubicBezTo>
                    <a:pt x="701" y="107"/>
                    <a:pt x="601" y="7"/>
                    <a:pt x="468" y="7"/>
                  </a:cubicBezTo>
                  <a:cubicBezTo>
                    <a:pt x="445" y="2"/>
                    <a:pt x="423" y="0"/>
                    <a:pt x="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3465888" y="1338216"/>
              <a:ext cx="21526" cy="17384"/>
            </a:xfrm>
            <a:custGeom>
              <a:rect b="b" l="l" r="r" t="t"/>
              <a:pathLst>
                <a:path extrusionOk="0" h="701" w="868">
                  <a:moveTo>
                    <a:pt x="801" y="0"/>
                  </a:moveTo>
                  <a:cubicBezTo>
                    <a:pt x="734" y="0"/>
                    <a:pt x="734" y="234"/>
                    <a:pt x="501" y="467"/>
                  </a:cubicBezTo>
                  <a:cubicBezTo>
                    <a:pt x="234" y="667"/>
                    <a:pt x="1" y="634"/>
                    <a:pt x="1" y="667"/>
                  </a:cubicBezTo>
                  <a:cubicBezTo>
                    <a:pt x="1" y="701"/>
                    <a:pt x="34" y="701"/>
                    <a:pt x="201" y="701"/>
                  </a:cubicBezTo>
                  <a:cubicBezTo>
                    <a:pt x="368" y="701"/>
                    <a:pt x="534" y="667"/>
                    <a:pt x="634" y="534"/>
                  </a:cubicBezTo>
                  <a:cubicBezTo>
                    <a:pt x="734" y="467"/>
                    <a:pt x="835" y="300"/>
                    <a:pt x="835" y="167"/>
                  </a:cubicBezTo>
                  <a:cubicBezTo>
                    <a:pt x="868" y="33"/>
                    <a:pt x="835" y="0"/>
                    <a:pt x="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3486571" y="1271208"/>
              <a:ext cx="30627" cy="8977"/>
            </a:xfrm>
            <a:custGeom>
              <a:rect b="b" l="l" r="r" t="t"/>
              <a:pathLst>
                <a:path extrusionOk="0" h="362" w="1235">
                  <a:moveTo>
                    <a:pt x="668" y="0"/>
                  </a:moveTo>
                  <a:cubicBezTo>
                    <a:pt x="501" y="0"/>
                    <a:pt x="367" y="0"/>
                    <a:pt x="201" y="33"/>
                  </a:cubicBezTo>
                  <a:cubicBezTo>
                    <a:pt x="67" y="167"/>
                    <a:pt x="1" y="200"/>
                    <a:pt x="34" y="200"/>
                  </a:cubicBezTo>
                  <a:cubicBezTo>
                    <a:pt x="67" y="267"/>
                    <a:pt x="334" y="234"/>
                    <a:pt x="601" y="267"/>
                  </a:cubicBezTo>
                  <a:cubicBezTo>
                    <a:pt x="813" y="314"/>
                    <a:pt x="1009" y="361"/>
                    <a:pt x="1117" y="361"/>
                  </a:cubicBezTo>
                  <a:cubicBezTo>
                    <a:pt x="1162" y="361"/>
                    <a:pt x="1192" y="353"/>
                    <a:pt x="1201" y="334"/>
                  </a:cubicBezTo>
                  <a:cubicBezTo>
                    <a:pt x="1235" y="234"/>
                    <a:pt x="1168" y="234"/>
                    <a:pt x="1068" y="167"/>
                  </a:cubicBezTo>
                  <a:cubicBezTo>
                    <a:pt x="935" y="67"/>
                    <a:pt x="834" y="33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3430326" y="1262206"/>
              <a:ext cx="22344" cy="7266"/>
            </a:xfrm>
            <a:custGeom>
              <a:rect b="b" l="l" r="r" t="t"/>
              <a:pathLst>
                <a:path extrusionOk="0" h="293" w="901">
                  <a:moveTo>
                    <a:pt x="442" y="0"/>
                  </a:moveTo>
                  <a:cubicBezTo>
                    <a:pt x="314" y="0"/>
                    <a:pt x="188" y="42"/>
                    <a:pt x="100" y="130"/>
                  </a:cubicBezTo>
                  <a:cubicBezTo>
                    <a:pt x="0" y="196"/>
                    <a:pt x="0" y="230"/>
                    <a:pt x="0" y="263"/>
                  </a:cubicBezTo>
                  <a:cubicBezTo>
                    <a:pt x="23" y="285"/>
                    <a:pt x="52" y="293"/>
                    <a:pt x="90" y="293"/>
                  </a:cubicBezTo>
                  <a:cubicBezTo>
                    <a:pt x="167" y="293"/>
                    <a:pt x="278" y="263"/>
                    <a:pt x="434" y="263"/>
                  </a:cubicBezTo>
                  <a:cubicBezTo>
                    <a:pt x="548" y="263"/>
                    <a:pt x="652" y="285"/>
                    <a:pt x="726" y="285"/>
                  </a:cubicBezTo>
                  <a:cubicBezTo>
                    <a:pt x="781" y="285"/>
                    <a:pt x="820" y="273"/>
                    <a:pt x="834" y="230"/>
                  </a:cubicBezTo>
                  <a:cubicBezTo>
                    <a:pt x="901" y="163"/>
                    <a:pt x="834" y="163"/>
                    <a:pt x="767" y="96"/>
                  </a:cubicBezTo>
                  <a:cubicBezTo>
                    <a:pt x="673" y="33"/>
                    <a:pt x="556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3441064" y="1180094"/>
              <a:ext cx="231652" cy="238695"/>
            </a:xfrm>
            <a:custGeom>
              <a:rect b="b" l="l" r="r" t="t"/>
              <a:pathLst>
                <a:path extrusionOk="0" h="9625" w="9341">
                  <a:moveTo>
                    <a:pt x="2315" y="1"/>
                  </a:moveTo>
                  <a:cubicBezTo>
                    <a:pt x="1732" y="1"/>
                    <a:pt x="1143" y="146"/>
                    <a:pt x="568" y="472"/>
                  </a:cubicBezTo>
                  <a:cubicBezTo>
                    <a:pt x="201" y="705"/>
                    <a:pt x="1" y="1239"/>
                    <a:pt x="168" y="1739"/>
                  </a:cubicBezTo>
                  <a:cubicBezTo>
                    <a:pt x="501" y="2673"/>
                    <a:pt x="1235" y="3374"/>
                    <a:pt x="2169" y="3741"/>
                  </a:cubicBezTo>
                  <a:cubicBezTo>
                    <a:pt x="2536" y="3874"/>
                    <a:pt x="2936" y="3908"/>
                    <a:pt x="3337" y="4074"/>
                  </a:cubicBezTo>
                  <a:cubicBezTo>
                    <a:pt x="3737" y="4208"/>
                    <a:pt x="4037" y="4541"/>
                    <a:pt x="4104" y="4975"/>
                  </a:cubicBezTo>
                  <a:cubicBezTo>
                    <a:pt x="4171" y="5642"/>
                    <a:pt x="3503" y="6243"/>
                    <a:pt x="3737" y="6843"/>
                  </a:cubicBezTo>
                  <a:cubicBezTo>
                    <a:pt x="3870" y="7177"/>
                    <a:pt x="4237" y="7343"/>
                    <a:pt x="4404" y="7677"/>
                  </a:cubicBezTo>
                  <a:cubicBezTo>
                    <a:pt x="4537" y="7977"/>
                    <a:pt x="4537" y="8311"/>
                    <a:pt x="4437" y="8578"/>
                  </a:cubicBezTo>
                  <a:cubicBezTo>
                    <a:pt x="4404" y="8978"/>
                    <a:pt x="4437" y="9478"/>
                    <a:pt x="5004" y="9578"/>
                  </a:cubicBezTo>
                  <a:cubicBezTo>
                    <a:pt x="5094" y="9608"/>
                    <a:pt x="5178" y="9625"/>
                    <a:pt x="5257" y="9625"/>
                  </a:cubicBezTo>
                  <a:cubicBezTo>
                    <a:pt x="5355" y="9625"/>
                    <a:pt x="5446" y="9600"/>
                    <a:pt x="5538" y="9545"/>
                  </a:cubicBezTo>
                  <a:lnTo>
                    <a:pt x="9341" y="8144"/>
                  </a:lnTo>
                  <a:cubicBezTo>
                    <a:pt x="9074" y="7810"/>
                    <a:pt x="9041" y="7343"/>
                    <a:pt x="9174" y="6976"/>
                  </a:cubicBezTo>
                  <a:cubicBezTo>
                    <a:pt x="9308" y="6543"/>
                    <a:pt x="9308" y="6143"/>
                    <a:pt x="9174" y="5742"/>
                  </a:cubicBezTo>
                  <a:cubicBezTo>
                    <a:pt x="8907" y="5309"/>
                    <a:pt x="8307" y="5209"/>
                    <a:pt x="8073" y="4675"/>
                  </a:cubicBezTo>
                  <a:cubicBezTo>
                    <a:pt x="7873" y="4108"/>
                    <a:pt x="8240" y="3441"/>
                    <a:pt x="7973" y="3007"/>
                  </a:cubicBezTo>
                  <a:cubicBezTo>
                    <a:pt x="7706" y="2607"/>
                    <a:pt x="7139" y="2607"/>
                    <a:pt x="6672" y="2440"/>
                  </a:cubicBezTo>
                  <a:cubicBezTo>
                    <a:pt x="6305" y="2206"/>
                    <a:pt x="5972" y="1906"/>
                    <a:pt x="5672" y="1573"/>
                  </a:cubicBezTo>
                  <a:cubicBezTo>
                    <a:pt x="4704" y="627"/>
                    <a:pt x="3523" y="1"/>
                    <a:pt x="2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3383157" y="4336127"/>
              <a:ext cx="262279" cy="365668"/>
            </a:xfrm>
            <a:custGeom>
              <a:rect b="b" l="l" r="r" t="t"/>
              <a:pathLst>
                <a:path extrusionOk="0" h="14745" w="10576">
                  <a:moveTo>
                    <a:pt x="1" y="1"/>
                  </a:moveTo>
                  <a:lnTo>
                    <a:pt x="6005" y="14744"/>
                  </a:lnTo>
                  <a:lnTo>
                    <a:pt x="10575" y="14744"/>
                  </a:lnTo>
                  <a:lnTo>
                    <a:pt x="904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769345" y="4331985"/>
              <a:ext cx="259799" cy="367330"/>
            </a:xfrm>
            <a:custGeom>
              <a:rect b="b" l="l" r="r" t="t"/>
              <a:pathLst>
                <a:path extrusionOk="0" h="14812" w="10476">
                  <a:moveTo>
                    <a:pt x="1" y="1"/>
                  </a:moveTo>
                  <a:lnTo>
                    <a:pt x="5938" y="14811"/>
                  </a:lnTo>
                  <a:lnTo>
                    <a:pt x="10475" y="14811"/>
                  </a:lnTo>
                  <a:lnTo>
                    <a:pt x="8941" y="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977557" y="1973653"/>
              <a:ext cx="2750586" cy="2362498"/>
            </a:xfrm>
            <a:custGeom>
              <a:rect b="b" l="l" r="r" t="t"/>
              <a:pathLst>
                <a:path extrusionOk="0" h="95264" w="110913">
                  <a:moveTo>
                    <a:pt x="76844" y="1"/>
                  </a:moveTo>
                  <a:cubicBezTo>
                    <a:pt x="65593" y="1"/>
                    <a:pt x="55448" y="775"/>
                    <a:pt x="54506" y="2497"/>
                  </a:cubicBezTo>
                  <a:lnTo>
                    <a:pt x="36159" y="36588"/>
                  </a:lnTo>
                  <a:lnTo>
                    <a:pt x="9073" y="35087"/>
                  </a:lnTo>
                  <a:cubicBezTo>
                    <a:pt x="9073" y="35087"/>
                    <a:pt x="9032" y="35085"/>
                    <a:pt x="8955" y="35085"/>
                  </a:cubicBezTo>
                  <a:cubicBezTo>
                    <a:pt x="8301" y="35085"/>
                    <a:pt x="5051" y="35245"/>
                    <a:pt x="1802" y="38256"/>
                  </a:cubicBezTo>
                  <a:cubicBezTo>
                    <a:pt x="0" y="39924"/>
                    <a:pt x="0" y="50565"/>
                    <a:pt x="467" y="54635"/>
                  </a:cubicBezTo>
                  <a:cubicBezTo>
                    <a:pt x="768" y="57403"/>
                    <a:pt x="4604" y="94563"/>
                    <a:pt x="4604" y="94563"/>
                  </a:cubicBezTo>
                  <a:lnTo>
                    <a:pt x="106810" y="95264"/>
                  </a:lnTo>
                  <a:cubicBezTo>
                    <a:pt x="106810" y="95264"/>
                    <a:pt x="106810" y="95264"/>
                    <a:pt x="106810" y="95264"/>
                  </a:cubicBezTo>
                  <a:cubicBezTo>
                    <a:pt x="106811" y="95264"/>
                    <a:pt x="110912" y="7166"/>
                    <a:pt x="108478" y="3364"/>
                  </a:cubicBezTo>
                  <a:cubicBezTo>
                    <a:pt x="107099" y="1240"/>
                    <a:pt x="91085" y="1"/>
                    <a:pt x="76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1312574" y="3893555"/>
              <a:ext cx="1595773" cy="460799"/>
            </a:xfrm>
            <a:custGeom>
              <a:rect b="b" l="l" r="r" t="t"/>
              <a:pathLst>
                <a:path extrusionOk="0" h="18581" w="64347">
                  <a:moveTo>
                    <a:pt x="935" y="0"/>
                  </a:moveTo>
                  <a:lnTo>
                    <a:pt x="935" y="67"/>
                  </a:lnTo>
                  <a:cubicBezTo>
                    <a:pt x="168" y="4204"/>
                    <a:pt x="1" y="8407"/>
                    <a:pt x="301" y="12610"/>
                  </a:cubicBezTo>
                  <a:cubicBezTo>
                    <a:pt x="401" y="14177"/>
                    <a:pt x="568" y="15678"/>
                    <a:pt x="835" y="17213"/>
                  </a:cubicBezTo>
                  <a:cubicBezTo>
                    <a:pt x="835" y="17213"/>
                    <a:pt x="835" y="17113"/>
                    <a:pt x="802" y="16913"/>
                  </a:cubicBezTo>
                  <a:cubicBezTo>
                    <a:pt x="768" y="16712"/>
                    <a:pt x="735" y="16412"/>
                    <a:pt x="668" y="16045"/>
                  </a:cubicBezTo>
                  <a:cubicBezTo>
                    <a:pt x="568" y="15245"/>
                    <a:pt x="435" y="14111"/>
                    <a:pt x="335" y="12610"/>
                  </a:cubicBezTo>
                  <a:cubicBezTo>
                    <a:pt x="70" y="8440"/>
                    <a:pt x="297" y="4271"/>
                    <a:pt x="985" y="167"/>
                  </a:cubicBezTo>
                  <a:lnTo>
                    <a:pt x="985" y="167"/>
                  </a:lnTo>
                  <a:lnTo>
                    <a:pt x="33091" y="267"/>
                  </a:lnTo>
                  <a:lnTo>
                    <a:pt x="64048" y="334"/>
                  </a:lnTo>
                  <a:lnTo>
                    <a:pt x="64048" y="334"/>
                  </a:lnTo>
                  <a:cubicBezTo>
                    <a:pt x="64147" y="5925"/>
                    <a:pt x="64180" y="10460"/>
                    <a:pt x="64213" y="13610"/>
                  </a:cubicBezTo>
                  <a:cubicBezTo>
                    <a:pt x="64213" y="15211"/>
                    <a:pt x="64280" y="16446"/>
                    <a:pt x="64280" y="17280"/>
                  </a:cubicBezTo>
                  <a:cubicBezTo>
                    <a:pt x="64314" y="17713"/>
                    <a:pt x="64314" y="18047"/>
                    <a:pt x="64314" y="18247"/>
                  </a:cubicBezTo>
                  <a:lnTo>
                    <a:pt x="64314" y="18580"/>
                  </a:lnTo>
                  <a:cubicBezTo>
                    <a:pt x="64314" y="18580"/>
                    <a:pt x="64314" y="18514"/>
                    <a:pt x="64347" y="18214"/>
                  </a:cubicBezTo>
                  <a:lnTo>
                    <a:pt x="64347" y="17246"/>
                  </a:lnTo>
                  <a:lnTo>
                    <a:pt x="64347" y="13577"/>
                  </a:lnTo>
                  <a:cubicBezTo>
                    <a:pt x="64347" y="10408"/>
                    <a:pt x="64314" y="5838"/>
                    <a:pt x="64280" y="201"/>
                  </a:cubicBezTo>
                  <a:lnTo>
                    <a:pt x="64280" y="101"/>
                  </a:lnTo>
                  <a:lnTo>
                    <a:pt x="64180" y="101"/>
                  </a:lnTo>
                  <a:lnTo>
                    <a:pt x="33158" y="34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1180219" y="2927342"/>
              <a:ext cx="1867104" cy="975339"/>
            </a:xfrm>
            <a:custGeom>
              <a:rect b="b" l="l" r="r" t="t"/>
              <a:pathLst>
                <a:path extrusionOk="0" h="39329" w="75288">
                  <a:moveTo>
                    <a:pt x="67015" y="0"/>
                  </a:moveTo>
                  <a:cubicBezTo>
                    <a:pt x="67015" y="67"/>
                    <a:pt x="67316" y="0"/>
                    <a:pt x="67849" y="167"/>
                  </a:cubicBezTo>
                  <a:cubicBezTo>
                    <a:pt x="68650" y="300"/>
                    <a:pt x="69384" y="534"/>
                    <a:pt x="70084" y="934"/>
                  </a:cubicBezTo>
                  <a:cubicBezTo>
                    <a:pt x="71218" y="1535"/>
                    <a:pt x="72186" y="2435"/>
                    <a:pt x="72886" y="3469"/>
                  </a:cubicBezTo>
                  <a:cubicBezTo>
                    <a:pt x="73887" y="4870"/>
                    <a:pt x="74521" y="6472"/>
                    <a:pt x="74821" y="8173"/>
                  </a:cubicBezTo>
                  <a:cubicBezTo>
                    <a:pt x="75088" y="10274"/>
                    <a:pt x="75221" y="12376"/>
                    <a:pt x="75154" y="14477"/>
                  </a:cubicBezTo>
                  <a:cubicBezTo>
                    <a:pt x="75088" y="16779"/>
                    <a:pt x="74988" y="19214"/>
                    <a:pt x="74821" y="21849"/>
                  </a:cubicBezTo>
                  <a:cubicBezTo>
                    <a:pt x="74489" y="27092"/>
                    <a:pt x="73728" y="32928"/>
                    <a:pt x="72998" y="39195"/>
                  </a:cubicBezTo>
                  <a:lnTo>
                    <a:pt x="47201" y="39128"/>
                  </a:lnTo>
                  <a:lnTo>
                    <a:pt x="429" y="39028"/>
                  </a:lnTo>
                  <a:lnTo>
                    <a:pt x="429" y="39028"/>
                  </a:lnTo>
                  <a:cubicBezTo>
                    <a:pt x="271" y="35959"/>
                    <a:pt x="440" y="32858"/>
                    <a:pt x="935" y="29855"/>
                  </a:cubicBezTo>
                  <a:cubicBezTo>
                    <a:pt x="1402" y="27153"/>
                    <a:pt x="2236" y="24918"/>
                    <a:pt x="3337" y="23317"/>
                  </a:cubicBezTo>
                  <a:cubicBezTo>
                    <a:pt x="3804" y="22616"/>
                    <a:pt x="4437" y="21983"/>
                    <a:pt x="5138" y="21516"/>
                  </a:cubicBezTo>
                  <a:lnTo>
                    <a:pt x="5338" y="21349"/>
                  </a:lnTo>
                  <a:lnTo>
                    <a:pt x="5605" y="21215"/>
                  </a:lnTo>
                  <a:lnTo>
                    <a:pt x="6005" y="21015"/>
                  </a:lnTo>
                  <a:cubicBezTo>
                    <a:pt x="6305" y="20882"/>
                    <a:pt x="6572" y="20782"/>
                    <a:pt x="6806" y="20748"/>
                  </a:cubicBezTo>
                  <a:lnTo>
                    <a:pt x="7473" y="20582"/>
                  </a:lnTo>
                  <a:cubicBezTo>
                    <a:pt x="7673" y="20515"/>
                    <a:pt x="7840" y="20515"/>
                    <a:pt x="7973" y="20515"/>
                  </a:cubicBezTo>
                  <a:cubicBezTo>
                    <a:pt x="8240" y="20482"/>
                    <a:pt x="8340" y="20482"/>
                    <a:pt x="8340" y="20482"/>
                  </a:cubicBezTo>
                  <a:lnTo>
                    <a:pt x="7973" y="20482"/>
                  </a:lnTo>
                  <a:cubicBezTo>
                    <a:pt x="7806" y="20482"/>
                    <a:pt x="7673" y="20515"/>
                    <a:pt x="7473" y="20515"/>
                  </a:cubicBezTo>
                  <a:lnTo>
                    <a:pt x="6806" y="20648"/>
                  </a:lnTo>
                  <a:cubicBezTo>
                    <a:pt x="6572" y="20682"/>
                    <a:pt x="6272" y="20815"/>
                    <a:pt x="5972" y="20915"/>
                  </a:cubicBezTo>
                  <a:lnTo>
                    <a:pt x="5505" y="21115"/>
                  </a:lnTo>
                  <a:lnTo>
                    <a:pt x="5271" y="21249"/>
                  </a:lnTo>
                  <a:lnTo>
                    <a:pt x="5071" y="21416"/>
                  </a:lnTo>
                  <a:cubicBezTo>
                    <a:pt x="4337" y="21849"/>
                    <a:pt x="3737" y="22483"/>
                    <a:pt x="3236" y="23184"/>
                  </a:cubicBezTo>
                  <a:cubicBezTo>
                    <a:pt x="2069" y="24751"/>
                    <a:pt x="1235" y="27020"/>
                    <a:pt x="735" y="29755"/>
                  </a:cubicBezTo>
                  <a:cubicBezTo>
                    <a:pt x="168" y="32790"/>
                    <a:pt x="1" y="35926"/>
                    <a:pt x="168" y="39028"/>
                  </a:cubicBezTo>
                  <a:lnTo>
                    <a:pt x="168" y="39128"/>
                  </a:lnTo>
                  <a:lnTo>
                    <a:pt x="268" y="39128"/>
                  </a:lnTo>
                  <a:lnTo>
                    <a:pt x="47134" y="39295"/>
                  </a:lnTo>
                  <a:lnTo>
                    <a:pt x="72986" y="39328"/>
                  </a:lnTo>
                  <a:lnTo>
                    <a:pt x="73053" y="39328"/>
                  </a:lnTo>
                  <a:lnTo>
                    <a:pt x="73053" y="39262"/>
                  </a:lnTo>
                  <a:cubicBezTo>
                    <a:pt x="73854" y="32924"/>
                    <a:pt x="74554" y="27086"/>
                    <a:pt x="74888" y="21816"/>
                  </a:cubicBezTo>
                  <a:cubicBezTo>
                    <a:pt x="75054" y="19181"/>
                    <a:pt x="75154" y="16746"/>
                    <a:pt x="75188" y="14444"/>
                  </a:cubicBezTo>
                  <a:cubicBezTo>
                    <a:pt x="75288" y="12309"/>
                    <a:pt x="75154" y="10174"/>
                    <a:pt x="74821" y="8106"/>
                  </a:cubicBezTo>
                  <a:cubicBezTo>
                    <a:pt x="74554" y="6405"/>
                    <a:pt x="73920" y="4770"/>
                    <a:pt x="72953" y="3336"/>
                  </a:cubicBezTo>
                  <a:cubicBezTo>
                    <a:pt x="72186" y="2302"/>
                    <a:pt x="71218" y="1435"/>
                    <a:pt x="70118" y="801"/>
                  </a:cubicBezTo>
                  <a:cubicBezTo>
                    <a:pt x="69384" y="401"/>
                    <a:pt x="68650" y="134"/>
                    <a:pt x="67849" y="67"/>
                  </a:cubicBezTo>
                  <a:cubicBezTo>
                    <a:pt x="67649" y="0"/>
                    <a:pt x="67449" y="0"/>
                    <a:pt x="67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1088411" y="4319586"/>
              <a:ext cx="258931" cy="382210"/>
            </a:xfrm>
            <a:custGeom>
              <a:rect b="b" l="l" r="r" t="t"/>
              <a:pathLst>
                <a:path extrusionOk="0" h="15412" w="10441">
                  <a:moveTo>
                    <a:pt x="1635" y="0"/>
                  </a:moveTo>
                  <a:lnTo>
                    <a:pt x="0" y="15411"/>
                  </a:lnTo>
                  <a:lnTo>
                    <a:pt x="4603" y="15411"/>
                  </a:lnTo>
                  <a:lnTo>
                    <a:pt x="10441" y="67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2984431" y="2880174"/>
              <a:ext cx="542439" cy="655723"/>
            </a:xfrm>
            <a:custGeom>
              <a:rect b="b" l="l" r="r" t="t"/>
              <a:pathLst>
                <a:path extrusionOk="0" h="26441" w="21873">
                  <a:moveTo>
                    <a:pt x="801" y="1"/>
                  </a:moveTo>
                  <a:cubicBezTo>
                    <a:pt x="801" y="1"/>
                    <a:pt x="766" y="19"/>
                    <a:pt x="696" y="92"/>
                  </a:cubicBezTo>
                  <a:lnTo>
                    <a:pt x="696" y="92"/>
                  </a:lnTo>
                  <a:cubicBezTo>
                    <a:pt x="734" y="62"/>
                    <a:pt x="771" y="31"/>
                    <a:pt x="801" y="1"/>
                  </a:cubicBezTo>
                  <a:close/>
                  <a:moveTo>
                    <a:pt x="19157" y="648"/>
                  </a:moveTo>
                  <a:cubicBezTo>
                    <a:pt x="19029" y="648"/>
                    <a:pt x="18903" y="656"/>
                    <a:pt x="18781" y="668"/>
                  </a:cubicBezTo>
                  <a:cubicBezTo>
                    <a:pt x="18714" y="701"/>
                    <a:pt x="18581" y="701"/>
                    <a:pt x="18447" y="735"/>
                  </a:cubicBezTo>
                  <a:lnTo>
                    <a:pt x="18781" y="902"/>
                  </a:lnTo>
                  <a:cubicBezTo>
                    <a:pt x="18892" y="890"/>
                    <a:pt x="19003" y="883"/>
                    <a:pt x="19114" y="883"/>
                  </a:cubicBezTo>
                  <a:cubicBezTo>
                    <a:pt x="19337" y="883"/>
                    <a:pt x="19559" y="913"/>
                    <a:pt x="19782" y="1002"/>
                  </a:cubicBezTo>
                  <a:cubicBezTo>
                    <a:pt x="20315" y="1202"/>
                    <a:pt x="20649" y="1702"/>
                    <a:pt x="20749" y="2236"/>
                  </a:cubicBezTo>
                  <a:cubicBezTo>
                    <a:pt x="20832" y="2876"/>
                    <a:pt x="20683" y="3494"/>
                    <a:pt x="20283" y="3971"/>
                  </a:cubicBezTo>
                  <a:lnTo>
                    <a:pt x="20283" y="3971"/>
                  </a:lnTo>
                  <a:cubicBezTo>
                    <a:pt x="20734" y="3470"/>
                    <a:pt x="20935" y="2753"/>
                    <a:pt x="20816" y="2036"/>
                  </a:cubicBezTo>
                  <a:cubicBezTo>
                    <a:pt x="20749" y="1469"/>
                    <a:pt x="20382" y="968"/>
                    <a:pt x="19815" y="735"/>
                  </a:cubicBezTo>
                  <a:cubicBezTo>
                    <a:pt x="19603" y="671"/>
                    <a:pt x="19379" y="648"/>
                    <a:pt x="19157" y="648"/>
                  </a:cubicBezTo>
                  <a:close/>
                  <a:moveTo>
                    <a:pt x="20283" y="3971"/>
                  </a:moveTo>
                  <a:lnTo>
                    <a:pt x="20283" y="3971"/>
                  </a:lnTo>
                  <a:cubicBezTo>
                    <a:pt x="20253" y="4004"/>
                    <a:pt x="20223" y="4036"/>
                    <a:pt x="20191" y="4067"/>
                  </a:cubicBezTo>
                  <a:lnTo>
                    <a:pt x="20191" y="4067"/>
                  </a:lnTo>
                  <a:cubicBezTo>
                    <a:pt x="20192" y="4067"/>
                    <a:pt x="20194" y="4068"/>
                    <a:pt x="20195" y="4069"/>
                  </a:cubicBezTo>
                  <a:lnTo>
                    <a:pt x="20195" y="4069"/>
                  </a:lnTo>
                  <a:cubicBezTo>
                    <a:pt x="20226" y="4037"/>
                    <a:pt x="20255" y="4004"/>
                    <a:pt x="20283" y="3971"/>
                  </a:cubicBezTo>
                  <a:close/>
                  <a:moveTo>
                    <a:pt x="20115" y="4037"/>
                  </a:moveTo>
                  <a:lnTo>
                    <a:pt x="20115" y="4137"/>
                  </a:lnTo>
                  <a:cubicBezTo>
                    <a:pt x="20141" y="4114"/>
                    <a:pt x="20166" y="4091"/>
                    <a:pt x="20191" y="4067"/>
                  </a:cubicBezTo>
                  <a:lnTo>
                    <a:pt x="20191" y="4067"/>
                  </a:lnTo>
                  <a:cubicBezTo>
                    <a:pt x="20166" y="4057"/>
                    <a:pt x="20141" y="4047"/>
                    <a:pt x="20115" y="4037"/>
                  </a:cubicBezTo>
                  <a:close/>
                  <a:moveTo>
                    <a:pt x="696" y="92"/>
                  </a:moveTo>
                  <a:cubicBezTo>
                    <a:pt x="650" y="128"/>
                    <a:pt x="604" y="165"/>
                    <a:pt x="568" y="201"/>
                  </a:cubicBezTo>
                  <a:cubicBezTo>
                    <a:pt x="334" y="401"/>
                    <a:pt x="234" y="701"/>
                    <a:pt x="134" y="1002"/>
                  </a:cubicBezTo>
                  <a:cubicBezTo>
                    <a:pt x="1" y="1502"/>
                    <a:pt x="134" y="2002"/>
                    <a:pt x="434" y="2403"/>
                  </a:cubicBezTo>
                  <a:cubicBezTo>
                    <a:pt x="796" y="2816"/>
                    <a:pt x="1298" y="3070"/>
                    <a:pt x="1832" y="3070"/>
                  </a:cubicBezTo>
                  <a:cubicBezTo>
                    <a:pt x="1929" y="3070"/>
                    <a:pt x="2028" y="3061"/>
                    <a:pt x="2126" y="3044"/>
                  </a:cubicBezTo>
                  <a:lnTo>
                    <a:pt x="2126" y="3044"/>
                  </a:lnTo>
                  <a:cubicBezTo>
                    <a:pt x="1707" y="3509"/>
                    <a:pt x="1591" y="4164"/>
                    <a:pt x="1802" y="4738"/>
                  </a:cubicBezTo>
                  <a:cubicBezTo>
                    <a:pt x="2059" y="5407"/>
                    <a:pt x="2694" y="5817"/>
                    <a:pt x="3353" y="5817"/>
                  </a:cubicBezTo>
                  <a:cubicBezTo>
                    <a:pt x="3420" y="5817"/>
                    <a:pt x="3488" y="5813"/>
                    <a:pt x="3556" y="5804"/>
                  </a:cubicBezTo>
                  <a:lnTo>
                    <a:pt x="3556" y="5804"/>
                  </a:lnTo>
                  <a:cubicBezTo>
                    <a:pt x="2875" y="6366"/>
                    <a:pt x="2614" y="7307"/>
                    <a:pt x="2903" y="8173"/>
                  </a:cubicBezTo>
                  <a:cubicBezTo>
                    <a:pt x="3211" y="9022"/>
                    <a:pt x="4036" y="9554"/>
                    <a:pt x="4902" y="9554"/>
                  </a:cubicBezTo>
                  <a:cubicBezTo>
                    <a:pt x="4943" y="9554"/>
                    <a:pt x="4984" y="9553"/>
                    <a:pt x="5025" y="9550"/>
                  </a:cubicBezTo>
                  <a:lnTo>
                    <a:pt x="5025" y="9550"/>
                  </a:lnTo>
                  <a:cubicBezTo>
                    <a:pt x="4502" y="9949"/>
                    <a:pt x="4230" y="10603"/>
                    <a:pt x="4404" y="11276"/>
                  </a:cubicBezTo>
                  <a:cubicBezTo>
                    <a:pt x="4605" y="12078"/>
                    <a:pt x="5273" y="12585"/>
                    <a:pt x="6050" y="12585"/>
                  </a:cubicBezTo>
                  <a:cubicBezTo>
                    <a:pt x="6076" y="12585"/>
                    <a:pt x="6103" y="12584"/>
                    <a:pt x="6130" y="12583"/>
                  </a:cubicBezTo>
                  <a:lnTo>
                    <a:pt x="6130" y="12583"/>
                  </a:lnTo>
                  <a:cubicBezTo>
                    <a:pt x="5796" y="12992"/>
                    <a:pt x="5708" y="13571"/>
                    <a:pt x="5905" y="14078"/>
                  </a:cubicBezTo>
                  <a:cubicBezTo>
                    <a:pt x="6005" y="14411"/>
                    <a:pt x="6272" y="14678"/>
                    <a:pt x="6572" y="14778"/>
                  </a:cubicBezTo>
                  <a:cubicBezTo>
                    <a:pt x="6656" y="14820"/>
                    <a:pt x="6747" y="14852"/>
                    <a:pt x="6843" y="14877"/>
                  </a:cubicBezTo>
                  <a:lnTo>
                    <a:pt x="6843" y="14877"/>
                  </a:lnTo>
                  <a:cubicBezTo>
                    <a:pt x="6841" y="14877"/>
                    <a:pt x="6840" y="14878"/>
                    <a:pt x="6839" y="14878"/>
                  </a:cubicBezTo>
                  <a:cubicBezTo>
                    <a:pt x="6639" y="14945"/>
                    <a:pt x="6439" y="15145"/>
                    <a:pt x="6305" y="15279"/>
                  </a:cubicBezTo>
                  <a:cubicBezTo>
                    <a:pt x="6072" y="15712"/>
                    <a:pt x="5938" y="16112"/>
                    <a:pt x="5938" y="16579"/>
                  </a:cubicBezTo>
                  <a:cubicBezTo>
                    <a:pt x="5938" y="17463"/>
                    <a:pt x="6495" y="18264"/>
                    <a:pt x="7279" y="18599"/>
                  </a:cubicBezTo>
                  <a:lnTo>
                    <a:pt x="7279" y="18599"/>
                  </a:lnTo>
                  <a:cubicBezTo>
                    <a:pt x="6765" y="18957"/>
                    <a:pt x="6472" y="19556"/>
                    <a:pt x="6472" y="20182"/>
                  </a:cubicBezTo>
                  <a:cubicBezTo>
                    <a:pt x="6502" y="21103"/>
                    <a:pt x="7166" y="21864"/>
                    <a:pt x="8064" y="21997"/>
                  </a:cubicBezTo>
                  <a:lnTo>
                    <a:pt x="8064" y="21997"/>
                  </a:lnTo>
                  <a:cubicBezTo>
                    <a:pt x="7471" y="22672"/>
                    <a:pt x="7467" y="23745"/>
                    <a:pt x="8140" y="24418"/>
                  </a:cubicBezTo>
                  <a:cubicBezTo>
                    <a:pt x="8481" y="24760"/>
                    <a:pt x="8945" y="24944"/>
                    <a:pt x="9411" y="24944"/>
                  </a:cubicBezTo>
                  <a:cubicBezTo>
                    <a:pt x="9755" y="24944"/>
                    <a:pt x="10099" y="24844"/>
                    <a:pt x="10396" y="24632"/>
                  </a:cubicBezTo>
                  <a:lnTo>
                    <a:pt x="10396" y="24632"/>
                  </a:lnTo>
                  <a:cubicBezTo>
                    <a:pt x="10334" y="25085"/>
                    <a:pt x="10478" y="25562"/>
                    <a:pt x="10775" y="25886"/>
                  </a:cubicBezTo>
                  <a:cubicBezTo>
                    <a:pt x="10975" y="26153"/>
                    <a:pt x="11309" y="26353"/>
                    <a:pt x="11676" y="26420"/>
                  </a:cubicBezTo>
                  <a:cubicBezTo>
                    <a:pt x="11747" y="26434"/>
                    <a:pt x="11821" y="26441"/>
                    <a:pt x="11897" y="26441"/>
                  </a:cubicBezTo>
                  <a:cubicBezTo>
                    <a:pt x="12177" y="26441"/>
                    <a:pt x="12481" y="26351"/>
                    <a:pt x="12743" y="26220"/>
                  </a:cubicBezTo>
                  <a:cubicBezTo>
                    <a:pt x="13212" y="25933"/>
                    <a:pt x="13580" y="25483"/>
                    <a:pt x="13734" y="24967"/>
                  </a:cubicBezTo>
                  <a:lnTo>
                    <a:pt x="13734" y="24967"/>
                  </a:lnTo>
                  <a:cubicBezTo>
                    <a:pt x="13755" y="25008"/>
                    <a:pt x="13780" y="25047"/>
                    <a:pt x="13811" y="25086"/>
                  </a:cubicBezTo>
                  <a:cubicBezTo>
                    <a:pt x="14049" y="25497"/>
                    <a:pt x="14483" y="25711"/>
                    <a:pt x="14932" y="25711"/>
                  </a:cubicBezTo>
                  <a:cubicBezTo>
                    <a:pt x="15175" y="25711"/>
                    <a:pt x="15423" y="25648"/>
                    <a:pt x="15645" y="25519"/>
                  </a:cubicBezTo>
                  <a:cubicBezTo>
                    <a:pt x="16136" y="25235"/>
                    <a:pt x="16346" y="24672"/>
                    <a:pt x="16247" y="24138"/>
                  </a:cubicBezTo>
                  <a:lnTo>
                    <a:pt x="16247" y="24138"/>
                  </a:lnTo>
                  <a:cubicBezTo>
                    <a:pt x="16425" y="24259"/>
                    <a:pt x="16642" y="24322"/>
                    <a:pt x="16880" y="24322"/>
                  </a:cubicBezTo>
                  <a:cubicBezTo>
                    <a:pt x="16913" y="24322"/>
                    <a:pt x="16946" y="24321"/>
                    <a:pt x="16980" y="24318"/>
                  </a:cubicBezTo>
                  <a:cubicBezTo>
                    <a:pt x="17413" y="24252"/>
                    <a:pt x="17780" y="24051"/>
                    <a:pt x="18014" y="23718"/>
                  </a:cubicBezTo>
                  <a:cubicBezTo>
                    <a:pt x="18247" y="23351"/>
                    <a:pt x="18314" y="22984"/>
                    <a:pt x="18280" y="22550"/>
                  </a:cubicBezTo>
                  <a:cubicBezTo>
                    <a:pt x="18253" y="22245"/>
                    <a:pt x="18156" y="21940"/>
                    <a:pt x="18009" y="21635"/>
                  </a:cubicBezTo>
                  <a:lnTo>
                    <a:pt x="18009" y="21635"/>
                  </a:lnTo>
                  <a:cubicBezTo>
                    <a:pt x="18039" y="21636"/>
                    <a:pt x="18069" y="21637"/>
                    <a:pt x="18099" y="21637"/>
                  </a:cubicBezTo>
                  <a:cubicBezTo>
                    <a:pt x="18920" y="21637"/>
                    <a:pt x="19649" y="21130"/>
                    <a:pt x="19948" y="20382"/>
                  </a:cubicBezTo>
                  <a:cubicBezTo>
                    <a:pt x="20115" y="19949"/>
                    <a:pt x="20148" y="19548"/>
                    <a:pt x="20082" y="19115"/>
                  </a:cubicBezTo>
                  <a:cubicBezTo>
                    <a:pt x="19974" y="18791"/>
                    <a:pt x="19800" y="18489"/>
                    <a:pt x="19526" y="18262"/>
                  </a:cubicBezTo>
                  <a:lnTo>
                    <a:pt x="19526" y="18262"/>
                  </a:lnTo>
                  <a:cubicBezTo>
                    <a:pt x="19853" y="18209"/>
                    <a:pt x="20127" y="18049"/>
                    <a:pt x="20315" y="17780"/>
                  </a:cubicBezTo>
                  <a:cubicBezTo>
                    <a:pt x="20582" y="17513"/>
                    <a:pt x="20749" y="17180"/>
                    <a:pt x="20816" y="16813"/>
                  </a:cubicBezTo>
                  <a:cubicBezTo>
                    <a:pt x="20916" y="16446"/>
                    <a:pt x="20882" y="16046"/>
                    <a:pt x="20749" y="15712"/>
                  </a:cubicBezTo>
                  <a:cubicBezTo>
                    <a:pt x="20609" y="15405"/>
                    <a:pt x="20400" y="15169"/>
                    <a:pt x="20140" y="15002"/>
                  </a:cubicBezTo>
                  <a:lnTo>
                    <a:pt x="20140" y="15002"/>
                  </a:lnTo>
                  <a:cubicBezTo>
                    <a:pt x="20455" y="14827"/>
                    <a:pt x="20681" y="14561"/>
                    <a:pt x="20882" y="14244"/>
                  </a:cubicBezTo>
                  <a:cubicBezTo>
                    <a:pt x="21082" y="13878"/>
                    <a:pt x="21183" y="13511"/>
                    <a:pt x="21249" y="13110"/>
                  </a:cubicBezTo>
                  <a:cubicBezTo>
                    <a:pt x="21283" y="12743"/>
                    <a:pt x="21283" y="12376"/>
                    <a:pt x="21183" y="12010"/>
                  </a:cubicBezTo>
                  <a:cubicBezTo>
                    <a:pt x="21095" y="11688"/>
                    <a:pt x="20904" y="11391"/>
                    <a:pt x="20679" y="11166"/>
                  </a:cubicBezTo>
                  <a:lnTo>
                    <a:pt x="20679" y="11166"/>
                  </a:lnTo>
                  <a:cubicBezTo>
                    <a:pt x="20967" y="11022"/>
                    <a:pt x="21196" y="10773"/>
                    <a:pt x="21316" y="10442"/>
                  </a:cubicBezTo>
                  <a:cubicBezTo>
                    <a:pt x="21449" y="10142"/>
                    <a:pt x="21483" y="9808"/>
                    <a:pt x="21516" y="9474"/>
                  </a:cubicBezTo>
                  <a:cubicBezTo>
                    <a:pt x="21580" y="8805"/>
                    <a:pt x="21278" y="8227"/>
                    <a:pt x="20756" y="7857"/>
                  </a:cubicBezTo>
                  <a:lnTo>
                    <a:pt x="20756" y="7857"/>
                  </a:lnTo>
                  <a:cubicBezTo>
                    <a:pt x="21081" y="7622"/>
                    <a:pt x="21294" y="7276"/>
                    <a:pt x="21449" y="6872"/>
                  </a:cubicBezTo>
                  <a:cubicBezTo>
                    <a:pt x="21873" y="5732"/>
                    <a:pt x="21310" y="4528"/>
                    <a:pt x="20195" y="4069"/>
                  </a:cubicBezTo>
                  <a:lnTo>
                    <a:pt x="20195" y="4069"/>
                  </a:lnTo>
                  <a:cubicBezTo>
                    <a:pt x="20140" y="4127"/>
                    <a:pt x="20079" y="4184"/>
                    <a:pt x="20015" y="4237"/>
                  </a:cubicBezTo>
                  <a:lnTo>
                    <a:pt x="19948" y="4271"/>
                  </a:lnTo>
                  <a:lnTo>
                    <a:pt x="20015" y="4337"/>
                  </a:lnTo>
                  <a:cubicBezTo>
                    <a:pt x="20682" y="4571"/>
                    <a:pt x="21183" y="5138"/>
                    <a:pt x="21349" y="5838"/>
                  </a:cubicBezTo>
                  <a:cubicBezTo>
                    <a:pt x="21502" y="6573"/>
                    <a:pt x="21290" y="7337"/>
                    <a:pt x="20738" y="7844"/>
                  </a:cubicBezTo>
                  <a:lnTo>
                    <a:pt x="20738" y="7844"/>
                  </a:lnTo>
                  <a:cubicBezTo>
                    <a:pt x="20720" y="7831"/>
                    <a:pt x="20701" y="7819"/>
                    <a:pt x="20682" y="7806"/>
                  </a:cubicBezTo>
                  <a:lnTo>
                    <a:pt x="20682" y="7893"/>
                  </a:lnTo>
                  <a:lnTo>
                    <a:pt x="20682" y="7893"/>
                  </a:lnTo>
                  <a:cubicBezTo>
                    <a:pt x="20650" y="7921"/>
                    <a:pt x="20617" y="7947"/>
                    <a:pt x="20582" y="7973"/>
                  </a:cubicBezTo>
                  <a:lnTo>
                    <a:pt x="20482" y="8007"/>
                  </a:lnTo>
                  <a:lnTo>
                    <a:pt x="20582" y="8040"/>
                  </a:lnTo>
                  <a:cubicBezTo>
                    <a:pt x="21082" y="8374"/>
                    <a:pt x="21349" y="8974"/>
                    <a:pt x="21316" y="9574"/>
                  </a:cubicBezTo>
                  <a:cubicBezTo>
                    <a:pt x="21283" y="9875"/>
                    <a:pt x="21183" y="10208"/>
                    <a:pt x="21082" y="10508"/>
                  </a:cubicBezTo>
                  <a:cubicBezTo>
                    <a:pt x="20977" y="10745"/>
                    <a:pt x="20790" y="10940"/>
                    <a:pt x="20584" y="11077"/>
                  </a:cubicBezTo>
                  <a:lnTo>
                    <a:pt x="20584" y="11077"/>
                  </a:lnTo>
                  <a:cubicBezTo>
                    <a:pt x="20583" y="11077"/>
                    <a:pt x="20583" y="11076"/>
                    <a:pt x="20582" y="11076"/>
                  </a:cubicBezTo>
                  <a:lnTo>
                    <a:pt x="20582" y="11079"/>
                  </a:lnTo>
                  <a:lnTo>
                    <a:pt x="20582" y="11079"/>
                  </a:lnTo>
                  <a:cubicBezTo>
                    <a:pt x="20527" y="11115"/>
                    <a:pt x="20471" y="11148"/>
                    <a:pt x="20415" y="11176"/>
                  </a:cubicBezTo>
                  <a:lnTo>
                    <a:pt x="20249" y="11209"/>
                  </a:lnTo>
                  <a:lnTo>
                    <a:pt x="20349" y="11309"/>
                  </a:lnTo>
                  <a:cubicBezTo>
                    <a:pt x="20649" y="11509"/>
                    <a:pt x="20816" y="11809"/>
                    <a:pt x="20916" y="12143"/>
                  </a:cubicBezTo>
                  <a:cubicBezTo>
                    <a:pt x="20982" y="12510"/>
                    <a:pt x="20982" y="12843"/>
                    <a:pt x="20949" y="13210"/>
                  </a:cubicBezTo>
                  <a:cubicBezTo>
                    <a:pt x="20916" y="13978"/>
                    <a:pt x="20449" y="14678"/>
                    <a:pt x="19782" y="15012"/>
                  </a:cubicBezTo>
                  <a:lnTo>
                    <a:pt x="19581" y="15078"/>
                  </a:lnTo>
                  <a:lnTo>
                    <a:pt x="19748" y="15178"/>
                  </a:lnTo>
                  <a:cubicBezTo>
                    <a:pt x="20015" y="15312"/>
                    <a:pt x="20282" y="15545"/>
                    <a:pt x="20415" y="15846"/>
                  </a:cubicBezTo>
                  <a:cubicBezTo>
                    <a:pt x="20482" y="16179"/>
                    <a:pt x="20515" y="16513"/>
                    <a:pt x="20449" y="16846"/>
                  </a:cubicBezTo>
                  <a:cubicBezTo>
                    <a:pt x="20349" y="17180"/>
                    <a:pt x="20182" y="17513"/>
                    <a:pt x="19982" y="17747"/>
                  </a:cubicBezTo>
                  <a:cubicBezTo>
                    <a:pt x="19834" y="17968"/>
                    <a:pt x="19615" y="18098"/>
                    <a:pt x="19377" y="18152"/>
                  </a:cubicBezTo>
                  <a:lnTo>
                    <a:pt x="19377" y="18152"/>
                  </a:lnTo>
                  <a:cubicBezTo>
                    <a:pt x="19356" y="18139"/>
                    <a:pt x="19336" y="18126"/>
                    <a:pt x="19315" y="18114"/>
                  </a:cubicBezTo>
                  <a:lnTo>
                    <a:pt x="19304" y="18166"/>
                  </a:lnTo>
                  <a:lnTo>
                    <a:pt x="19304" y="18166"/>
                  </a:lnTo>
                  <a:cubicBezTo>
                    <a:pt x="19242" y="18176"/>
                    <a:pt x="19178" y="18181"/>
                    <a:pt x="19114" y="18181"/>
                  </a:cubicBezTo>
                  <a:lnTo>
                    <a:pt x="18681" y="18147"/>
                  </a:lnTo>
                  <a:lnTo>
                    <a:pt x="19081" y="18347"/>
                  </a:lnTo>
                  <a:cubicBezTo>
                    <a:pt x="19348" y="18548"/>
                    <a:pt x="19615" y="18848"/>
                    <a:pt x="19681" y="19215"/>
                  </a:cubicBezTo>
                  <a:cubicBezTo>
                    <a:pt x="19782" y="19582"/>
                    <a:pt x="19748" y="19982"/>
                    <a:pt x="19581" y="20349"/>
                  </a:cubicBezTo>
                  <a:cubicBezTo>
                    <a:pt x="19286" y="20998"/>
                    <a:pt x="18652" y="21438"/>
                    <a:pt x="17933" y="21485"/>
                  </a:cubicBezTo>
                  <a:lnTo>
                    <a:pt x="17933" y="21485"/>
                  </a:lnTo>
                  <a:cubicBezTo>
                    <a:pt x="17926" y="21473"/>
                    <a:pt x="17920" y="21461"/>
                    <a:pt x="17914" y="21450"/>
                  </a:cubicBezTo>
                  <a:lnTo>
                    <a:pt x="17891" y="21487"/>
                  </a:lnTo>
                  <a:lnTo>
                    <a:pt x="17891" y="21487"/>
                  </a:lnTo>
                  <a:cubicBezTo>
                    <a:pt x="17862" y="21489"/>
                    <a:pt x="17834" y="21489"/>
                    <a:pt x="17805" y="21489"/>
                  </a:cubicBezTo>
                  <a:cubicBezTo>
                    <a:pt x="17752" y="21489"/>
                    <a:pt x="17700" y="21487"/>
                    <a:pt x="17647" y="21483"/>
                  </a:cubicBezTo>
                  <a:lnTo>
                    <a:pt x="17447" y="21416"/>
                  </a:lnTo>
                  <a:lnTo>
                    <a:pt x="17447" y="21416"/>
                  </a:lnTo>
                  <a:lnTo>
                    <a:pt x="17580" y="21650"/>
                  </a:lnTo>
                  <a:cubicBezTo>
                    <a:pt x="17980" y="22217"/>
                    <a:pt x="18014" y="23017"/>
                    <a:pt x="17680" y="23651"/>
                  </a:cubicBezTo>
                  <a:cubicBezTo>
                    <a:pt x="17480" y="23918"/>
                    <a:pt x="17146" y="24152"/>
                    <a:pt x="16779" y="24152"/>
                  </a:cubicBezTo>
                  <a:cubicBezTo>
                    <a:pt x="16751" y="24154"/>
                    <a:pt x="16723" y="24156"/>
                    <a:pt x="16695" y="24156"/>
                  </a:cubicBezTo>
                  <a:cubicBezTo>
                    <a:pt x="16528" y="24156"/>
                    <a:pt x="16363" y="24107"/>
                    <a:pt x="16219" y="24017"/>
                  </a:cubicBezTo>
                  <a:lnTo>
                    <a:pt x="16219" y="24017"/>
                  </a:lnTo>
                  <a:cubicBezTo>
                    <a:pt x="16187" y="23902"/>
                    <a:pt x="16140" y="23791"/>
                    <a:pt x="16079" y="23685"/>
                  </a:cubicBezTo>
                  <a:lnTo>
                    <a:pt x="16079" y="23685"/>
                  </a:lnTo>
                  <a:lnTo>
                    <a:pt x="15930" y="23744"/>
                  </a:lnTo>
                  <a:lnTo>
                    <a:pt x="15930" y="23744"/>
                  </a:lnTo>
                  <a:cubicBezTo>
                    <a:pt x="15924" y="23735"/>
                    <a:pt x="15918" y="23727"/>
                    <a:pt x="15912" y="23718"/>
                  </a:cubicBezTo>
                  <a:lnTo>
                    <a:pt x="15745" y="23851"/>
                  </a:lnTo>
                  <a:cubicBezTo>
                    <a:pt x="15812" y="24018"/>
                    <a:pt x="15912" y="24185"/>
                    <a:pt x="15912" y="24352"/>
                  </a:cubicBezTo>
                  <a:cubicBezTo>
                    <a:pt x="15945" y="24985"/>
                    <a:pt x="15512" y="25519"/>
                    <a:pt x="14911" y="25553"/>
                  </a:cubicBezTo>
                  <a:cubicBezTo>
                    <a:pt x="14887" y="25554"/>
                    <a:pt x="14862" y="25554"/>
                    <a:pt x="14838" y="25554"/>
                  </a:cubicBezTo>
                  <a:cubicBezTo>
                    <a:pt x="14351" y="25554"/>
                    <a:pt x="13934" y="25297"/>
                    <a:pt x="13759" y="24875"/>
                  </a:cubicBezTo>
                  <a:lnTo>
                    <a:pt x="13759" y="24875"/>
                  </a:lnTo>
                  <a:cubicBezTo>
                    <a:pt x="13787" y="24759"/>
                    <a:pt x="13805" y="24640"/>
                    <a:pt x="13811" y="24518"/>
                  </a:cubicBezTo>
                  <a:lnTo>
                    <a:pt x="13610" y="24518"/>
                  </a:lnTo>
                  <a:cubicBezTo>
                    <a:pt x="13612" y="24530"/>
                    <a:pt x="13614" y="24541"/>
                    <a:pt x="13616" y="24552"/>
                  </a:cubicBezTo>
                  <a:lnTo>
                    <a:pt x="13477" y="24552"/>
                  </a:lnTo>
                  <a:cubicBezTo>
                    <a:pt x="13444" y="25186"/>
                    <a:pt x="13077" y="25753"/>
                    <a:pt x="12510" y="26053"/>
                  </a:cubicBezTo>
                  <a:cubicBezTo>
                    <a:pt x="12314" y="26175"/>
                    <a:pt x="12091" y="26235"/>
                    <a:pt x="11866" y="26235"/>
                  </a:cubicBezTo>
                  <a:cubicBezTo>
                    <a:pt x="11478" y="26235"/>
                    <a:pt x="11083" y="26057"/>
                    <a:pt x="10808" y="25719"/>
                  </a:cubicBezTo>
                  <a:cubicBezTo>
                    <a:pt x="10507" y="25418"/>
                    <a:pt x="10424" y="24954"/>
                    <a:pt x="10533" y="24523"/>
                  </a:cubicBezTo>
                  <a:lnTo>
                    <a:pt x="10533" y="24523"/>
                  </a:lnTo>
                  <a:cubicBezTo>
                    <a:pt x="10570" y="24490"/>
                    <a:pt x="10607" y="24455"/>
                    <a:pt x="10642" y="24418"/>
                  </a:cubicBezTo>
                  <a:lnTo>
                    <a:pt x="10577" y="24380"/>
                  </a:lnTo>
                  <a:lnTo>
                    <a:pt x="10577" y="24380"/>
                  </a:lnTo>
                  <a:lnTo>
                    <a:pt x="10808" y="23885"/>
                  </a:lnTo>
                  <a:lnTo>
                    <a:pt x="10408" y="24318"/>
                  </a:lnTo>
                  <a:lnTo>
                    <a:pt x="10275" y="24418"/>
                  </a:lnTo>
                  <a:cubicBezTo>
                    <a:pt x="9990" y="24660"/>
                    <a:pt x="9651" y="24775"/>
                    <a:pt x="9314" y="24775"/>
                  </a:cubicBezTo>
                  <a:cubicBezTo>
                    <a:pt x="8861" y="24775"/>
                    <a:pt x="8413" y="24568"/>
                    <a:pt x="8107" y="24185"/>
                  </a:cubicBezTo>
                  <a:cubicBezTo>
                    <a:pt x="7573" y="23518"/>
                    <a:pt x="7673" y="22552"/>
                    <a:pt x="8339" y="22018"/>
                  </a:cubicBezTo>
                  <a:lnTo>
                    <a:pt x="8339" y="22018"/>
                  </a:lnTo>
                  <a:cubicBezTo>
                    <a:pt x="8341" y="22018"/>
                    <a:pt x="8343" y="22018"/>
                    <a:pt x="8345" y="22018"/>
                  </a:cubicBezTo>
                  <a:cubicBezTo>
                    <a:pt x="8365" y="22018"/>
                    <a:pt x="8386" y="22017"/>
                    <a:pt x="8407" y="22017"/>
                  </a:cubicBezTo>
                  <a:lnTo>
                    <a:pt x="8389" y="21980"/>
                  </a:lnTo>
                  <a:lnTo>
                    <a:pt x="8389" y="21980"/>
                  </a:lnTo>
                  <a:lnTo>
                    <a:pt x="8607" y="21817"/>
                  </a:lnTo>
                  <a:lnTo>
                    <a:pt x="8273" y="21817"/>
                  </a:lnTo>
                  <a:cubicBezTo>
                    <a:pt x="7673" y="21817"/>
                    <a:pt x="7139" y="21483"/>
                    <a:pt x="6839" y="20983"/>
                  </a:cubicBezTo>
                  <a:cubicBezTo>
                    <a:pt x="6405" y="20149"/>
                    <a:pt x="6672" y="19148"/>
                    <a:pt x="7473" y="18681"/>
                  </a:cubicBezTo>
                  <a:lnTo>
                    <a:pt x="7485" y="18675"/>
                  </a:lnTo>
                  <a:lnTo>
                    <a:pt x="7485" y="18675"/>
                  </a:lnTo>
                  <a:cubicBezTo>
                    <a:pt x="7492" y="18677"/>
                    <a:pt x="7499" y="18679"/>
                    <a:pt x="7506" y="18681"/>
                  </a:cubicBezTo>
                  <a:lnTo>
                    <a:pt x="7504" y="18666"/>
                  </a:lnTo>
                  <a:lnTo>
                    <a:pt x="7504" y="18666"/>
                  </a:lnTo>
                  <a:lnTo>
                    <a:pt x="7740" y="18548"/>
                  </a:lnTo>
                  <a:lnTo>
                    <a:pt x="7473" y="18481"/>
                  </a:lnTo>
                  <a:cubicBezTo>
                    <a:pt x="6639" y="18214"/>
                    <a:pt x="6072" y="17480"/>
                    <a:pt x="6072" y="16579"/>
                  </a:cubicBezTo>
                  <a:cubicBezTo>
                    <a:pt x="6072" y="16179"/>
                    <a:pt x="6172" y="15746"/>
                    <a:pt x="6405" y="15412"/>
                  </a:cubicBezTo>
                  <a:cubicBezTo>
                    <a:pt x="6605" y="15127"/>
                    <a:pt x="6950" y="14964"/>
                    <a:pt x="7275" y="14964"/>
                  </a:cubicBezTo>
                  <a:cubicBezTo>
                    <a:pt x="7331" y="14964"/>
                    <a:pt x="7386" y="14969"/>
                    <a:pt x="7439" y="14978"/>
                  </a:cubicBezTo>
                  <a:lnTo>
                    <a:pt x="7439" y="14944"/>
                  </a:lnTo>
                  <a:lnTo>
                    <a:pt x="7439" y="14944"/>
                  </a:lnTo>
                  <a:cubicBezTo>
                    <a:pt x="7462" y="14945"/>
                    <a:pt x="7484" y="14945"/>
                    <a:pt x="7506" y="14945"/>
                  </a:cubicBezTo>
                  <a:lnTo>
                    <a:pt x="7506" y="14745"/>
                  </a:lnTo>
                  <a:cubicBezTo>
                    <a:pt x="7484" y="14745"/>
                    <a:pt x="7461" y="14745"/>
                    <a:pt x="7439" y="14746"/>
                  </a:cubicBezTo>
                  <a:lnTo>
                    <a:pt x="7439" y="14746"/>
                  </a:lnTo>
                  <a:lnTo>
                    <a:pt x="7439" y="14745"/>
                  </a:lnTo>
                  <a:cubicBezTo>
                    <a:pt x="6872" y="14745"/>
                    <a:pt x="6172" y="14545"/>
                    <a:pt x="6038" y="14011"/>
                  </a:cubicBezTo>
                  <a:cubicBezTo>
                    <a:pt x="5814" y="13498"/>
                    <a:pt x="5959" y="12924"/>
                    <a:pt x="6385" y="12554"/>
                  </a:cubicBezTo>
                  <a:lnTo>
                    <a:pt x="6385" y="12554"/>
                  </a:lnTo>
                  <a:cubicBezTo>
                    <a:pt x="6403" y="12551"/>
                    <a:pt x="6421" y="12547"/>
                    <a:pt x="6439" y="12543"/>
                  </a:cubicBezTo>
                  <a:lnTo>
                    <a:pt x="6425" y="12521"/>
                  </a:lnTo>
                  <a:lnTo>
                    <a:pt x="6425" y="12521"/>
                  </a:lnTo>
                  <a:cubicBezTo>
                    <a:pt x="6430" y="12517"/>
                    <a:pt x="6434" y="12513"/>
                    <a:pt x="6439" y="12510"/>
                  </a:cubicBezTo>
                  <a:lnTo>
                    <a:pt x="6772" y="12243"/>
                  </a:lnTo>
                  <a:lnTo>
                    <a:pt x="6372" y="12343"/>
                  </a:lnTo>
                  <a:cubicBezTo>
                    <a:pt x="6248" y="12373"/>
                    <a:pt x="6124" y="12387"/>
                    <a:pt x="6003" y="12387"/>
                  </a:cubicBezTo>
                  <a:cubicBezTo>
                    <a:pt x="5312" y="12387"/>
                    <a:pt x="4708" y="11923"/>
                    <a:pt x="4537" y="11242"/>
                  </a:cubicBezTo>
                  <a:cubicBezTo>
                    <a:pt x="4334" y="10516"/>
                    <a:pt x="4688" y="9814"/>
                    <a:pt x="5312" y="9513"/>
                  </a:cubicBezTo>
                  <a:lnTo>
                    <a:pt x="5312" y="9513"/>
                  </a:lnTo>
                  <a:cubicBezTo>
                    <a:pt x="5433" y="9489"/>
                    <a:pt x="5553" y="9454"/>
                    <a:pt x="5671" y="9408"/>
                  </a:cubicBezTo>
                  <a:lnTo>
                    <a:pt x="5638" y="9241"/>
                  </a:lnTo>
                  <a:cubicBezTo>
                    <a:pt x="5617" y="9247"/>
                    <a:pt x="5596" y="9254"/>
                    <a:pt x="5575" y="9261"/>
                  </a:cubicBezTo>
                  <a:lnTo>
                    <a:pt x="5575" y="9261"/>
                  </a:lnTo>
                  <a:lnTo>
                    <a:pt x="5571" y="9241"/>
                  </a:lnTo>
                  <a:cubicBezTo>
                    <a:pt x="5329" y="9335"/>
                    <a:pt x="5081" y="9379"/>
                    <a:pt x="4838" y="9379"/>
                  </a:cubicBezTo>
                  <a:cubicBezTo>
                    <a:pt x="4044" y="9379"/>
                    <a:pt x="3302" y="8906"/>
                    <a:pt x="2970" y="8140"/>
                  </a:cubicBezTo>
                  <a:cubicBezTo>
                    <a:pt x="2708" y="7225"/>
                    <a:pt x="3055" y="6245"/>
                    <a:pt x="3855" y="5735"/>
                  </a:cubicBezTo>
                  <a:lnTo>
                    <a:pt x="3855" y="5735"/>
                  </a:lnTo>
                  <a:cubicBezTo>
                    <a:pt x="3882" y="5726"/>
                    <a:pt x="3910" y="5716"/>
                    <a:pt x="3937" y="5705"/>
                  </a:cubicBezTo>
                  <a:lnTo>
                    <a:pt x="3904" y="5572"/>
                  </a:lnTo>
                  <a:cubicBezTo>
                    <a:pt x="3894" y="5577"/>
                    <a:pt x="3884" y="5582"/>
                    <a:pt x="3874" y="5588"/>
                  </a:cubicBezTo>
                  <a:lnTo>
                    <a:pt x="3874" y="5588"/>
                  </a:lnTo>
                  <a:lnTo>
                    <a:pt x="3870" y="5572"/>
                  </a:lnTo>
                  <a:cubicBezTo>
                    <a:pt x="3692" y="5634"/>
                    <a:pt x="3509" y="5663"/>
                    <a:pt x="3331" y="5663"/>
                  </a:cubicBezTo>
                  <a:cubicBezTo>
                    <a:pt x="2742" y="5663"/>
                    <a:pt x="2191" y="5342"/>
                    <a:pt x="1935" y="4804"/>
                  </a:cubicBezTo>
                  <a:cubicBezTo>
                    <a:pt x="1669" y="4171"/>
                    <a:pt x="1802" y="3470"/>
                    <a:pt x="2302" y="3003"/>
                  </a:cubicBezTo>
                  <a:lnTo>
                    <a:pt x="2469" y="2836"/>
                  </a:lnTo>
                  <a:lnTo>
                    <a:pt x="2269" y="2903"/>
                  </a:lnTo>
                  <a:cubicBezTo>
                    <a:pt x="2269" y="2903"/>
                    <a:pt x="2269" y="2903"/>
                    <a:pt x="2269" y="2903"/>
                  </a:cubicBezTo>
                  <a:lnTo>
                    <a:pt x="2269" y="2903"/>
                  </a:lnTo>
                  <a:cubicBezTo>
                    <a:pt x="2094" y="2964"/>
                    <a:pt x="1917" y="2993"/>
                    <a:pt x="1743" y="2993"/>
                  </a:cubicBezTo>
                  <a:cubicBezTo>
                    <a:pt x="1253" y="2993"/>
                    <a:pt x="788" y="2763"/>
                    <a:pt x="468" y="2369"/>
                  </a:cubicBezTo>
                  <a:cubicBezTo>
                    <a:pt x="168" y="2002"/>
                    <a:pt x="67" y="1469"/>
                    <a:pt x="168" y="1002"/>
                  </a:cubicBezTo>
                  <a:cubicBezTo>
                    <a:pt x="268" y="701"/>
                    <a:pt x="401" y="401"/>
                    <a:pt x="601" y="201"/>
                  </a:cubicBezTo>
                  <a:cubicBezTo>
                    <a:pt x="638" y="155"/>
                    <a:pt x="669" y="120"/>
                    <a:pt x="696" y="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002634" y="2876875"/>
              <a:ext cx="507943" cy="615300"/>
            </a:xfrm>
            <a:custGeom>
              <a:rect b="b" l="l" r="r" t="t"/>
              <a:pathLst>
                <a:path extrusionOk="0" h="24811" w="20482">
                  <a:moveTo>
                    <a:pt x="17262" y="977"/>
                  </a:moveTo>
                  <a:cubicBezTo>
                    <a:pt x="17449" y="977"/>
                    <a:pt x="17603" y="1064"/>
                    <a:pt x="17680" y="1268"/>
                  </a:cubicBezTo>
                  <a:cubicBezTo>
                    <a:pt x="17747" y="1502"/>
                    <a:pt x="17680" y="1768"/>
                    <a:pt x="17413" y="1868"/>
                  </a:cubicBezTo>
                  <a:cubicBezTo>
                    <a:pt x="17352" y="1895"/>
                    <a:pt x="17289" y="1907"/>
                    <a:pt x="17226" y="1907"/>
                  </a:cubicBezTo>
                  <a:cubicBezTo>
                    <a:pt x="17049" y="1907"/>
                    <a:pt x="16878" y="1807"/>
                    <a:pt x="16779" y="1635"/>
                  </a:cubicBezTo>
                  <a:cubicBezTo>
                    <a:pt x="16746" y="1368"/>
                    <a:pt x="16846" y="1101"/>
                    <a:pt x="17079" y="1001"/>
                  </a:cubicBezTo>
                  <a:cubicBezTo>
                    <a:pt x="17142" y="985"/>
                    <a:pt x="17204" y="977"/>
                    <a:pt x="17262" y="977"/>
                  </a:cubicBezTo>
                  <a:close/>
                  <a:moveTo>
                    <a:pt x="2324" y="312"/>
                  </a:moveTo>
                  <a:cubicBezTo>
                    <a:pt x="2379" y="312"/>
                    <a:pt x="2430" y="328"/>
                    <a:pt x="2469" y="367"/>
                  </a:cubicBezTo>
                  <a:cubicBezTo>
                    <a:pt x="2536" y="467"/>
                    <a:pt x="2569" y="534"/>
                    <a:pt x="2636" y="634"/>
                  </a:cubicBezTo>
                  <a:cubicBezTo>
                    <a:pt x="2736" y="1168"/>
                    <a:pt x="2636" y="1768"/>
                    <a:pt x="2302" y="2169"/>
                  </a:cubicBezTo>
                  <a:cubicBezTo>
                    <a:pt x="1902" y="1702"/>
                    <a:pt x="1835" y="1035"/>
                    <a:pt x="2069" y="501"/>
                  </a:cubicBezTo>
                  <a:cubicBezTo>
                    <a:pt x="2069" y="467"/>
                    <a:pt x="2135" y="367"/>
                    <a:pt x="2202" y="334"/>
                  </a:cubicBezTo>
                  <a:cubicBezTo>
                    <a:pt x="2244" y="320"/>
                    <a:pt x="2285" y="312"/>
                    <a:pt x="2324" y="312"/>
                  </a:cubicBezTo>
                  <a:close/>
                  <a:moveTo>
                    <a:pt x="3322" y="1387"/>
                  </a:moveTo>
                  <a:cubicBezTo>
                    <a:pt x="3537" y="1387"/>
                    <a:pt x="3713" y="1532"/>
                    <a:pt x="3770" y="1702"/>
                  </a:cubicBezTo>
                  <a:cubicBezTo>
                    <a:pt x="3870" y="1969"/>
                    <a:pt x="3703" y="2202"/>
                    <a:pt x="3503" y="2302"/>
                  </a:cubicBezTo>
                  <a:cubicBezTo>
                    <a:pt x="3462" y="2312"/>
                    <a:pt x="3422" y="2317"/>
                    <a:pt x="3383" y="2317"/>
                  </a:cubicBezTo>
                  <a:cubicBezTo>
                    <a:pt x="3168" y="2317"/>
                    <a:pt x="2987" y="2171"/>
                    <a:pt x="2903" y="2002"/>
                  </a:cubicBezTo>
                  <a:cubicBezTo>
                    <a:pt x="2836" y="1768"/>
                    <a:pt x="2969" y="1502"/>
                    <a:pt x="3203" y="1401"/>
                  </a:cubicBezTo>
                  <a:cubicBezTo>
                    <a:pt x="3244" y="1391"/>
                    <a:pt x="3284" y="1387"/>
                    <a:pt x="3322" y="1387"/>
                  </a:cubicBezTo>
                  <a:close/>
                  <a:moveTo>
                    <a:pt x="18581" y="1468"/>
                  </a:moveTo>
                  <a:cubicBezTo>
                    <a:pt x="18747" y="2002"/>
                    <a:pt x="18647" y="2602"/>
                    <a:pt x="18247" y="3003"/>
                  </a:cubicBezTo>
                  <a:cubicBezTo>
                    <a:pt x="18214" y="3069"/>
                    <a:pt x="18147" y="3136"/>
                    <a:pt x="18013" y="3169"/>
                  </a:cubicBezTo>
                  <a:cubicBezTo>
                    <a:pt x="17988" y="3178"/>
                    <a:pt x="17963" y="3182"/>
                    <a:pt x="17939" y="3182"/>
                  </a:cubicBezTo>
                  <a:cubicBezTo>
                    <a:pt x="17865" y="3182"/>
                    <a:pt x="17797" y="3144"/>
                    <a:pt x="17747" y="3069"/>
                  </a:cubicBezTo>
                  <a:cubicBezTo>
                    <a:pt x="17713" y="3036"/>
                    <a:pt x="17713" y="2969"/>
                    <a:pt x="17713" y="2936"/>
                  </a:cubicBezTo>
                  <a:cubicBezTo>
                    <a:pt x="17713" y="2302"/>
                    <a:pt x="18013" y="1702"/>
                    <a:pt x="18581" y="1468"/>
                  </a:cubicBezTo>
                  <a:close/>
                  <a:moveTo>
                    <a:pt x="2818" y="2629"/>
                  </a:moveTo>
                  <a:cubicBezTo>
                    <a:pt x="3281" y="2629"/>
                    <a:pt x="3744" y="2837"/>
                    <a:pt x="4037" y="3236"/>
                  </a:cubicBezTo>
                  <a:cubicBezTo>
                    <a:pt x="4070" y="3303"/>
                    <a:pt x="4137" y="3370"/>
                    <a:pt x="4137" y="3403"/>
                  </a:cubicBezTo>
                  <a:cubicBezTo>
                    <a:pt x="4170" y="3536"/>
                    <a:pt x="4070" y="3636"/>
                    <a:pt x="4003" y="3670"/>
                  </a:cubicBezTo>
                  <a:cubicBezTo>
                    <a:pt x="3953" y="3686"/>
                    <a:pt x="3903" y="3695"/>
                    <a:pt x="3853" y="3695"/>
                  </a:cubicBezTo>
                  <a:cubicBezTo>
                    <a:pt x="3803" y="3695"/>
                    <a:pt x="3753" y="3686"/>
                    <a:pt x="3703" y="3670"/>
                  </a:cubicBezTo>
                  <a:cubicBezTo>
                    <a:pt x="3170" y="3603"/>
                    <a:pt x="2703" y="3203"/>
                    <a:pt x="2502" y="2702"/>
                  </a:cubicBezTo>
                  <a:lnTo>
                    <a:pt x="2469" y="2669"/>
                  </a:lnTo>
                  <a:cubicBezTo>
                    <a:pt x="2584" y="2642"/>
                    <a:pt x="2701" y="2629"/>
                    <a:pt x="2818" y="2629"/>
                  </a:cubicBezTo>
                  <a:close/>
                  <a:moveTo>
                    <a:pt x="17880" y="3603"/>
                  </a:moveTo>
                  <a:cubicBezTo>
                    <a:pt x="17913" y="3603"/>
                    <a:pt x="18013" y="3603"/>
                    <a:pt x="18047" y="3636"/>
                  </a:cubicBezTo>
                  <a:cubicBezTo>
                    <a:pt x="18547" y="3903"/>
                    <a:pt x="18881" y="4470"/>
                    <a:pt x="18914" y="5104"/>
                  </a:cubicBezTo>
                  <a:cubicBezTo>
                    <a:pt x="18380" y="4971"/>
                    <a:pt x="17913" y="4604"/>
                    <a:pt x="17713" y="4103"/>
                  </a:cubicBezTo>
                  <a:cubicBezTo>
                    <a:pt x="17680" y="4003"/>
                    <a:pt x="17680" y="3937"/>
                    <a:pt x="17680" y="3803"/>
                  </a:cubicBezTo>
                  <a:cubicBezTo>
                    <a:pt x="17680" y="3703"/>
                    <a:pt x="17747" y="3636"/>
                    <a:pt x="17880" y="3603"/>
                  </a:cubicBezTo>
                  <a:close/>
                  <a:moveTo>
                    <a:pt x="17747" y="5099"/>
                  </a:moveTo>
                  <a:cubicBezTo>
                    <a:pt x="17926" y="5099"/>
                    <a:pt x="18073" y="5199"/>
                    <a:pt x="18147" y="5371"/>
                  </a:cubicBezTo>
                  <a:cubicBezTo>
                    <a:pt x="18247" y="5604"/>
                    <a:pt x="18214" y="5871"/>
                    <a:pt x="18013" y="6005"/>
                  </a:cubicBezTo>
                  <a:cubicBezTo>
                    <a:pt x="17936" y="6056"/>
                    <a:pt x="17844" y="6083"/>
                    <a:pt x="17753" y="6083"/>
                  </a:cubicBezTo>
                  <a:cubicBezTo>
                    <a:pt x="17607" y="6083"/>
                    <a:pt x="17462" y="6015"/>
                    <a:pt x="17380" y="5871"/>
                  </a:cubicBezTo>
                  <a:cubicBezTo>
                    <a:pt x="17346" y="5838"/>
                    <a:pt x="17346" y="5805"/>
                    <a:pt x="17346" y="5771"/>
                  </a:cubicBezTo>
                  <a:cubicBezTo>
                    <a:pt x="17213" y="5504"/>
                    <a:pt x="17346" y="5271"/>
                    <a:pt x="17546" y="5137"/>
                  </a:cubicBezTo>
                  <a:cubicBezTo>
                    <a:pt x="17616" y="5111"/>
                    <a:pt x="17684" y="5099"/>
                    <a:pt x="17747" y="5099"/>
                  </a:cubicBezTo>
                  <a:close/>
                  <a:moveTo>
                    <a:pt x="4576" y="4482"/>
                  </a:moveTo>
                  <a:cubicBezTo>
                    <a:pt x="4631" y="4482"/>
                    <a:pt x="4684" y="4498"/>
                    <a:pt x="4704" y="4537"/>
                  </a:cubicBezTo>
                  <a:cubicBezTo>
                    <a:pt x="4804" y="4637"/>
                    <a:pt x="4837" y="4704"/>
                    <a:pt x="4871" y="4804"/>
                  </a:cubicBezTo>
                  <a:cubicBezTo>
                    <a:pt x="5004" y="5304"/>
                    <a:pt x="4871" y="5871"/>
                    <a:pt x="4537" y="6338"/>
                  </a:cubicBezTo>
                  <a:cubicBezTo>
                    <a:pt x="4170" y="5871"/>
                    <a:pt x="4070" y="5204"/>
                    <a:pt x="4337" y="4670"/>
                  </a:cubicBezTo>
                  <a:cubicBezTo>
                    <a:pt x="4370" y="4637"/>
                    <a:pt x="4404" y="4537"/>
                    <a:pt x="4470" y="4504"/>
                  </a:cubicBezTo>
                  <a:cubicBezTo>
                    <a:pt x="4498" y="4490"/>
                    <a:pt x="4537" y="4482"/>
                    <a:pt x="4576" y="4482"/>
                  </a:cubicBezTo>
                  <a:close/>
                  <a:moveTo>
                    <a:pt x="5597" y="5520"/>
                  </a:moveTo>
                  <a:cubicBezTo>
                    <a:pt x="5793" y="5520"/>
                    <a:pt x="5983" y="5640"/>
                    <a:pt x="6038" y="5805"/>
                  </a:cubicBezTo>
                  <a:cubicBezTo>
                    <a:pt x="6138" y="6038"/>
                    <a:pt x="6005" y="6305"/>
                    <a:pt x="5771" y="6372"/>
                  </a:cubicBezTo>
                  <a:lnTo>
                    <a:pt x="5705" y="6372"/>
                  </a:lnTo>
                  <a:cubicBezTo>
                    <a:pt x="5665" y="6382"/>
                    <a:pt x="5626" y="6386"/>
                    <a:pt x="5588" y="6386"/>
                  </a:cubicBezTo>
                  <a:cubicBezTo>
                    <a:pt x="5373" y="6386"/>
                    <a:pt x="5199" y="6232"/>
                    <a:pt x="5171" y="6005"/>
                  </a:cubicBezTo>
                  <a:cubicBezTo>
                    <a:pt x="5138" y="5871"/>
                    <a:pt x="5238" y="5638"/>
                    <a:pt x="5471" y="5538"/>
                  </a:cubicBezTo>
                  <a:cubicBezTo>
                    <a:pt x="5513" y="5526"/>
                    <a:pt x="5555" y="5520"/>
                    <a:pt x="5597" y="5520"/>
                  </a:cubicBezTo>
                  <a:close/>
                  <a:moveTo>
                    <a:pt x="19048" y="5604"/>
                  </a:moveTo>
                  <a:lnTo>
                    <a:pt x="19048" y="5638"/>
                  </a:lnTo>
                  <a:cubicBezTo>
                    <a:pt x="19214" y="6138"/>
                    <a:pt x="19081" y="6705"/>
                    <a:pt x="18714" y="7139"/>
                  </a:cubicBezTo>
                  <a:cubicBezTo>
                    <a:pt x="18681" y="7206"/>
                    <a:pt x="18581" y="7272"/>
                    <a:pt x="18447" y="7306"/>
                  </a:cubicBezTo>
                  <a:cubicBezTo>
                    <a:pt x="18430" y="7314"/>
                    <a:pt x="18410" y="7318"/>
                    <a:pt x="18387" y="7318"/>
                  </a:cubicBezTo>
                  <a:cubicBezTo>
                    <a:pt x="18320" y="7318"/>
                    <a:pt x="18239" y="7281"/>
                    <a:pt x="18214" y="7206"/>
                  </a:cubicBezTo>
                  <a:cubicBezTo>
                    <a:pt x="18180" y="7172"/>
                    <a:pt x="18180" y="7106"/>
                    <a:pt x="18180" y="7039"/>
                  </a:cubicBezTo>
                  <a:cubicBezTo>
                    <a:pt x="18180" y="6438"/>
                    <a:pt x="18514" y="5871"/>
                    <a:pt x="19048" y="5604"/>
                  </a:cubicBezTo>
                  <a:close/>
                  <a:moveTo>
                    <a:pt x="5103" y="6765"/>
                  </a:moveTo>
                  <a:cubicBezTo>
                    <a:pt x="5583" y="6765"/>
                    <a:pt x="6046" y="6973"/>
                    <a:pt x="6338" y="7372"/>
                  </a:cubicBezTo>
                  <a:cubicBezTo>
                    <a:pt x="6372" y="7406"/>
                    <a:pt x="6405" y="7472"/>
                    <a:pt x="6405" y="7539"/>
                  </a:cubicBezTo>
                  <a:cubicBezTo>
                    <a:pt x="6405" y="7639"/>
                    <a:pt x="6372" y="7739"/>
                    <a:pt x="6238" y="7739"/>
                  </a:cubicBezTo>
                  <a:cubicBezTo>
                    <a:pt x="6165" y="7788"/>
                    <a:pt x="6092" y="7819"/>
                    <a:pt x="6032" y="7819"/>
                  </a:cubicBezTo>
                  <a:cubicBezTo>
                    <a:pt x="6010" y="7819"/>
                    <a:pt x="5989" y="7815"/>
                    <a:pt x="5972" y="7806"/>
                  </a:cubicBezTo>
                  <a:cubicBezTo>
                    <a:pt x="5404" y="7673"/>
                    <a:pt x="4971" y="7339"/>
                    <a:pt x="4737" y="6839"/>
                  </a:cubicBezTo>
                  <a:lnTo>
                    <a:pt x="4737" y="6805"/>
                  </a:lnTo>
                  <a:cubicBezTo>
                    <a:pt x="4859" y="6778"/>
                    <a:pt x="4981" y="6765"/>
                    <a:pt x="5103" y="6765"/>
                  </a:cubicBezTo>
                  <a:close/>
                  <a:moveTo>
                    <a:pt x="18814" y="7939"/>
                  </a:moveTo>
                  <a:cubicBezTo>
                    <a:pt x="18847" y="7939"/>
                    <a:pt x="18914" y="7973"/>
                    <a:pt x="18981" y="8006"/>
                  </a:cubicBezTo>
                  <a:cubicBezTo>
                    <a:pt x="19348" y="8440"/>
                    <a:pt x="19515" y="9040"/>
                    <a:pt x="19348" y="9641"/>
                  </a:cubicBezTo>
                  <a:cubicBezTo>
                    <a:pt x="18881" y="9374"/>
                    <a:pt x="18547" y="8873"/>
                    <a:pt x="18514" y="8340"/>
                  </a:cubicBezTo>
                  <a:cubicBezTo>
                    <a:pt x="18514" y="8273"/>
                    <a:pt x="18514" y="8140"/>
                    <a:pt x="18547" y="8040"/>
                  </a:cubicBezTo>
                  <a:cubicBezTo>
                    <a:pt x="18581" y="7973"/>
                    <a:pt x="18681" y="7939"/>
                    <a:pt x="18814" y="7939"/>
                  </a:cubicBezTo>
                  <a:close/>
                  <a:moveTo>
                    <a:pt x="18138" y="9337"/>
                  </a:moveTo>
                  <a:cubicBezTo>
                    <a:pt x="18376" y="9337"/>
                    <a:pt x="18550" y="9527"/>
                    <a:pt x="18581" y="9774"/>
                  </a:cubicBezTo>
                  <a:cubicBezTo>
                    <a:pt x="18647" y="10008"/>
                    <a:pt x="18414" y="10208"/>
                    <a:pt x="18180" y="10275"/>
                  </a:cubicBezTo>
                  <a:cubicBezTo>
                    <a:pt x="17913" y="10275"/>
                    <a:pt x="17680" y="10108"/>
                    <a:pt x="17680" y="9841"/>
                  </a:cubicBezTo>
                  <a:cubicBezTo>
                    <a:pt x="17613" y="9607"/>
                    <a:pt x="17847" y="9374"/>
                    <a:pt x="18080" y="9340"/>
                  </a:cubicBezTo>
                  <a:cubicBezTo>
                    <a:pt x="18100" y="9338"/>
                    <a:pt x="18119" y="9337"/>
                    <a:pt x="18138" y="9337"/>
                  </a:cubicBezTo>
                  <a:close/>
                  <a:moveTo>
                    <a:pt x="6772" y="8773"/>
                  </a:moveTo>
                  <a:cubicBezTo>
                    <a:pt x="6872" y="8773"/>
                    <a:pt x="7006" y="8807"/>
                    <a:pt x="7039" y="8873"/>
                  </a:cubicBezTo>
                  <a:cubicBezTo>
                    <a:pt x="7072" y="8974"/>
                    <a:pt x="7106" y="9040"/>
                    <a:pt x="7106" y="9174"/>
                  </a:cubicBezTo>
                  <a:cubicBezTo>
                    <a:pt x="7072" y="9707"/>
                    <a:pt x="6839" y="10208"/>
                    <a:pt x="6338" y="10541"/>
                  </a:cubicBezTo>
                  <a:cubicBezTo>
                    <a:pt x="6072" y="9974"/>
                    <a:pt x="6205" y="9340"/>
                    <a:pt x="6605" y="8873"/>
                  </a:cubicBezTo>
                  <a:cubicBezTo>
                    <a:pt x="6672" y="8840"/>
                    <a:pt x="6705" y="8807"/>
                    <a:pt x="6772" y="8773"/>
                  </a:cubicBezTo>
                  <a:close/>
                  <a:moveTo>
                    <a:pt x="7506" y="10508"/>
                  </a:moveTo>
                  <a:cubicBezTo>
                    <a:pt x="7739" y="10541"/>
                    <a:pt x="7973" y="10775"/>
                    <a:pt x="7906" y="11008"/>
                  </a:cubicBezTo>
                  <a:cubicBezTo>
                    <a:pt x="7873" y="11209"/>
                    <a:pt x="7706" y="11442"/>
                    <a:pt x="7506" y="11442"/>
                  </a:cubicBezTo>
                  <a:cubicBezTo>
                    <a:pt x="7486" y="11444"/>
                    <a:pt x="7467" y="11446"/>
                    <a:pt x="7448" y="11446"/>
                  </a:cubicBezTo>
                  <a:cubicBezTo>
                    <a:pt x="7206" y="11446"/>
                    <a:pt x="7006" y="11256"/>
                    <a:pt x="7006" y="11008"/>
                  </a:cubicBezTo>
                  <a:cubicBezTo>
                    <a:pt x="6972" y="10742"/>
                    <a:pt x="7172" y="10508"/>
                    <a:pt x="7406" y="10508"/>
                  </a:cubicBezTo>
                  <a:close/>
                  <a:moveTo>
                    <a:pt x="19348" y="10208"/>
                  </a:moveTo>
                  <a:cubicBezTo>
                    <a:pt x="19348" y="10775"/>
                    <a:pt x="19048" y="11275"/>
                    <a:pt x="18581" y="11542"/>
                  </a:cubicBezTo>
                  <a:cubicBezTo>
                    <a:pt x="18514" y="11609"/>
                    <a:pt x="18414" y="11642"/>
                    <a:pt x="18347" y="11642"/>
                  </a:cubicBezTo>
                  <a:cubicBezTo>
                    <a:pt x="18247" y="11642"/>
                    <a:pt x="18114" y="11575"/>
                    <a:pt x="18114" y="11475"/>
                  </a:cubicBezTo>
                  <a:lnTo>
                    <a:pt x="18114" y="11309"/>
                  </a:lnTo>
                  <a:cubicBezTo>
                    <a:pt x="18247" y="10708"/>
                    <a:pt x="18747" y="10308"/>
                    <a:pt x="19348" y="10208"/>
                  </a:cubicBezTo>
                  <a:close/>
                  <a:moveTo>
                    <a:pt x="6372" y="11442"/>
                  </a:moveTo>
                  <a:cubicBezTo>
                    <a:pt x="7006" y="11475"/>
                    <a:pt x="7506" y="11876"/>
                    <a:pt x="7706" y="12409"/>
                  </a:cubicBezTo>
                  <a:cubicBezTo>
                    <a:pt x="7739" y="12476"/>
                    <a:pt x="7739" y="12543"/>
                    <a:pt x="7739" y="12576"/>
                  </a:cubicBezTo>
                  <a:cubicBezTo>
                    <a:pt x="7706" y="12676"/>
                    <a:pt x="7639" y="12743"/>
                    <a:pt x="7539" y="12743"/>
                  </a:cubicBezTo>
                  <a:cubicBezTo>
                    <a:pt x="7473" y="12743"/>
                    <a:pt x="7339" y="12743"/>
                    <a:pt x="7239" y="12710"/>
                  </a:cubicBezTo>
                  <a:cubicBezTo>
                    <a:pt x="6805" y="12476"/>
                    <a:pt x="6472" y="12009"/>
                    <a:pt x="6372" y="11475"/>
                  </a:cubicBezTo>
                  <a:lnTo>
                    <a:pt x="6372" y="11442"/>
                  </a:lnTo>
                  <a:close/>
                  <a:moveTo>
                    <a:pt x="18647" y="12476"/>
                  </a:moveTo>
                  <a:cubicBezTo>
                    <a:pt x="18681" y="12509"/>
                    <a:pt x="18747" y="12509"/>
                    <a:pt x="18814" y="12610"/>
                  </a:cubicBezTo>
                  <a:cubicBezTo>
                    <a:pt x="19114" y="13043"/>
                    <a:pt x="19248" y="13710"/>
                    <a:pt x="19014" y="14277"/>
                  </a:cubicBezTo>
                  <a:cubicBezTo>
                    <a:pt x="18547" y="13944"/>
                    <a:pt x="18314" y="13443"/>
                    <a:pt x="18314" y="12876"/>
                  </a:cubicBezTo>
                  <a:cubicBezTo>
                    <a:pt x="18314" y="12810"/>
                    <a:pt x="18347" y="12676"/>
                    <a:pt x="18380" y="12610"/>
                  </a:cubicBezTo>
                  <a:cubicBezTo>
                    <a:pt x="18414" y="12509"/>
                    <a:pt x="18547" y="12476"/>
                    <a:pt x="18647" y="12476"/>
                  </a:cubicBezTo>
                  <a:close/>
                  <a:moveTo>
                    <a:pt x="17747" y="13810"/>
                  </a:moveTo>
                  <a:cubicBezTo>
                    <a:pt x="18013" y="13810"/>
                    <a:pt x="18214" y="14011"/>
                    <a:pt x="18214" y="14277"/>
                  </a:cubicBezTo>
                  <a:cubicBezTo>
                    <a:pt x="18214" y="14511"/>
                    <a:pt x="18013" y="14711"/>
                    <a:pt x="17747" y="14711"/>
                  </a:cubicBezTo>
                  <a:cubicBezTo>
                    <a:pt x="17513" y="14711"/>
                    <a:pt x="17313" y="14511"/>
                    <a:pt x="17313" y="14277"/>
                  </a:cubicBezTo>
                  <a:cubicBezTo>
                    <a:pt x="17313" y="14011"/>
                    <a:pt x="17513" y="13810"/>
                    <a:pt x="17747" y="13810"/>
                  </a:cubicBezTo>
                  <a:close/>
                  <a:moveTo>
                    <a:pt x="7366" y="14332"/>
                  </a:moveTo>
                  <a:cubicBezTo>
                    <a:pt x="7433" y="14332"/>
                    <a:pt x="7514" y="14369"/>
                    <a:pt x="7539" y="14444"/>
                  </a:cubicBezTo>
                  <a:cubicBezTo>
                    <a:pt x="7573" y="14511"/>
                    <a:pt x="7639" y="14578"/>
                    <a:pt x="7639" y="14678"/>
                  </a:cubicBezTo>
                  <a:cubicBezTo>
                    <a:pt x="7706" y="15278"/>
                    <a:pt x="7506" y="15812"/>
                    <a:pt x="7039" y="16145"/>
                  </a:cubicBezTo>
                  <a:cubicBezTo>
                    <a:pt x="6739" y="15612"/>
                    <a:pt x="6772" y="14978"/>
                    <a:pt x="7172" y="14478"/>
                  </a:cubicBezTo>
                  <a:lnTo>
                    <a:pt x="7306" y="14344"/>
                  </a:lnTo>
                  <a:cubicBezTo>
                    <a:pt x="7323" y="14336"/>
                    <a:pt x="7343" y="14332"/>
                    <a:pt x="7366" y="14332"/>
                  </a:cubicBezTo>
                  <a:close/>
                  <a:moveTo>
                    <a:pt x="18914" y="14844"/>
                  </a:moveTo>
                  <a:cubicBezTo>
                    <a:pt x="18847" y="15378"/>
                    <a:pt x="18514" y="15845"/>
                    <a:pt x="18047" y="16112"/>
                  </a:cubicBezTo>
                  <a:cubicBezTo>
                    <a:pt x="17976" y="16136"/>
                    <a:pt x="17922" y="16159"/>
                    <a:pt x="17849" y="16159"/>
                  </a:cubicBezTo>
                  <a:cubicBezTo>
                    <a:pt x="17819" y="16159"/>
                    <a:pt x="17786" y="16155"/>
                    <a:pt x="17747" y="16145"/>
                  </a:cubicBezTo>
                  <a:cubicBezTo>
                    <a:pt x="17680" y="16145"/>
                    <a:pt x="17580" y="16045"/>
                    <a:pt x="17546" y="15979"/>
                  </a:cubicBezTo>
                  <a:cubicBezTo>
                    <a:pt x="17546" y="15945"/>
                    <a:pt x="17546" y="15845"/>
                    <a:pt x="17580" y="15812"/>
                  </a:cubicBezTo>
                  <a:cubicBezTo>
                    <a:pt x="17813" y="15211"/>
                    <a:pt x="18347" y="14844"/>
                    <a:pt x="18914" y="14844"/>
                  </a:cubicBezTo>
                  <a:close/>
                  <a:moveTo>
                    <a:pt x="8392" y="15475"/>
                  </a:moveTo>
                  <a:cubicBezTo>
                    <a:pt x="8611" y="15475"/>
                    <a:pt x="8840" y="15662"/>
                    <a:pt x="8840" y="15879"/>
                  </a:cubicBezTo>
                  <a:cubicBezTo>
                    <a:pt x="8874" y="16145"/>
                    <a:pt x="8673" y="16379"/>
                    <a:pt x="8407" y="16379"/>
                  </a:cubicBezTo>
                  <a:cubicBezTo>
                    <a:pt x="8379" y="16387"/>
                    <a:pt x="8351" y="16390"/>
                    <a:pt x="8324" y="16390"/>
                  </a:cubicBezTo>
                  <a:cubicBezTo>
                    <a:pt x="8121" y="16390"/>
                    <a:pt x="7936" y="16185"/>
                    <a:pt x="7906" y="15979"/>
                  </a:cubicBezTo>
                  <a:cubicBezTo>
                    <a:pt x="7906" y="15712"/>
                    <a:pt x="8073" y="15512"/>
                    <a:pt x="8340" y="15478"/>
                  </a:cubicBezTo>
                  <a:cubicBezTo>
                    <a:pt x="8357" y="15476"/>
                    <a:pt x="8375" y="15475"/>
                    <a:pt x="8392" y="15475"/>
                  </a:cubicBezTo>
                  <a:close/>
                  <a:moveTo>
                    <a:pt x="7259" y="16710"/>
                  </a:moveTo>
                  <a:cubicBezTo>
                    <a:pt x="7855" y="16710"/>
                    <a:pt x="8354" y="17037"/>
                    <a:pt x="8640" y="17546"/>
                  </a:cubicBezTo>
                  <a:cubicBezTo>
                    <a:pt x="8673" y="17613"/>
                    <a:pt x="8673" y="17680"/>
                    <a:pt x="8673" y="17713"/>
                  </a:cubicBezTo>
                  <a:cubicBezTo>
                    <a:pt x="8673" y="17813"/>
                    <a:pt x="8573" y="17880"/>
                    <a:pt x="8473" y="17947"/>
                  </a:cubicBezTo>
                  <a:cubicBezTo>
                    <a:pt x="8373" y="17947"/>
                    <a:pt x="8240" y="17947"/>
                    <a:pt x="8173" y="17880"/>
                  </a:cubicBezTo>
                  <a:cubicBezTo>
                    <a:pt x="7673" y="17680"/>
                    <a:pt x="7306" y="17213"/>
                    <a:pt x="7172" y="16712"/>
                  </a:cubicBezTo>
                  <a:cubicBezTo>
                    <a:pt x="7202" y="16711"/>
                    <a:pt x="7230" y="16710"/>
                    <a:pt x="7259" y="16710"/>
                  </a:cubicBezTo>
                  <a:close/>
                  <a:moveTo>
                    <a:pt x="17980" y="16879"/>
                  </a:moveTo>
                  <a:lnTo>
                    <a:pt x="18080" y="17013"/>
                  </a:lnTo>
                  <a:cubicBezTo>
                    <a:pt x="18414" y="17613"/>
                    <a:pt x="18480" y="18280"/>
                    <a:pt x="18080" y="18714"/>
                  </a:cubicBezTo>
                  <a:cubicBezTo>
                    <a:pt x="17680" y="18314"/>
                    <a:pt x="17513" y="17780"/>
                    <a:pt x="17580" y="17213"/>
                  </a:cubicBezTo>
                  <a:cubicBezTo>
                    <a:pt x="17580" y="17146"/>
                    <a:pt x="17647" y="17046"/>
                    <a:pt x="17713" y="16979"/>
                  </a:cubicBezTo>
                  <a:cubicBezTo>
                    <a:pt x="17813" y="16879"/>
                    <a:pt x="17880" y="16879"/>
                    <a:pt x="17980" y="16879"/>
                  </a:cubicBezTo>
                  <a:close/>
                  <a:moveTo>
                    <a:pt x="16900" y="18142"/>
                  </a:moveTo>
                  <a:cubicBezTo>
                    <a:pt x="16926" y="18142"/>
                    <a:pt x="16952" y="18143"/>
                    <a:pt x="16979" y="18147"/>
                  </a:cubicBezTo>
                  <a:cubicBezTo>
                    <a:pt x="17213" y="18180"/>
                    <a:pt x="17380" y="18447"/>
                    <a:pt x="17346" y="18681"/>
                  </a:cubicBezTo>
                  <a:cubicBezTo>
                    <a:pt x="17290" y="18908"/>
                    <a:pt x="17112" y="19062"/>
                    <a:pt x="16896" y="19062"/>
                  </a:cubicBezTo>
                  <a:cubicBezTo>
                    <a:pt x="16858" y="19062"/>
                    <a:pt x="16819" y="19057"/>
                    <a:pt x="16779" y="19047"/>
                  </a:cubicBezTo>
                  <a:cubicBezTo>
                    <a:pt x="16546" y="19014"/>
                    <a:pt x="16379" y="18781"/>
                    <a:pt x="16412" y="18514"/>
                  </a:cubicBezTo>
                  <a:cubicBezTo>
                    <a:pt x="16472" y="18274"/>
                    <a:pt x="16667" y="18142"/>
                    <a:pt x="16900" y="18142"/>
                  </a:cubicBezTo>
                  <a:close/>
                  <a:moveTo>
                    <a:pt x="17874" y="19312"/>
                  </a:moveTo>
                  <a:cubicBezTo>
                    <a:pt x="17909" y="19312"/>
                    <a:pt x="17945" y="19312"/>
                    <a:pt x="17980" y="19314"/>
                  </a:cubicBezTo>
                  <a:cubicBezTo>
                    <a:pt x="17847" y="19848"/>
                    <a:pt x="17413" y="20282"/>
                    <a:pt x="16879" y="20448"/>
                  </a:cubicBezTo>
                  <a:cubicBezTo>
                    <a:pt x="16846" y="20465"/>
                    <a:pt x="16796" y="20473"/>
                    <a:pt x="16742" y="20473"/>
                  </a:cubicBezTo>
                  <a:cubicBezTo>
                    <a:pt x="16688" y="20473"/>
                    <a:pt x="16629" y="20465"/>
                    <a:pt x="16579" y="20448"/>
                  </a:cubicBezTo>
                  <a:cubicBezTo>
                    <a:pt x="16512" y="20382"/>
                    <a:pt x="16412" y="20315"/>
                    <a:pt x="16412" y="20215"/>
                  </a:cubicBezTo>
                  <a:cubicBezTo>
                    <a:pt x="16412" y="20182"/>
                    <a:pt x="16479" y="20115"/>
                    <a:pt x="16479" y="20048"/>
                  </a:cubicBezTo>
                  <a:cubicBezTo>
                    <a:pt x="16731" y="19576"/>
                    <a:pt x="17280" y="19312"/>
                    <a:pt x="17874" y="19312"/>
                  </a:cubicBezTo>
                  <a:close/>
                  <a:moveTo>
                    <a:pt x="8482" y="18694"/>
                  </a:moveTo>
                  <a:cubicBezTo>
                    <a:pt x="8542" y="18694"/>
                    <a:pt x="8598" y="18717"/>
                    <a:pt x="8640" y="18781"/>
                  </a:cubicBezTo>
                  <a:cubicBezTo>
                    <a:pt x="8707" y="18847"/>
                    <a:pt x="8740" y="18947"/>
                    <a:pt x="8740" y="19014"/>
                  </a:cubicBezTo>
                  <a:cubicBezTo>
                    <a:pt x="8874" y="19548"/>
                    <a:pt x="8740" y="20115"/>
                    <a:pt x="8373" y="20515"/>
                  </a:cubicBezTo>
                  <a:cubicBezTo>
                    <a:pt x="8006" y="20015"/>
                    <a:pt x="7973" y="19381"/>
                    <a:pt x="8240" y="18847"/>
                  </a:cubicBezTo>
                  <a:lnTo>
                    <a:pt x="8373" y="18714"/>
                  </a:lnTo>
                  <a:cubicBezTo>
                    <a:pt x="8410" y="18702"/>
                    <a:pt x="8447" y="18694"/>
                    <a:pt x="8482" y="18694"/>
                  </a:cubicBezTo>
                  <a:close/>
                  <a:moveTo>
                    <a:pt x="9655" y="19710"/>
                  </a:moveTo>
                  <a:cubicBezTo>
                    <a:pt x="9887" y="19710"/>
                    <a:pt x="10081" y="19838"/>
                    <a:pt x="10141" y="20048"/>
                  </a:cubicBezTo>
                  <a:cubicBezTo>
                    <a:pt x="10175" y="20315"/>
                    <a:pt x="10041" y="20549"/>
                    <a:pt x="9808" y="20615"/>
                  </a:cubicBezTo>
                  <a:cubicBezTo>
                    <a:pt x="9780" y="20619"/>
                    <a:pt x="9753" y="20620"/>
                    <a:pt x="9727" y="20620"/>
                  </a:cubicBezTo>
                  <a:cubicBezTo>
                    <a:pt x="9495" y="20620"/>
                    <a:pt x="9300" y="20491"/>
                    <a:pt x="9241" y="20282"/>
                  </a:cubicBezTo>
                  <a:cubicBezTo>
                    <a:pt x="9174" y="20048"/>
                    <a:pt x="9307" y="19815"/>
                    <a:pt x="9574" y="19715"/>
                  </a:cubicBezTo>
                  <a:cubicBezTo>
                    <a:pt x="9601" y="19711"/>
                    <a:pt x="9628" y="19710"/>
                    <a:pt x="9655" y="19710"/>
                  </a:cubicBezTo>
                  <a:close/>
                  <a:moveTo>
                    <a:pt x="8845" y="21026"/>
                  </a:moveTo>
                  <a:cubicBezTo>
                    <a:pt x="9343" y="21026"/>
                    <a:pt x="9802" y="21259"/>
                    <a:pt x="10141" y="21683"/>
                  </a:cubicBezTo>
                  <a:cubicBezTo>
                    <a:pt x="10175" y="21716"/>
                    <a:pt x="10208" y="21816"/>
                    <a:pt x="10208" y="21849"/>
                  </a:cubicBezTo>
                  <a:cubicBezTo>
                    <a:pt x="10208" y="21950"/>
                    <a:pt x="10141" y="22016"/>
                    <a:pt x="10041" y="22050"/>
                  </a:cubicBezTo>
                  <a:cubicBezTo>
                    <a:pt x="10008" y="22083"/>
                    <a:pt x="9958" y="22100"/>
                    <a:pt x="9904" y="22100"/>
                  </a:cubicBezTo>
                  <a:cubicBezTo>
                    <a:pt x="9849" y="22100"/>
                    <a:pt x="9791" y="22083"/>
                    <a:pt x="9741" y="22050"/>
                  </a:cubicBezTo>
                  <a:cubicBezTo>
                    <a:pt x="9207" y="21950"/>
                    <a:pt x="8807" y="21549"/>
                    <a:pt x="8573" y="21049"/>
                  </a:cubicBezTo>
                  <a:cubicBezTo>
                    <a:pt x="8665" y="21034"/>
                    <a:pt x="8756" y="21026"/>
                    <a:pt x="8845" y="21026"/>
                  </a:cubicBezTo>
                  <a:close/>
                  <a:moveTo>
                    <a:pt x="14832" y="21424"/>
                  </a:moveTo>
                  <a:cubicBezTo>
                    <a:pt x="14953" y="21424"/>
                    <a:pt x="15078" y="21466"/>
                    <a:pt x="15178" y="21549"/>
                  </a:cubicBezTo>
                  <a:cubicBezTo>
                    <a:pt x="15345" y="21716"/>
                    <a:pt x="15345" y="22016"/>
                    <a:pt x="15178" y="22216"/>
                  </a:cubicBezTo>
                  <a:cubicBezTo>
                    <a:pt x="15095" y="22300"/>
                    <a:pt x="14978" y="22341"/>
                    <a:pt x="14857" y="22341"/>
                  </a:cubicBezTo>
                  <a:cubicBezTo>
                    <a:pt x="14736" y="22341"/>
                    <a:pt x="14611" y="22300"/>
                    <a:pt x="14511" y="22216"/>
                  </a:cubicBezTo>
                  <a:cubicBezTo>
                    <a:pt x="14344" y="22016"/>
                    <a:pt x="14344" y="21716"/>
                    <a:pt x="14511" y="21549"/>
                  </a:cubicBezTo>
                  <a:cubicBezTo>
                    <a:pt x="14594" y="21466"/>
                    <a:pt x="14711" y="21424"/>
                    <a:pt x="14832" y="21424"/>
                  </a:cubicBezTo>
                  <a:close/>
                  <a:moveTo>
                    <a:pt x="16492" y="21036"/>
                  </a:moveTo>
                  <a:cubicBezTo>
                    <a:pt x="16573" y="21036"/>
                    <a:pt x="16654" y="21074"/>
                    <a:pt x="16679" y="21149"/>
                  </a:cubicBezTo>
                  <a:cubicBezTo>
                    <a:pt x="16713" y="21182"/>
                    <a:pt x="16713" y="21282"/>
                    <a:pt x="16713" y="21316"/>
                  </a:cubicBezTo>
                  <a:cubicBezTo>
                    <a:pt x="16679" y="21983"/>
                    <a:pt x="16312" y="22517"/>
                    <a:pt x="15712" y="22717"/>
                  </a:cubicBezTo>
                  <a:cubicBezTo>
                    <a:pt x="15645" y="22150"/>
                    <a:pt x="15779" y="21616"/>
                    <a:pt x="16179" y="21216"/>
                  </a:cubicBezTo>
                  <a:cubicBezTo>
                    <a:pt x="16246" y="21149"/>
                    <a:pt x="16346" y="21116"/>
                    <a:pt x="16412" y="21049"/>
                  </a:cubicBezTo>
                  <a:cubicBezTo>
                    <a:pt x="16437" y="21041"/>
                    <a:pt x="16464" y="21036"/>
                    <a:pt x="16492" y="21036"/>
                  </a:cubicBezTo>
                  <a:close/>
                  <a:moveTo>
                    <a:pt x="14303" y="22718"/>
                  </a:moveTo>
                  <a:cubicBezTo>
                    <a:pt x="14661" y="22718"/>
                    <a:pt x="15019" y="22845"/>
                    <a:pt x="15312" y="23117"/>
                  </a:cubicBezTo>
                  <a:cubicBezTo>
                    <a:pt x="15015" y="23345"/>
                    <a:pt x="14657" y="23448"/>
                    <a:pt x="14289" y="23448"/>
                  </a:cubicBezTo>
                  <a:cubicBezTo>
                    <a:pt x="14118" y="23448"/>
                    <a:pt x="13946" y="23426"/>
                    <a:pt x="13777" y="23384"/>
                  </a:cubicBezTo>
                  <a:cubicBezTo>
                    <a:pt x="13710" y="23351"/>
                    <a:pt x="13644" y="23317"/>
                    <a:pt x="13544" y="23217"/>
                  </a:cubicBezTo>
                  <a:cubicBezTo>
                    <a:pt x="13444" y="23150"/>
                    <a:pt x="13444" y="23050"/>
                    <a:pt x="13510" y="22984"/>
                  </a:cubicBezTo>
                  <a:cubicBezTo>
                    <a:pt x="13544" y="22917"/>
                    <a:pt x="13577" y="22884"/>
                    <a:pt x="13677" y="22850"/>
                  </a:cubicBezTo>
                  <a:cubicBezTo>
                    <a:pt x="13876" y="22763"/>
                    <a:pt x="14090" y="22718"/>
                    <a:pt x="14303" y="22718"/>
                  </a:cubicBezTo>
                  <a:close/>
                  <a:moveTo>
                    <a:pt x="11475" y="22550"/>
                  </a:moveTo>
                  <a:cubicBezTo>
                    <a:pt x="11709" y="22550"/>
                    <a:pt x="11909" y="22783"/>
                    <a:pt x="11909" y="23017"/>
                  </a:cubicBezTo>
                  <a:cubicBezTo>
                    <a:pt x="11909" y="23284"/>
                    <a:pt x="11709" y="23484"/>
                    <a:pt x="11475" y="23484"/>
                  </a:cubicBezTo>
                  <a:cubicBezTo>
                    <a:pt x="11209" y="23484"/>
                    <a:pt x="11008" y="23284"/>
                    <a:pt x="11008" y="23017"/>
                  </a:cubicBezTo>
                  <a:cubicBezTo>
                    <a:pt x="11008" y="22783"/>
                    <a:pt x="11209" y="22550"/>
                    <a:pt x="11475" y="22550"/>
                  </a:cubicBezTo>
                  <a:close/>
                  <a:moveTo>
                    <a:pt x="9708" y="22850"/>
                  </a:moveTo>
                  <a:cubicBezTo>
                    <a:pt x="9741" y="22850"/>
                    <a:pt x="9841" y="22850"/>
                    <a:pt x="9874" y="22884"/>
                  </a:cubicBezTo>
                  <a:cubicBezTo>
                    <a:pt x="10408" y="23117"/>
                    <a:pt x="10842" y="23651"/>
                    <a:pt x="10875" y="24218"/>
                  </a:cubicBezTo>
                  <a:cubicBezTo>
                    <a:pt x="10341" y="24184"/>
                    <a:pt x="9874" y="23851"/>
                    <a:pt x="9641" y="23351"/>
                  </a:cubicBezTo>
                  <a:cubicBezTo>
                    <a:pt x="9574" y="23284"/>
                    <a:pt x="9541" y="23184"/>
                    <a:pt x="9541" y="23050"/>
                  </a:cubicBezTo>
                  <a:cubicBezTo>
                    <a:pt x="9541" y="22984"/>
                    <a:pt x="9641" y="22884"/>
                    <a:pt x="9708" y="22850"/>
                  </a:cubicBezTo>
                  <a:close/>
                  <a:moveTo>
                    <a:pt x="12843" y="23551"/>
                  </a:moveTo>
                  <a:cubicBezTo>
                    <a:pt x="12910" y="23551"/>
                    <a:pt x="13043" y="23617"/>
                    <a:pt x="13143" y="23651"/>
                  </a:cubicBezTo>
                  <a:cubicBezTo>
                    <a:pt x="13177" y="23651"/>
                    <a:pt x="13210" y="23717"/>
                    <a:pt x="13210" y="23851"/>
                  </a:cubicBezTo>
                  <a:cubicBezTo>
                    <a:pt x="13210" y="23884"/>
                    <a:pt x="13177" y="23984"/>
                    <a:pt x="13143" y="24018"/>
                  </a:cubicBezTo>
                  <a:cubicBezTo>
                    <a:pt x="12841" y="24299"/>
                    <a:pt x="12468" y="24426"/>
                    <a:pt x="12089" y="24426"/>
                  </a:cubicBezTo>
                  <a:cubicBezTo>
                    <a:pt x="11883" y="24426"/>
                    <a:pt x="11675" y="24388"/>
                    <a:pt x="11475" y="24318"/>
                  </a:cubicBezTo>
                  <a:lnTo>
                    <a:pt x="11509" y="24318"/>
                  </a:lnTo>
                  <a:cubicBezTo>
                    <a:pt x="11809" y="23851"/>
                    <a:pt x="12309" y="23617"/>
                    <a:pt x="12843" y="23551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3637" y="5471"/>
                    <a:pt x="6005" y="11642"/>
                    <a:pt x="6906" y="18113"/>
                  </a:cubicBezTo>
                  <a:cubicBezTo>
                    <a:pt x="7206" y="20115"/>
                    <a:pt x="7406" y="22316"/>
                    <a:pt x="8907" y="23684"/>
                  </a:cubicBezTo>
                  <a:cubicBezTo>
                    <a:pt x="9742" y="24462"/>
                    <a:pt x="10833" y="24811"/>
                    <a:pt x="11958" y="24811"/>
                  </a:cubicBezTo>
                  <a:cubicBezTo>
                    <a:pt x="13439" y="24811"/>
                    <a:pt x="14980" y="24207"/>
                    <a:pt x="16079" y="23184"/>
                  </a:cubicBezTo>
                  <a:cubicBezTo>
                    <a:pt x="18047" y="21382"/>
                    <a:pt x="18881" y="18714"/>
                    <a:pt x="19381" y="16145"/>
                  </a:cubicBezTo>
                  <a:cubicBezTo>
                    <a:pt x="20415" y="11008"/>
                    <a:pt x="20482" y="5571"/>
                    <a:pt x="18714" y="7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2606388" y="2061220"/>
              <a:ext cx="1021665" cy="1203643"/>
            </a:xfrm>
            <a:custGeom>
              <a:rect b="b" l="l" r="r" t="t"/>
              <a:pathLst>
                <a:path extrusionOk="0" h="48535" w="41197">
                  <a:moveTo>
                    <a:pt x="41197" y="0"/>
                  </a:moveTo>
                  <a:cubicBezTo>
                    <a:pt x="41030" y="134"/>
                    <a:pt x="40863" y="234"/>
                    <a:pt x="40696" y="467"/>
                  </a:cubicBezTo>
                  <a:cubicBezTo>
                    <a:pt x="40830" y="334"/>
                    <a:pt x="40930" y="234"/>
                    <a:pt x="41063" y="134"/>
                  </a:cubicBezTo>
                  <a:lnTo>
                    <a:pt x="41197" y="0"/>
                  </a:lnTo>
                  <a:close/>
                  <a:moveTo>
                    <a:pt x="40696" y="467"/>
                  </a:moveTo>
                  <a:lnTo>
                    <a:pt x="40696" y="467"/>
                  </a:lnTo>
                  <a:cubicBezTo>
                    <a:pt x="40229" y="901"/>
                    <a:pt x="39962" y="1535"/>
                    <a:pt x="39862" y="2202"/>
                  </a:cubicBezTo>
                  <a:cubicBezTo>
                    <a:pt x="39562" y="3903"/>
                    <a:pt x="39162" y="6338"/>
                    <a:pt x="38661" y="9374"/>
                  </a:cubicBezTo>
                  <a:cubicBezTo>
                    <a:pt x="37664" y="15456"/>
                    <a:pt x="36303" y="23889"/>
                    <a:pt x="34743" y="33452"/>
                  </a:cubicBezTo>
                  <a:lnTo>
                    <a:pt x="34743" y="33452"/>
                  </a:lnTo>
                  <a:lnTo>
                    <a:pt x="29822" y="33224"/>
                  </a:lnTo>
                  <a:cubicBezTo>
                    <a:pt x="24385" y="32957"/>
                    <a:pt x="19181" y="32790"/>
                    <a:pt x="14478" y="32790"/>
                  </a:cubicBezTo>
                  <a:cubicBezTo>
                    <a:pt x="13277" y="32790"/>
                    <a:pt x="12143" y="32857"/>
                    <a:pt x="11008" y="32890"/>
                  </a:cubicBezTo>
                  <a:lnTo>
                    <a:pt x="10174" y="32924"/>
                  </a:lnTo>
                  <a:cubicBezTo>
                    <a:pt x="9874" y="32924"/>
                    <a:pt x="9641" y="32957"/>
                    <a:pt x="9341" y="33024"/>
                  </a:cubicBezTo>
                  <a:cubicBezTo>
                    <a:pt x="9174" y="33024"/>
                    <a:pt x="9107" y="33024"/>
                    <a:pt x="8940" y="33057"/>
                  </a:cubicBezTo>
                  <a:cubicBezTo>
                    <a:pt x="8773" y="33091"/>
                    <a:pt x="8640" y="33157"/>
                    <a:pt x="8507" y="33191"/>
                  </a:cubicBezTo>
                  <a:cubicBezTo>
                    <a:pt x="8373" y="33224"/>
                    <a:pt x="8273" y="33291"/>
                    <a:pt x="8140" y="33357"/>
                  </a:cubicBezTo>
                  <a:lnTo>
                    <a:pt x="7806" y="33558"/>
                  </a:lnTo>
                  <a:cubicBezTo>
                    <a:pt x="6972" y="34125"/>
                    <a:pt x="6205" y="34892"/>
                    <a:pt x="5638" y="35726"/>
                  </a:cubicBezTo>
                  <a:cubicBezTo>
                    <a:pt x="5104" y="36460"/>
                    <a:pt x="4537" y="37260"/>
                    <a:pt x="4103" y="38061"/>
                  </a:cubicBezTo>
                  <a:cubicBezTo>
                    <a:pt x="3270" y="39428"/>
                    <a:pt x="2536" y="40896"/>
                    <a:pt x="1935" y="42364"/>
                  </a:cubicBezTo>
                  <a:cubicBezTo>
                    <a:pt x="1368" y="43665"/>
                    <a:pt x="935" y="44766"/>
                    <a:pt x="634" y="45733"/>
                  </a:cubicBezTo>
                  <a:cubicBezTo>
                    <a:pt x="367" y="46434"/>
                    <a:pt x="167" y="47201"/>
                    <a:pt x="34" y="47935"/>
                  </a:cubicBezTo>
                  <a:cubicBezTo>
                    <a:pt x="34" y="48101"/>
                    <a:pt x="1" y="48335"/>
                    <a:pt x="1" y="48535"/>
                  </a:cubicBezTo>
                  <a:cubicBezTo>
                    <a:pt x="1" y="48335"/>
                    <a:pt x="34" y="48168"/>
                    <a:pt x="101" y="47935"/>
                  </a:cubicBezTo>
                  <a:cubicBezTo>
                    <a:pt x="267" y="47201"/>
                    <a:pt x="468" y="46434"/>
                    <a:pt x="701" y="45733"/>
                  </a:cubicBezTo>
                  <a:cubicBezTo>
                    <a:pt x="1635" y="43064"/>
                    <a:pt x="2836" y="40496"/>
                    <a:pt x="4270" y="38061"/>
                  </a:cubicBezTo>
                  <a:cubicBezTo>
                    <a:pt x="4704" y="37227"/>
                    <a:pt x="5271" y="36493"/>
                    <a:pt x="5805" y="35726"/>
                  </a:cubicBezTo>
                  <a:cubicBezTo>
                    <a:pt x="6372" y="34892"/>
                    <a:pt x="7106" y="34191"/>
                    <a:pt x="7940" y="33591"/>
                  </a:cubicBezTo>
                  <a:cubicBezTo>
                    <a:pt x="8340" y="33324"/>
                    <a:pt x="8840" y="33157"/>
                    <a:pt x="9374" y="33091"/>
                  </a:cubicBezTo>
                  <a:cubicBezTo>
                    <a:pt x="9641" y="33057"/>
                    <a:pt x="9874" y="33024"/>
                    <a:pt x="10174" y="33024"/>
                  </a:cubicBezTo>
                  <a:lnTo>
                    <a:pt x="11008" y="32991"/>
                  </a:lnTo>
                  <a:cubicBezTo>
                    <a:pt x="12143" y="32924"/>
                    <a:pt x="13310" y="32924"/>
                    <a:pt x="14478" y="32924"/>
                  </a:cubicBezTo>
                  <a:cubicBezTo>
                    <a:pt x="19181" y="32924"/>
                    <a:pt x="24351" y="33124"/>
                    <a:pt x="29822" y="33391"/>
                  </a:cubicBezTo>
                  <a:lnTo>
                    <a:pt x="34859" y="33658"/>
                  </a:lnTo>
                  <a:lnTo>
                    <a:pt x="34959" y="33658"/>
                  </a:lnTo>
                  <a:lnTo>
                    <a:pt x="34959" y="33558"/>
                  </a:lnTo>
                  <a:cubicBezTo>
                    <a:pt x="36460" y="23984"/>
                    <a:pt x="37828" y="15478"/>
                    <a:pt x="38795" y="9374"/>
                  </a:cubicBezTo>
                  <a:cubicBezTo>
                    <a:pt x="39295" y="6338"/>
                    <a:pt x="39662" y="3903"/>
                    <a:pt x="39896" y="2202"/>
                  </a:cubicBezTo>
                  <a:cubicBezTo>
                    <a:pt x="39996" y="1535"/>
                    <a:pt x="40229" y="968"/>
                    <a:pt x="40696" y="4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2173736" y="1985210"/>
              <a:ext cx="1252473" cy="1181224"/>
            </a:xfrm>
            <a:custGeom>
              <a:rect b="b" l="l" r="r" t="t"/>
              <a:pathLst>
                <a:path extrusionOk="0" h="47631" w="50504">
                  <a:moveTo>
                    <a:pt x="28506" y="0"/>
                  </a:moveTo>
                  <a:cubicBezTo>
                    <a:pt x="27896" y="0"/>
                    <a:pt x="27287" y="267"/>
                    <a:pt x="26887" y="764"/>
                  </a:cubicBezTo>
                  <a:cubicBezTo>
                    <a:pt x="25786" y="2131"/>
                    <a:pt x="24318" y="3766"/>
                    <a:pt x="23451" y="4433"/>
                  </a:cubicBezTo>
                  <a:cubicBezTo>
                    <a:pt x="21950" y="5567"/>
                    <a:pt x="12576" y="14574"/>
                    <a:pt x="10942" y="16241"/>
                  </a:cubicBezTo>
                  <a:cubicBezTo>
                    <a:pt x="7773" y="19444"/>
                    <a:pt x="2236" y="25481"/>
                    <a:pt x="334" y="29117"/>
                  </a:cubicBezTo>
                  <a:cubicBezTo>
                    <a:pt x="1" y="29851"/>
                    <a:pt x="5338" y="36689"/>
                    <a:pt x="6339" y="38190"/>
                  </a:cubicBezTo>
                  <a:cubicBezTo>
                    <a:pt x="6739" y="38791"/>
                    <a:pt x="18414" y="47631"/>
                    <a:pt x="18414" y="47631"/>
                  </a:cubicBezTo>
                  <a:lnTo>
                    <a:pt x="19014" y="45929"/>
                  </a:lnTo>
                  <a:cubicBezTo>
                    <a:pt x="21116" y="40859"/>
                    <a:pt x="23117" y="38424"/>
                    <a:pt x="25185" y="36589"/>
                  </a:cubicBezTo>
                  <a:cubicBezTo>
                    <a:pt x="25931" y="35938"/>
                    <a:pt x="28815" y="35728"/>
                    <a:pt x="32225" y="35728"/>
                  </a:cubicBezTo>
                  <a:cubicBezTo>
                    <a:pt x="38425" y="35728"/>
                    <a:pt x="46367" y="36422"/>
                    <a:pt x="46367" y="36422"/>
                  </a:cubicBezTo>
                  <a:lnTo>
                    <a:pt x="49369" y="35088"/>
                  </a:lnTo>
                  <a:cubicBezTo>
                    <a:pt x="50137" y="34721"/>
                    <a:pt x="50503" y="33787"/>
                    <a:pt x="50137" y="32987"/>
                  </a:cubicBezTo>
                  <a:cubicBezTo>
                    <a:pt x="48635" y="29751"/>
                    <a:pt x="43465" y="23647"/>
                    <a:pt x="43465" y="23647"/>
                  </a:cubicBezTo>
                  <a:cubicBezTo>
                    <a:pt x="43465" y="23647"/>
                    <a:pt x="36694" y="11905"/>
                    <a:pt x="35026" y="8569"/>
                  </a:cubicBezTo>
                  <a:cubicBezTo>
                    <a:pt x="34058" y="6501"/>
                    <a:pt x="31757" y="3132"/>
                    <a:pt x="30222" y="897"/>
                  </a:cubicBezTo>
                  <a:cubicBezTo>
                    <a:pt x="30089" y="764"/>
                    <a:pt x="29955" y="597"/>
                    <a:pt x="29789" y="463"/>
                  </a:cubicBezTo>
                  <a:cubicBezTo>
                    <a:pt x="29418" y="150"/>
                    <a:pt x="28961" y="0"/>
                    <a:pt x="28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2716423" y="2354896"/>
              <a:ext cx="258931" cy="487260"/>
            </a:xfrm>
            <a:custGeom>
              <a:rect b="b" l="l" r="r" t="t"/>
              <a:pathLst>
                <a:path extrusionOk="0" h="19648" w="10441">
                  <a:moveTo>
                    <a:pt x="10441" y="0"/>
                  </a:moveTo>
                  <a:cubicBezTo>
                    <a:pt x="10374" y="0"/>
                    <a:pt x="10274" y="33"/>
                    <a:pt x="10274" y="33"/>
                  </a:cubicBezTo>
                  <a:cubicBezTo>
                    <a:pt x="10107" y="67"/>
                    <a:pt x="9907" y="167"/>
                    <a:pt x="9640" y="334"/>
                  </a:cubicBezTo>
                  <a:cubicBezTo>
                    <a:pt x="8906" y="734"/>
                    <a:pt x="8239" y="1201"/>
                    <a:pt x="7572" y="1735"/>
                  </a:cubicBezTo>
                  <a:cubicBezTo>
                    <a:pt x="5437" y="3536"/>
                    <a:pt x="3736" y="5738"/>
                    <a:pt x="2569" y="8273"/>
                  </a:cubicBezTo>
                  <a:cubicBezTo>
                    <a:pt x="1434" y="10774"/>
                    <a:pt x="701" y="13443"/>
                    <a:pt x="300" y="16212"/>
                  </a:cubicBezTo>
                  <a:cubicBezTo>
                    <a:pt x="167" y="17246"/>
                    <a:pt x="67" y="18146"/>
                    <a:pt x="33" y="18713"/>
                  </a:cubicBezTo>
                  <a:cubicBezTo>
                    <a:pt x="33" y="19014"/>
                    <a:pt x="0" y="19214"/>
                    <a:pt x="0" y="19381"/>
                  </a:cubicBezTo>
                  <a:lnTo>
                    <a:pt x="0" y="19647"/>
                  </a:lnTo>
                  <a:cubicBezTo>
                    <a:pt x="33" y="19547"/>
                    <a:pt x="33" y="19481"/>
                    <a:pt x="33" y="19381"/>
                  </a:cubicBezTo>
                  <a:cubicBezTo>
                    <a:pt x="33" y="19214"/>
                    <a:pt x="67" y="19014"/>
                    <a:pt x="100" y="18713"/>
                  </a:cubicBezTo>
                  <a:cubicBezTo>
                    <a:pt x="167" y="18146"/>
                    <a:pt x="267" y="17312"/>
                    <a:pt x="434" y="16245"/>
                  </a:cubicBezTo>
                  <a:cubicBezTo>
                    <a:pt x="867" y="13543"/>
                    <a:pt x="1601" y="10875"/>
                    <a:pt x="2735" y="8373"/>
                  </a:cubicBezTo>
                  <a:cubicBezTo>
                    <a:pt x="3869" y="5871"/>
                    <a:pt x="5537" y="3669"/>
                    <a:pt x="7605" y="1868"/>
                  </a:cubicBezTo>
                  <a:cubicBezTo>
                    <a:pt x="8273" y="1368"/>
                    <a:pt x="8940" y="867"/>
                    <a:pt x="9640" y="467"/>
                  </a:cubicBezTo>
                  <a:cubicBezTo>
                    <a:pt x="10174" y="167"/>
                    <a:pt x="10441" y="0"/>
                    <a:pt x="10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2698220" y="2143927"/>
              <a:ext cx="96792" cy="578274"/>
            </a:xfrm>
            <a:custGeom>
              <a:rect b="b" l="l" r="r" t="t"/>
              <a:pathLst>
                <a:path extrusionOk="0" h="23318" w="3903">
                  <a:moveTo>
                    <a:pt x="3903" y="1"/>
                  </a:moveTo>
                  <a:lnTo>
                    <a:pt x="3770" y="234"/>
                  </a:lnTo>
                  <a:cubicBezTo>
                    <a:pt x="3669" y="401"/>
                    <a:pt x="3603" y="601"/>
                    <a:pt x="3469" y="868"/>
                  </a:cubicBezTo>
                  <a:cubicBezTo>
                    <a:pt x="3336" y="1102"/>
                    <a:pt x="3169" y="1435"/>
                    <a:pt x="3069" y="1869"/>
                  </a:cubicBezTo>
                  <a:cubicBezTo>
                    <a:pt x="2936" y="2269"/>
                    <a:pt x="2735" y="2736"/>
                    <a:pt x="2569" y="3237"/>
                  </a:cubicBezTo>
                  <a:cubicBezTo>
                    <a:pt x="2168" y="4271"/>
                    <a:pt x="1768" y="5505"/>
                    <a:pt x="1435" y="6873"/>
                  </a:cubicBezTo>
                  <a:cubicBezTo>
                    <a:pt x="1101" y="8240"/>
                    <a:pt x="767" y="9775"/>
                    <a:pt x="501" y="11409"/>
                  </a:cubicBezTo>
                  <a:cubicBezTo>
                    <a:pt x="267" y="13044"/>
                    <a:pt x="100" y="14611"/>
                    <a:pt x="67" y="16046"/>
                  </a:cubicBezTo>
                  <a:cubicBezTo>
                    <a:pt x="0" y="17447"/>
                    <a:pt x="0" y="18748"/>
                    <a:pt x="67" y="19849"/>
                  </a:cubicBezTo>
                  <a:cubicBezTo>
                    <a:pt x="67" y="20382"/>
                    <a:pt x="134" y="20883"/>
                    <a:pt x="134" y="21283"/>
                  </a:cubicBezTo>
                  <a:cubicBezTo>
                    <a:pt x="134" y="21717"/>
                    <a:pt x="167" y="22117"/>
                    <a:pt x="234" y="22384"/>
                  </a:cubicBezTo>
                  <a:cubicBezTo>
                    <a:pt x="267" y="22617"/>
                    <a:pt x="300" y="22884"/>
                    <a:pt x="300" y="23051"/>
                  </a:cubicBezTo>
                  <a:cubicBezTo>
                    <a:pt x="300" y="23151"/>
                    <a:pt x="300" y="23218"/>
                    <a:pt x="334" y="23318"/>
                  </a:cubicBezTo>
                  <a:lnTo>
                    <a:pt x="334" y="23051"/>
                  </a:lnTo>
                  <a:cubicBezTo>
                    <a:pt x="334" y="22851"/>
                    <a:pt x="300" y="22651"/>
                    <a:pt x="300" y="22350"/>
                  </a:cubicBezTo>
                  <a:cubicBezTo>
                    <a:pt x="300" y="22050"/>
                    <a:pt x="267" y="21683"/>
                    <a:pt x="267" y="21250"/>
                  </a:cubicBezTo>
                  <a:cubicBezTo>
                    <a:pt x="267" y="20849"/>
                    <a:pt x="234" y="20349"/>
                    <a:pt x="234" y="19782"/>
                  </a:cubicBezTo>
                  <a:cubicBezTo>
                    <a:pt x="167" y="18748"/>
                    <a:pt x="167" y="17447"/>
                    <a:pt x="267" y="16046"/>
                  </a:cubicBezTo>
                  <a:cubicBezTo>
                    <a:pt x="334" y="14645"/>
                    <a:pt x="467" y="13077"/>
                    <a:pt x="734" y="11443"/>
                  </a:cubicBezTo>
                  <a:cubicBezTo>
                    <a:pt x="968" y="9875"/>
                    <a:pt x="1268" y="8340"/>
                    <a:pt x="1635" y="6973"/>
                  </a:cubicBezTo>
                  <a:cubicBezTo>
                    <a:pt x="2002" y="5572"/>
                    <a:pt x="2402" y="4337"/>
                    <a:pt x="2735" y="3337"/>
                  </a:cubicBezTo>
                  <a:cubicBezTo>
                    <a:pt x="2836" y="2836"/>
                    <a:pt x="3069" y="2369"/>
                    <a:pt x="3169" y="1969"/>
                  </a:cubicBezTo>
                  <a:cubicBezTo>
                    <a:pt x="3303" y="1535"/>
                    <a:pt x="3436" y="1202"/>
                    <a:pt x="3569" y="902"/>
                  </a:cubicBezTo>
                  <a:lnTo>
                    <a:pt x="3803" y="234"/>
                  </a:lnTo>
                  <a:cubicBezTo>
                    <a:pt x="3836" y="168"/>
                    <a:pt x="3903" y="68"/>
                    <a:pt x="3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2882679" y="2074438"/>
              <a:ext cx="446738" cy="814043"/>
            </a:xfrm>
            <a:custGeom>
              <a:rect b="b" l="l" r="r" t="t"/>
              <a:pathLst>
                <a:path extrusionOk="0" h="32825" w="18014">
                  <a:moveTo>
                    <a:pt x="1" y="1"/>
                  </a:moveTo>
                  <a:cubicBezTo>
                    <a:pt x="1" y="34"/>
                    <a:pt x="1" y="34"/>
                    <a:pt x="34" y="68"/>
                  </a:cubicBezTo>
                  <a:lnTo>
                    <a:pt x="201" y="335"/>
                  </a:lnTo>
                  <a:lnTo>
                    <a:pt x="868" y="1302"/>
                  </a:lnTo>
                  <a:cubicBezTo>
                    <a:pt x="1402" y="2136"/>
                    <a:pt x="2236" y="3337"/>
                    <a:pt x="3203" y="4871"/>
                  </a:cubicBezTo>
                  <a:cubicBezTo>
                    <a:pt x="5171" y="7907"/>
                    <a:pt x="7740" y="12210"/>
                    <a:pt x="10675" y="16880"/>
                  </a:cubicBezTo>
                  <a:cubicBezTo>
                    <a:pt x="12143" y="19215"/>
                    <a:pt x="13544" y="21450"/>
                    <a:pt x="14778" y="23484"/>
                  </a:cubicBezTo>
                  <a:lnTo>
                    <a:pt x="16579" y="26353"/>
                  </a:lnTo>
                  <a:cubicBezTo>
                    <a:pt x="17146" y="27254"/>
                    <a:pt x="17713" y="28088"/>
                    <a:pt x="17847" y="28988"/>
                  </a:cubicBezTo>
                  <a:cubicBezTo>
                    <a:pt x="17880" y="29756"/>
                    <a:pt x="17647" y="30556"/>
                    <a:pt x="17046" y="31157"/>
                  </a:cubicBezTo>
                  <a:cubicBezTo>
                    <a:pt x="16646" y="31557"/>
                    <a:pt x="16146" y="31924"/>
                    <a:pt x="15579" y="32191"/>
                  </a:cubicBezTo>
                  <a:cubicBezTo>
                    <a:pt x="15145" y="32391"/>
                    <a:pt x="14745" y="32558"/>
                    <a:pt x="14511" y="32658"/>
                  </a:cubicBezTo>
                  <a:lnTo>
                    <a:pt x="14211" y="32791"/>
                  </a:lnTo>
                  <a:lnTo>
                    <a:pt x="14511" y="32691"/>
                  </a:lnTo>
                  <a:cubicBezTo>
                    <a:pt x="14878" y="32558"/>
                    <a:pt x="15212" y="32424"/>
                    <a:pt x="15579" y="32257"/>
                  </a:cubicBezTo>
                  <a:cubicBezTo>
                    <a:pt x="16179" y="32024"/>
                    <a:pt x="16679" y="31690"/>
                    <a:pt x="17146" y="31223"/>
                  </a:cubicBezTo>
                  <a:cubicBezTo>
                    <a:pt x="17413" y="30990"/>
                    <a:pt x="17647" y="30656"/>
                    <a:pt x="17814" y="30256"/>
                  </a:cubicBezTo>
                  <a:cubicBezTo>
                    <a:pt x="17980" y="29856"/>
                    <a:pt x="18014" y="29422"/>
                    <a:pt x="17980" y="28988"/>
                  </a:cubicBezTo>
                  <a:cubicBezTo>
                    <a:pt x="17880" y="28054"/>
                    <a:pt x="17246" y="27187"/>
                    <a:pt x="16713" y="26320"/>
                  </a:cubicBezTo>
                  <a:lnTo>
                    <a:pt x="14911" y="23418"/>
                  </a:lnTo>
                  <a:cubicBezTo>
                    <a:pt x="13677" y="21383"/>
                    <a:pt x="12276" y="19148"/>
                    <a:pt x="10842" y="16813"/>
                  </a:cubicBezTo>
                  <a:cubicBezTo>
                    <a:pt x="7906" y="12143"/>
                    <a:pt x="5305" y="7873"/>
                    <a:pt x="3337" y="4838"/>
                  </a:cubicBezTo>
                  <a:cubicBezTo>
                    <a:pt x="2336" y="3337"/>
                    <a:pt x="1502" y="2136"/>
                    <a:pt x="901" y="1302"/>
                  </a:cubicBezTo>
                  <a:lnTo>
                    <a:pt x="234" y="335"/>
                  </a:lnTo>
                  <a:lnTo>
                    <a:pt x="68" y="68"/>
                  </a:lnTo>
                  <a:lnTo>
                    <a:pt x="1" y="1"/>
                  </a:lnTo>
                  <a:close/>
                  <a:moveTo>
                    <a:pt x="14211" y="32791"/>
                  </a:moveTo>
                  <a:lnTo>
                    <a:pt x="14144" y="32824"/>
                  </a:lnTo>
                  <a:cubicBezTo>
                    <a:pt x="14178" y="32824"/>
                    <a:pt x="14211" y="32791"/>
                    <a:pt x="14211" y="327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2451689" y="2381183"/>
              <a:ext cx="263098" cy="65520"/>
            </a:xfrm>
            <a:custGeom>
              <a:rect b="b" l="l" r="r" t="t"/>
              <a:pathLst>
                <a:path extrusionOk="0" h="2642" w="10609">
                  <a:moveTo>
                    <a:pt x="1090" y="1"/>
                  </a:moveTo>
                  <a:cubicBezTo>
                    <a:pt x="844" y="1"/>
                    <a:pt x="595" y="61"/>
                    <a:pt x="368" y="174"/>
                  </a:cubicBezTo>
                  <a:cubicBezTo>
                    <a:pt x="234" y="208"/>
                    <a:pt x="134" y="308"/>
                    <a:pt x="67" y="374"/>
                  </a:cubicBezTo>
                  <a:lnTo>
                    <a:pt x="1" y="475"/>
                  </a:lnTo>
                  <a:lnTo>
                    <a:pt x="368" y="208"/>
                  </a:lnTo>
                  <a:cubicBezTo>
                    <a:pt x="561" y="120"/>
                    <a:pt x="774" y="78"/>
                    <a:pt x="990" y="78"/>
                  </a:cubicBezTo>
                  <a:cubicBezTo>
                    <a:pt x="1183" y="78"/>
                    <a:pt x="1380" y="111"/>
                    <a:pt x="1569" y="174"/>
                  </a:cubicBezTo>
                  <a:cubicBezTo>
                    <a:pt x="2169" y="441"/>
                    <a:pt x="2669" y="808"/>
                    <a:pt x="3070" y="1275"/>
                  </a:cubicBezTo>
                  <a:cubicBezTo>
                    <a:pt x="3570" y="1775"/>
                    <a:pt x="4170" y="2376"/>
                    <a:pt x="5038" y="2609"/>
                  </a:cubicBezTo>
                  <a:cubicBezTo>
                    <a:pt x="5164" y="2630"/>
                    <a:pt x="5295" y="2642"/>
                    <a:pt x="5426" y="2642"/>
                  </a:cubicBezTo>
                  <a:cubicBezTo>
                    <a:pt x="5709" y="2642"/>
                    <a:pt x="5998" y="2590"/>
                    <a:pt x="6272" y="2476"/>
                  </a:cubicBezTo>
                  <a:cubicBezTo>
                    <a:pt x="6605" y="2343"/>
                    <a:pt x="6939" y="2142"/>
                    <a:pt x="7273" y="1942"/>
                  </a:cubicBezTo>
                  <a:cubicBezTo>
                    <a:pt x="7573" y="1709"/>
                    <a:pt x="7873" y="1509"/>
                    <a:pt x="8107" y="1342"/>
                  </a:cubicBezTo>
                  <a:cubicBezTo>
                    <a:pt x="8373" y="1175"/>
                    <a:pt x="8674" y="1042"/>
                    <a:pt x="8907" y="942"/>
                  </a:cubicBezTo>
                  <a:cubicBezTo>
                    <a:pt x="9192" y="812"/>
                    <a:pt x="9516" y="763"/>
                    <a:pt x="9834" y="763"/>
                  </a:cubicBezTo>
                  <a:cubicBezTo>
                    <a:pt x="9926" y="763"/>
                    <a:pt x="10018" y="767"/>
                    <a:pt x="10108" y="775"/>
                  </a:cubicBezTo>
                  <a:cubicBezTo>
                    <a:pt x="10408" y="808"/>
                    <a:pt x="10575" y="908"/>
                    <a:pt x="10575" y="908"/>
                  </a:cubicBezTo>
                  <a:cubicBezTo>
                    <a:pt x="10608" y="908"/>
                    <a:pt x="10575" y="841"/>
                    <a:pt x="10575" y="808"/>
                  </a:cubicBezTo>
                  <a:cubicBezTo>
                    <a:pt x="10475" y="775"/>
                    <a:pt x="10375" y="741"/>
                    <a:pt x="10241" y="675"/>
                  </a:cubicBezTo>
                  <a:cubicBezTo>
                    <a:pt x="10104" y="654"/>
                    <a:pt x="9967" y="642"/>
                    <a:pt x="9829" y="642"/>
                  </a:cubicBezTo>
                  <a:cubicBezTo>
                    <a:pt x="9533" y="642"/>
                    <a:pt x="9237" y="694"/>
                    <a:pt x="8940" y="808"/>
                  </a:cubicBezTo>
                  <a:cubicBezTo>
                    <a:pt x="8707" y="942"/>
                    <a:pt x="8407" y="1075"/>
                    <a:pt x="8140" y="1242"/>
                  </a:cubicBezTo>
                  <a:cubicBezTo>
                    <a:pt x="7873" y="1375"/>
                    <a:pt x="7573" y="1609"/>
                    <a:pt x="7273" y="1809"/>
                  </a:cubicBezTo>
                  <a:cubicBezTo>
                    <a:pt x="6792" y="2120"/>
                    <a:pt x="6166" y="2479"/>
                    <a:pt x="5499" y="2479"/>
                  </a:cubicBezTo>
                  <a:cubicBezTo>
                    <a:pt x="5380" y="2479"/>
                    <a:pt x="5259" y="2468"/>
                    <a:pt x="5138" y="2443"/>
                  </a:cubicBezTo>
                  <a:cubicBezTo>
                    <a:pt x="4371" y="2276"/>
                    <a:pt x="3770" y="1675"/>
                    <a:pt x="3270" y="1175"/>
                  </a:cubicBezTo>
                  <a:cubicBezTo>
                    <a:pt x="2803" y="675"/>
                    <a:pt x="2269" y="308"/>
                    <a:pt x="1635" y="108"/>
                  </a:cubicBezTo>
                  <a:cubicBezTo>
                    <a:pt x="1462" y="35"/>
                    <a:pt x="1277" y="1"/>
                    <a:pt x="1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2733783" y="2330939"/>
              <a:ext cx="157204" cy="72786"/>
            </a:xfrm>
            <a:custGeom>
              <a:rect b="b" l="l" r="r" t="t"/>
              <a:pathLst>
                <a:path extrusionOk="0" h="2935" w="6339">
                  <a:moveTo>
                    <a:pt x="1603" y="1"/>
                  </a:moveTo>
                  <a:cubicBezTo>
                    <a:pt x="1414" y="1"/>
                    <a:pt x="1224" y="11"/>
                    <a:pt x="1035" y="32"/>
                  </a:cubicBezTo>
                  <a:cubicBezTo>
                    <a:pt x="668" y="99"/>
                    <a:pt x="334" y="166"/>
                    <a:pt x="1" y="332"/>
                  </a:cubicBezTo>
                  <a:cubicBezTo>
                    <a:pt x="5" y="337"/>
                    <a:pt x="16" y="339"/>
                    <a:pt x="33" y="339"/>
                  </a:cubicBezTo>
                  <a:cubicBezTo>
                    <a:pt x="140" y="339"/>
                    <a:pt x="492" y="256"/>
                    <a:pt x="1068" y="199"/>
                  </a:cubicBezTo>
                  <a:cubicBezTo>
                    <a:pt x="1151" y="196"/>
                    <a:pt x="1234" y="194"/>
                    <a:pt x="1317" y="194"/>
                  </a:cubicBezTo>
                  <a:cubicBezTo>
                    <a:pt x="2079" y="194"/>
                    <a:pt x="2879" y="332"/>
                    <a:pt x="3570" y="633"/>
                  </a:cubicBezTo>
                  <a:cubicBezTo>
                    <a:pt x="4370" y="966"/>
                    <a:pt x="5071" y="1466"/>
                    <a:pt x="5671" y="2100"/>
                  </a:cubicBezTo>
                  <a:cubicBezTo>
                    <a:pt x="6072" y="2567"/>
                    <a:pt x="6305" y="2934"/>
                    <a:pt x="6338" y="2934"/>
                  </a:cubicBezTo>
                  <a:cubicBezTo>
                    <a:pt x="6205" y="2601"/>
                    <a:pt x="6038" y="2300"/>
                    <a:pt x="5738" y="2000"/>
                  </a:cubicBezTo>
                  <a:cubicBezTo>
                    <a:pt x="4753" y="747"/>
                    <a:pt x="3208" y="1"/>
                    <a:pt x="1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2857879" y="2447547"/>
              <a:ext cx="462932" cy="387170"/>
            </a:xfrm>
            <a:custGeom>
              <a:rect b="b" l="l" r="r" t="t"/>
              <a:pathLst>
                <a:path extrusionOk="0" h="15612" w="18667">
                  <a:moveTo>
                    <a:pt x="0" y="0"/>
                  </a:moveTo>
                  <a:lnTo>
                    <a:pt x="0" y="100"/>
                  </a:lnTo>
                  <a:cubicBezTo>
                    <a:pt x="0" y="167"/>
                    <a:pt x="33" y="200"/>
                    <a:pt x="33" y="300"/>
                  </a:cubicBezTo>
                  <a:cubicBezTo>
                    <a:pt x="67" y="534"/>
                    <a:pt x="200" y="834"/>
                    <a:pt x="334" y="1034"/>
                  </a:cubicBezTo>
                  <a:cubicBezTo>
                    <a:pt x="867" y="1868"/>
                    <a:pt x="1701" y="2502"/>
                    <a:pt x="2669" y="2769"/>
                  </a:cubicBezTo>
                  <a:cubicBezTo>
                    <a:pt x="3336" y="2969"/>
                    <a:pt x="4003" y="3102"/>
                    <a:pt x="4670" y="3169"/>
                  </a:cubicBezTo>
                  <a:cubicBezTo>
                    <a:pt x="5404" y="3236"/>
                    <a:pt x="6171" y="3336"/>
                    <a:pt x="6905" y="3503"/>
                  </a:cubicBezTo>
                  <a:cubicBezTo>
                    <a:pt x="7739" y="3669"/>
                    <a:pt x="8506" y="4070"/>
                    <a:pt x="9107" y="4603"/>
                  </a:cubicBezTo>
                  <a:cubicBezTo>
                    <a:pt x="9740" y="5237"/>
                    <a:pt x="10207" y="5971"/>
                    <a:pt x="10508" y="6838"/>
                  </a:cubicBezTo>
                  <a:cubicBezTo>
                    <a:pt x="11141" y="8606"/>
                    <a:pt x="11175" y="10441"/>
                    <a:pt x="11809" y="11975"/>
                  </a:cubicBezTo>
                  <a:cubicBezTo>
                    <a:pt x="12075" y="12743"/>
                    <a:pt x="12509" y="13376"/>
                    <a:pt x="13043" y="13943"/>
                  </a:cubicBezTo>
                  <a:cubicBezTo>
                    <a:pt x="13510" y="14444"/>
                    <a:pt x="14110" y="14777"/>
                    <a:pt x="14811" y="14944"/>
                  </a:cubicBezTo>
                  <a:cubicBezTo>
                    <a:pt x="15201" y="14993"/>
                    <a:pt x="15610" y="15024"/>
                    <a:pt x="16023" y="15024"/>
                  </a:cubicBezTo>
                  <a:cubicBezTo>
                    <a:pt x="16175" y="15024"/>
                    <a:pt x="16327" y="15020"/>
                    <a:pt x="16479" y="15011"/>
                  </a:cubicBezTo>
                  <a:cubicBezTo>
                    <a:pt x="16879" y="15011"/>
                    <a:pt x="17312" y="15044"/>
                    <a:pt x="17713" y="15144"/>
                  </a:cubicBezTo>
                  <a:cubicBezTo>
                    <a:pt x="17875" y="15193"/>
                    <a:pt x="18029" y="15249"/>
                    <a:pt x="18179" y="15321"/>
                  </a:cubicBezTo>
                  <a:lnTo>
                    <a:pt x="18179" y="15321"/>
                  </a:lnTo>
                  <a:cubicBezTo>
                    <a:pt x="18010" y="15211"/>
                    <a:pt x="17819" y="15118"/>
                    <a:pt x="17646" y="15044"/>
                  </a:cubicBezTo>
                  <a:cubicBezTo>
                    <a:pt x="17212" y="14944"/>
                    <a:pt x="16812" y="14877"/>
                    <a:pt x="16378" y="14877"/>
                  </a:cubicBezTo>
                  <a:cubicBezTo>
                    <a:pt x="15845" y="14877"/>
                    <a:pt x="15311" y="14844"/>
                    <a:pt x="14744" y="14777"/>
                  </a:cubicBezTo>
                  <a:cubicBezTo>
                    <a:pt x="13576" y="14510"/>
                    <a:pt x="12476" y="13376"/>
                    <a:pt x="11909" y="11875"/>
                  </a:cubicBezTo>
                  <a:cubicBezTo>
                    <a:pt x="11642" y="11108"/>
                    <a:pt x="11408" y="10274"/>
                    <a:pt x="11308" y="9440"/>
                  </a:cubicBezTo>
                  <a:cubicBezTo>
                    <a:pt x="11175" y="8506"/>
                    <a:pt x="10975" y="7639"/>
                    <a:pt x="10674" y="6772"/>
                  </a:cubicBezTo>
                  <a:cubicBezTo>
                    <a:pt x="10374" y="5871"/>
                    <a:pt x="9874" y="5104"/>
                    <a:pt x="9207" y="4437"/>
                  </a:cubicBezTo>
                  <a:cubicBezTo>
                    <a:pt x="8573" y="3836"/>
                    <a:pt x="7806" y="3469"/>
                    <a:pt x="6905" y="3302"/>
                  </a:cubicBezTo>
                  <a:cubicBezTo>
                    <a:pt x="6171" y="3136"/>
                    <a:pt x="5371" y="3036"/>
                    <a:pt x="4637" y="2969"/>
                  </a:cubicBezTo>
                  <a:cubicBezTo>
                    <a:pt x="3970" y="2869"/>
                    <a:pt x="3302" y="2769"/>
                    <a:pt x="2669" y="2602"/>
                  </a:cubicBezTo>
                  <a:cubicBezTo>
                    <a:pt x="1735" y="2335"/>
                    <a:pt x="901" y="1768"/>
                    <a:pt x="367" y="967"/>
                  </a:cubicBezTo>
                  <a:cubicBezTo>
                    <a:pt x="200" y="667"/>
                    <a:pt x="67" y="334"/>
                    <a:pt x="0" y="0"/>
                  </a:cubicBezTo>
                  <a:close/>
                  <a:moveTo>
                    <a:pt x="18179" y="15321"/>
                  </a:moveTo>
                  <a:cubicBezTo>
                    <a:pt x="18238" y="15360"/>
                    <a:pt x="18295" y="15401"/>
                    <a:pt x="18347" y="15444"/>
                  </a:cubicBezTo>
                  <a:cubicBezTo>
                    <a:pt x="18380" y="15478"/>
                    <a:pt x="18480" y="15511"/>
                    <a:pt x="18513" y="15545"/>
                  </a:cubicBezTo>
                  <a:cubicBezTo>
                    <a:pt x="18568" y="15572"/>
                    <a:pt x="18605" y="15588"/>
                    <a:pt x="18629" y="15597"/>
                  </a:cubicBezTo>
                  <a:lnTo>
                    <a:pt x="18629" y="15597"/>
                  </a:lnTo>
                  <a:cubicBezTo>
                    <a:pt x="18480" y="15484"/>
                    <a:pt x="18332" y="15394"/>
                    <a:pt x="18179" y="15321"/>
                  </a:cubicBezTo>
                  <a:close/>
                  <a:moveTo>
                    <a:pt x="18629" y="15597"/>
                  </a:moveTo>
                  <a:cubicBezTo>
                    <a:pt x="18635" y="15602"/>
                    <a:pt x="18641" y="15607"/>
                    <a:pt x="18647" y="15611"/>
                  </a:cubicBezTo>
                  <a:cubicBezTo>
                    <a:pt x="18667" y="15611"/>
                    <a:pt x="18663" y="15611"/>
                    <a:pt x="18629" y="155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2639470" y="2184474"/>
              <a:ext cx="130743" cy="31272"/>
            </a:xfrm>
            <a:custGeom>
              <a:rect b="b" l="l" r="r" t="t"/>
              <a:pathLst>
                <a:path extrusionOk="0" h="1261" w="5272">
                  <a:moveTo>
                    <a:pt x="5271" y="0"/>
                  </a:moveTo>
                  <a:cubicBezTo>
                    <a:pt x="4971" y="0"/>
                    <a:pt x="4704" y="34"/>
                    <a:pt x="4471" y="67"/>
                  </a:cubicBezTo>
                  <a:cubicBezTo>
                    <a:pt x="3970" y="201"/>
                    <a:pt x="3337" y="534"/>
                    <a:pt x="2636" y="768"/>
                  </a:cubicBezTo>
                  <a:cubicBezTo>
                    <a:pt x="2204" y="960"/>
                    <a:pt x="1738" y="1031"/>
                    <a:pt x="1287" y="1031"/>
                  </a:cubicBezTo>
                  <a:cubicBezTo>
                    <a:pt x="1110" y="1031"/>
                    <a:pt x="937" y="1020"/>
                    <a:pt x="768" y="1001"/>
                  </a:cubicBezTo>
                  <a:cubicBezTo>
                    <a:pt x="501" y="934"/>
                    <a:pt x="234" y="868"/>
                    <a:pt x="1" y="734"/>
                  </a:cubicBezTo>
                  <a:lnTo>
                    <a:pt x="1" y="734"/>
                  </a:lnTo>
                  <a:cubicBezTo>
                    <a:pt x="168" y="934"/>
                    <a:pt x="401" y="1101"/>
                    <a:pt x="701" y="1168"/>
                  </a:cubicBezTo>
                  <a:cubicBezTo>
                    <a:pt x="953" y="1231"/>
                    <a:pt x="1210" y="1261"/>
                    <a:pt x="1466" y="1261"/>
                  </a:cubicBezTo>
                  <a:cubicBezTo>
                    <a:pt x="1888" y="1261"/>
                    <a:pt x="2308" y="1180"/>
                    <a:pt x="2703" y="1035"/>
                  </a:cubicBezTo>
                  <a:cubicBezTo>
                    <a:pt x="3437" y="768"/>
                    <a:pt x="4037" y="501"/>
                    <a:pt x="4504" y="267"/>
                  </a:cubicBezTo>
                  <a:cubicBezTo>
                    <a:pt x="4971" y="67"/>
                    <a:pt x="5271" y="34"/>
                    <a:pt x="5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2787548" y="2163791"/>
              <a:ext cx="202711" cy="92725"/>
            </a:xfrm>
            <a:custGeom>
              <a:rect b="b" l="l" r="r" t="t"/>
              <a:pathLst>
                <a:path extrusionOk="0" h="3739" w="8174">
                  <a:moveTo>
                    <a:pt x="1368" y="1"/>
                  </a:moveTo>
                  <a:cubicBezTo>
                    <a:pt x="1035" y="1"/>
                    <a:pt x="701" y="1"/>
                    <a:pt x="368" y="34"/>
                  </a:cubicBezTo>
                  <a:cubicBezTo>
                    <a:pt x="234" y="34"/>
                    <a:pt x="134" y="34"/>
                    <a:pt x="1" y="67"/>
                  </a:cubicBezTo>
                  <a:cubicBezTo>
                    <a:pt x="1" y="101"/>
                    <a:pt x="534" y="67"/>
                    <a:pt x="1368" y="167"/>
                  </a:cubicBezTo>
                  <a:cubicBezTo>
                    <a:pt x="1869" y="201"/>
                    <a:pt x="2369" y="267"/>
                    <a:pt x="2836" y="401"/>
                  </a:cubicBezTo>
                  <a:cubicBezTo>
                    <a:pt x="3403" y="568"/>
                    <a:pt x="4004" y="734"/>
                    <a:pt x="4537" y="1001"/>
                  </a:cubicBezTo>
                  <a:cubicBezTo>
                    <a:pt x="5071" y="1235"/>
                    <a:pt x="5571" y="1535"/>
                    <a:pt x="6072" y="1869"/>
                  </a:cubicBezTo>
                  <a:cubicBezTo>
                    <a:pt x="6472" y="2169"/>
                    <a:pt x="6839" y="2436"/>
                    <a:pt x="7206" y="2769"/>
                  </a:cubicBezTo>
                  <a:cubicBezTo>
                    <a:pt x="7815" y="3346"/>
                    <a:pt x="8116" y="3739"/>
                    <a:pt x="8168" y="3739"/>
                  </a:cubicBezTo>
                  <a:cubicBezTo>
                    <a:pt x="8170" y="3739"/>
                    <a:pt x="8172" y="3738"/>
                    <a:pt x="8173" y="3737"/>
                  </a:cubicBezTo>
                  <a:cubicBezTo>
                    <a:pt x="8140" y="3603"/>
                    <a:pt x="8040" y="3536"/>
                    <a:pt x="8006" y="3403"/>
                  </a:cubicBezTo>
                  <a:cubicBezTo>
                    <a:pt x="7806" y="3169"/>
                    <a:pt x="7573" y="2903"/>
                    <a:pt x="7339" y="2669"/>
                  </a:cubicBezTo>
                  <a:cubicBezTo>
                    <a:pt x="7006" y="2336"/>
                    <a:pt x="6639" y="2002"/>
                    <a:pt x="6205" y="1702"/>
                  </a:cubicBezTo>
                  <a:cubicBezTo>
                    <a:pt x="5204" y="1001"/>
                    <a:pt x="4070" y="434"/>
                    <a:pt x="2869" y="201"/>
                  </a:cubicBezTo>
                  <a:cubicBezTo>
                    <a:pt x="2369" y="67"/>
                    <a:pt x="1869" y="34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033237" y="2338330"/>
              <a:ext cx="119980" cy="166305"/>
            </a:xfrm>
            <a:custGeom>
              <a:rect b="b" l="l" r="r" t="t"/>
              <a:pathLst>
                <a:path extrusionOk="0" h="6706" w="4838">
                  <a:moveTo>
                    <a:pt x="234" y="1"/>
                  </a:moveTo>
                  <a:lnTo>
                    <a:pt x="234" y="1"/>
                  </a:lnTo>
                  <a:cubicBezTo>
                    <a:pt x="134" y="134"/>
                    <a:pt x="101" y="201"/>
                    <a:pt x="101" y="335"/>
                  </a:cubicBezTo>
                  <a:cubicBezTo>
                    <a:pt x="1" y="668"/>
                    <a:pt x="1" y="968"/>
                    <a:pt x="1" y="1302"/>
                  </a:cubicBezTo>
                  <a:cubicBezTo>
                    <a:pt x="1" y="1736"/>
                    <a:pt x="134" y="2203"/>
                    <a:pt x="301" y="2670"/>
                  </a:cubicBezTo>
                  <a:cubicBezTo>
                    <a:pt x="568" y="3203"/>
                    <a:pt x="901" y="3704"/>
                    <a:pt x="1302" y="4137"/>
                  </a:cubicBezTo>
                  <a:cubicBezTo>
                    <a:pt x="1769" y="4538"/>
                    <a:pt x="2236" y="4838"/>
                    <a:pt x="2769" y="5071"/>
                  </a:cubicBezTo>
                  <a:cubicBezTo>
                    <a:pt x="3170" y="5305"/>
                    <a:pt x="3603" y="5538"/>
                    <a:pt x="3970" y="5805"/>
                  </a:cubicBezTo>
                  <a:cubicBezTo>
                    <a:pt x="4304" y="6039"/>
                    <a:pt x="4604" y="6339"/>
                    <a:pt x="4838" y="6706"/>
                  </a:cubicBezTo>
                  <a:cubicBezTo>
                    <a:pt x="4838" y="6672"/>
                    <a:pt x="4804" y="6539"/>
                    <a:pt x="4671" y="6272"/>
                  </a:cubicBezTo>
                  <a:cubicBezTo>
                    <a:pt x="4504" y="6039"/>
                    <a:pt x="4304" y="5772"/>
                    <a:pt x="4070" y="5572"/>
                  </a:cubicBezTo>
                  <a:cubicBezTo>
                    <a:pt x="3670" y="5271"/>
                    <a:pt x="3270" y="5038"/>
                    <a:pt x="2836" y="4838"/>
                  </a:cubicBezTo>
                  <a:cubicBezTo>
                    <a:pt x="2336" y="4571"/>
                    <a:pt x="1835" y="4271"/>
                    <a:pt x="1435" y="3904"/>
                  </a:cubicBezTo>
                  <a:cubicBezTo>
                    <a:pt x="668" y="3203"/>
                    <a:pt x="268" y="2236"/>
                    <a:pt x="168" y="1235"/>
                  </a:cubicBezTo>
                  <a:cubicBezTo>
                    <a:pt x="134" y="835"/>
                    <a:pt x="168" y="401"/>
                    <a:pt x="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2797493" y="2041033"/>
              <a:ext cx="155542" cy="16888"/>
            </a:xfrm>
            <a:custGeom>
              <a:rect b="b" l="l" r="r" t="t"/>
              <a:pathLst>
                <a:path extrusionOk="0" h="681" w="6272">
                  <a:moveTo>
                    <a:pt x="3422" y="0"/>
                  </a:moveTo>
                  <a:cubicBezTo>
                    <a:pt x="2562" y="0"/>
                    <a:pt x="1715" y="120"/>
                    <a:pt x="901" y="347"/>
                  </a:cubicBezTo>
                  <a:cubicBezTo>
                    <a:pt x="600" y="447"/>
                    <a:pt x="300" y="514"/>
                    <a:pt x="0" y="681"/>
                  </a:cubicBezTo>
                  <a:cubicBezTo>
                    <a:pt x="1067" y="447"/>
                    <a:pt x="2102" y="314"/>
                    <a:pt x="3136" y="214"/>
                  </a:cubicBezTo>
                  <a:cubicBezTo>
                    <a:pt x="4170" y="214"/>
                    <a:pt x="5237" y="347"/>
                    <a:pt x="6271" y="514"/>
                  </a:cubicBezTo>
                  <a:cubicBezTo>
                    <a:pt x="5971" y="381"/>
                    <a:pt x="5671" y="281"/>
                    <a:pt x="5404" y="214"/>
                  </a:cubicBezTo>
                  <a:cubicBezTo>
                    <a:pt x="4741" y="70"/>
                    <a:pt x="4077" y="0"/>
                    <a:pt x="3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2262245" y="2575363"/>
              <a:ext cx="431040" cy="90072"/>
            </a:xfrm>
            <a:custGeom>
              <a:rect b="b" l="l" r="r" t="t"/>
              <a:pathLst>
                <a:path extrusionOk="0" h="3632" w="17381">
                  <a:moveTo>
                    <a:pt x="17264" y="2563"/>
                  </a:moveTo>
                  <a:cubicBezTo>
                    <a:pt x="17246" y="2563"/>
                    <a:pt x="17236" y="2572"/>
                    <a:pt x="17242" y="2601"/>
                  </a:cubicBezTo>
                  <a:lnTo>
                    <a:pt x="17242" y="2601"/>
                  </a:lnTo>
                  <a:cubicBezTo>
                    <a:pt x="17335" y="2591"/>
                    <a:pt x="17380" y="2585"/>
                    <a:pt x="17380" y="2585"/>
                  </a:cubicBezTo>
                  <a:cubicBezTo>
                    <a:pt x="17342" y="2585"/>
                    <a:pt x="17293" y="2563"/>
                    <a:pt x="17264" y="2563"/>
                  </a:cubicBezTo>
                  <a:close/>
                  <a:moveTo>
                    <a:pt x="1828" y="1"/>
                  </a:moveTo>
                  <a:cubicBezTo>
                    <a:pt x="1423" y="1"/>
                    <a:pt x="1023" y="53"/>
                    <a:pt x="635" y="150"/>
                  </a:cubicBezTo>
                  <a:cubicBezTo>
                    <a:pt x="468" y="217"/>
                    <a:pt x="301" y="283"/>
                    <a:pt x="134" y="350"/>
                  </a:cubicBezTo>
                  <a:cubicBezTo>
                    <a:pt x="34" y="383"/>
                    <a:pt x="1" y="450"/>
                    <a:pt x="1" y="450"/>
                  </a:cubicBezTo>
                  <a:cubicBezTo>
                    <a:pt x="1" y="450"/>
                    <a:pt x="201" y="317"/>
                    <a:pt x="668" y="217"/>
                  </a:cubicBezTo>
                  <a:cubicBezTo>
                    <a:pt x="1068" y="157"/>
                    <a:pt x="1469" y="109"/>
                    <a:pt x="1869" y="109"/>
                  </a:cubicBezTo>
                  <a:cubicBezTo>
                    <a:pt x="2136" y="109"/>
                    <a:pt x="2403" y="130"/>
                    <a:pt x="2670" y="183"/>
                  </a:cubicBezTo>
                  <a:cubicBezTo>
                    <a:pt x="3570" y="350"/>
                    <a:pt x="4471" y="684"/>
                    <a:pt x="5238" y="1184"/>
                  </a:cubicBezTo>
                  <a:cubicBezTo>
                    <a:pt x="6139" y="1651"/>
                    <a:pt x="6973" y="2318"/>
                    <a:pt x="8040" y="2852"/>
                  </a:cubicBezTo>
                  <a:cubicBezTo>
                    <a:pt x="8574" y="3152"/>
                    <a:pt x="9174" y="3352"/>
                    <a:pt x="9808" y="3486"/>
                  </a:cubicBezTo>
                  <a:cubicBezTo>
                    <a:pt x="10267" y="3588"/>
                    <a:pt x="10745" y="3631"/>
                    <a:pt x="11228" y="3631"/>
                  </a:cubicBezTo>
                  <a:cubicBezTo>
                    <a:pt x="11377" y="3631"/>
                    <a:pt x="11526" y="3627"/>
                    <a:pt x="11676" y="3619"/>
                  </a:cubicBezTo>
                  <a:cubicBezTo>
                    <a:pt x="12677" y="3486"/>
                    <a:pt x="13677" y="3319"/>
                    <a:pt x="14678" y="3019"/>
                  </a:cubicBezTo>
                  <a:cubicBezTo>
                    <a:pt x="15312" y="2852"/>
                    <a:pt x="15979" y="2718"/>
                    <a:pt x="16646" y="2652"/>
                  </a:cubicBezTo>
                  <a:cubicBezTo>
                    <a:pt x="16898" y="2635"/>
                    <a:pt x="17082" y="2618"/>
                    <a:pt x="17203" y="2606"/>
                  </a:cubicBezTo>
                  <a:lnTo>
                    <a:pt x="17203" y="2606"/>
                  </a:lnTo>
                  <a:cubicBezTo>
                    <a:pt x="17217" y="2609"/>
                    <a:pt x="17232" y="2613"/>
                    <a:pt x="17247" y="2618"/>
                  </a:cubicBezTo>
                  <a:cubicBezTo>
                    <a:pt x="17245" y="2612"/>
                    <a:pt x="17243" y="2606"/>
                    <a:pt x="17242" y="2601"/>
                  </a:cubicBezTo>
                  <a:lnTo>
                    <a:pt x="17242" y="2601"/>
                  </a:lnTo>
                  <a:cubicBezTo>
                    <a:pt x="17230" y="2603"/>
                    <a:pt x="17217" y="2604"/>
                    <a:pt x="17203" y="2606"/>
                  </a:cubicBezTo>
                  <a:lnTo>
                    <a:pt x="17203" y="2606"/>
                  </a:lnTo>
                  <a:cubicBezTo>
                    <a:pt x="17152" y="2593"/>
                    <a:pt x="17103" y="2589"/>
                    <a:pt x="17055" y="2589"/>
                  </a:cubicBezTo>
                  <a:cubicBezTo>
                    <a:pt x="16932" y="2589"/>
                    <a:pt x="16813" y="2618"/>
                    <a:pt x="16680" y="2618"/>
                  </a:cubicBezTo>
                  <a:cubicBezTo>
                    <a:pt x="15979" y="2685"/>
                    <a:pt x="15312" y="2785"/>
                    <a:pt x="14645" y="2952"/>
                  </a:cubicBezTo>
                  <a:cubicBezTo>
                    <a:pt x="13644" y="3185"/>
                    <a:pt x="12677" y="3352"/>
                    <a:pt x="11676" y="3452"/>
                  </a:cubicBezTo>
                  <a:cubicBezTo>
                    <a:pt x="11534" y="3460"/>
                    <a:pt x="11394" y="3464"/>
                    <a:pt x="11255" y="3464"/>
                  </a:cubicBezTo>
                  <a:cubicBezTo>
                    <a:pt x="10806" y="3464"/>
                    <a:pt x="10367" y="3421"/>
                    <a:pt x="9908" y="3319"/>
                  </a:cubicBezTo>
                  <a:cubicBezTo>
                    <a:pt x="9341" y="3185"/>
                    <a:pt x="8807" y="2985"/>
                    <a:pt x="8240" y="2718"/>
                  </a:cubicBezTo>
                  <a:cubicBezTo>
                    <a:pt x="7206" y="2251"/>
                    <a:pt x="6372" y="1551"/>
                    <a:pt x="5472" y="1051"/>
                  </a:cubicBezTo>
                  <a:cubicBezTo>
                    <a:pt x="4638" y="584"/>
                    <a:pt x="3670" y="217"/>
                    <a:pt x="2703" y="83"/>
                  </a:cubicBezTo>
                  <a:cubicBezTo>
                    <a:pt x="2410" y="27"/>
                    <a:pt x="2118" y="1"/>
                    <a:pt x="18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2699857" y="2573702"/>
              <a:ext cx="62073" cy="18624"/>
            </a:xfrm>
            <a:custGeom>
              <a:rect b="b" l="l" r="r" t="t"/>
              <a:pathLst>
                <a:path extrusionOk="0" h="751" w="2503">
                  <a:moveTo>
                    <a:pt x="810" y="0"/>
                  </a:moveTo>
                  <a:cubicBezTo>
                    <a:pt x="537" y="0"/>
                    <a:pt x="263" y="49"/>
                    <a:pt x="1" y="150"/>
                  </a:cubicBezTo>
                  <a:cubicBezTo>
                    <a:pt x="401" y="150"/>
                    <a:pt x="868" y="184"/>
                    <a:pt x="1268" y="250"/>
                  </a:cubicBezTo>
                  <a:cubicBezTo>
                    <a:pt x="1702" y="384"/>
                    <a:pt x="2102" y="550"/>
                    <a:pt x="2503" y="751"/>
                  </a:cubicBezTo>
                  <a:cubicBezTo>
                    <a:pt x="2060" y="262"/>
                    <a:pt x="1439" y="0"/>
                    <a:pt x="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2747844" y="2652688"/>
              <a:ext cx="162982" cy="220914"/>
            </a:xfrm>
            <a:custGeom>
              <a:rect b="b" l="l" r="r" t="t"/>
              <a:pathLst>
                <a:path extrusionOk="0" h="8908" w="6572">
                  <a:moveTo>
                    <a:pt x="67" y="1"/>
                  </a:moveTo>
                  <a:cubicBezTo>
                    <a:pt x="1" y="1"/>
                    <a:pt x="1" y="34"/>
                    <a:pt x="1" y="101"/>
                  </a:cubicBezTo>
                  <a:lnTo>
                    <a:pt x="1" y="434"/>
                  </a:lnTo>
                  <a:cubicBezTo>
                    <a:pt x="101" y="901"/>
                    <a:pt x="301" y="1268"/>
                    <a:pt x="634" y="1568"/>
                  </a:cubicBezTo>
                  <a:cubicBezTo>
                    <a:pt x="1435" y="2402"/>
                    <a:pt x="2969" y="2669"/>
                    <a:pt x="4137" y="3770"/>
                  </a:cubicBezTo>
                  <a:cubicBezTo>
                    <a:pt x="5138" y="4704"/>
                    <a:pt x="5905" y="5905"/>
                    <a:pt x="6238" y="7239"/>
                  </a:cubicBezTo>
                  <a:cubicBezTo>
                    <a:pt x="6338" y="7806"/>
                    <a:pt x="6439" y="8373"/>
                    <a:pt x="6472" y="8907"/>
                  </a:cubicBezTo>
                  <a:cubicBezTo>
                    <a:pt x="6505" y="8774"/>
                    <a:pt x="6572" y="8640"/>
                    <a:pt x="6572" y="8507"/>
                  </a:cubicBezTo>
                  <a:cubicBezTo>
                    <a:pt x="6572" y="8073"/>
                    <a:pt x="6472" y="7673"/>
                    <a:pt x="6405" y="7239"/>
                  </a:cubicBezTo>
                  <a:cubicBezTo>
                    <a:pt x="5905" y="5071"/>
                    <a:pt x="4404" y="3303"/>
                    <a:pt x="2336" y="2402"/>
                  </a:cubicBezTo>
                  <a:cubicBezTo>
                    <a:pt x="1769" y="2202"/>
                    <a:pt x="1235" y="1869"/>
                    <a:pt x="768" y="1502"/>
                  </a:cubicBezTo>
                  <a:cubicBezTo>
                    <a:pt x="468" y="1202"/>
                    <a:pt x="267" y="835"/>
                    <a:pt x="134" y="434"/>
                  </a:cubicBezTo>
                  <a:cubicBezTo>
                    <a:pt x="67" y="167"/>
                    <a:pt x="101" y="1"/>
                    <a:pt x="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2229163" y="2785043"/>
              <a:ext cx="493063" cy="182028"/>
            </a:xfrm>
            <a:custGeom>
              <a:rect b="b" l="l" r="r" t="t"/>
              <a:pathLst>
                <a:path extrusionOk="0" h="7340" w="19882">
                  <a:moveTo>
                    <a:pt x="34" y="1"/>
                  </a:moveTo>
                  <a:cubicBezTo>
                    <a:pt x="1" y="1"/>
                    <a:pt x="34" y="68"/>
                    <a:pt x="101" y="168"/>
                  </a:cubicBezTo>
                  <a:cubicBezTo>
                    <a:pt x="234" y="334"/>
                    <a:pt x="368" y="501"/>
                    <a:pt x="501" y="635"/>
                  </a:cubicBezTo>
                  <a:cubicBezTo>
                    <a:pt x="1001" y="1168"/>
                    <a:pt x="1602" y="1669"/>
                    <a:pt x="2236" y="2036"/>
                  </a:cubicBezTo>
                  <a:cubicBezTo>
                    <a:pt x="3270" y="2669"/>
                    <a:pt x="4404" y="3170"/>
                    <a:pt x="5571" y="3470"/>
                  </a:cubicBezTo>
                  <a:cubicBezTo>
                    <a:pt x="6747" y="3770"/>
                    <a:pt x="7923" y="3920"/>
                    <a:pt x="9099" y="3920"/>
                  </a:cubicBezTo>
                  <a:cubicBezTo>
                    <a:pt x="9491" y="3920"/>
                    <a:pt x="9883" y="3904"/>
                    <a:pt x="10275" y="3870"/>
                  </a:cubicBezTo>
                  <a:cubicBezTo>
                    <a:pt x="11109" y="3837"/>
                    <a:pt x="11909" y="3670"/>
                    <a:pt x="12710" y="3637"/>
                  </a:cubicBezTo>
                  <a:cubicBezTo>
                    <a:pt x="13012" y="3597"/>
                    <a:pt x="13310" y="3579"/>
                    <a:pt x="13602" y="3579"/>
                  </a:cubicBezTo>
                  <a:cubicBezTo>
                    <a:pt x="14051" y="3579"/>
                    <a:pt x="14487" y="3623"/>
                    <a:pt x="14911" y="3703"/>
                  </a:cubicBezTo>
                  <a:cubicBezTo>
                    <a:pt x="16045" y="3904"/>
                    <a:pt x="17146" y="4471"/>
                    <a:pt x="18014" y="5205"/>
                  </a:cubicBezTo>
                  <a:cubicBezTo>
                    <a:pt x="18514" y="5672"/>
                    <a:pt x="19014" y="6172"/>
                    <a:pt x="19415" y="6739"/>
                  </a:cubicBezTo>
                  <a:cubicBezTo>
                    <a:pt x="19548" y="6972"/>
                    <a:pt x="19715" y="7173"/>
                    <a:pt x="19882" y="7339"/>
                  </a:cubicBezTo>
                  <a:cubicBezTo>
                    <a:pt x="19882" y="7306"/>
                    <a:pt x="19848" y="7239"/>
                    <a:pt x="19815" y="7173"/>
                  </a:cubicBezTo>
                  <a:cubicBezTo>
                    <a:pt x="19748" y="7073"/>
                    <a:pt x="19648" y="6906"/>
                    <a:pt x="19515" y="6706"/>
                  </a:cubicBezTo>
                  <a:cubicBezTo>
                    <a:pt x="19148" y="6072"/>
                    <a:pt x="18681" y="5538"/>
                    <a:pt x="18147" y="5071"/>
                  </a:cubicBezTo>
                  <a:cubicBezTo>
                    <a:pt x="17213" y="4237"/>
                    <a:pt x="16146" y="3703"/>
                    <a:pt x="14978" y="3470"/>
                  </a:cubicBezTo>
                  <a:cubicBezTo>
                    <a:pt x="14467" y="3381"/>
                    <a:pt x="13940" y="3337"/>
                    <a:pt x="13429" y="3337"/>
                  </a:cubicBezTo>
                  <a:cubicBezTo>
                    <a:pt x="13173" y="3337"/>
                    <a:pt x="12921" y="3348"/>
                    <a:pt x="12676" y="3370"/>
                  </a:cubicBezTo>
                  <a:cubicBezTo>
                    <a:pt x="11876" y="3403"/>
                    <a:pt x="11075" y="3537"/>
                    <a:pt x="10241" y="3637"/>
                  </a:cubicBezTo>
                  <a:cubicBezTo>
                    <a:pt x="9947" y="3656"/>
                    <a:pt x="9652" y="3665"/>
                    <a:pt x="9357" y="3665"/>
                  </a:cubicBezTo>
                  <a:cubicBezTo>
                    <a:pt x="8119" y="3665"/>
                    <a:pt x="6884" y="3500"/>
                    <a:pt x="5671" y="3203"/>
                  </a:cubicBezTo>
                  <a:cubicBezTo>
                    <a:pt x="4504" y="2903"/>
                    <a:pt x="3403" y="2503"/>
                    <a:pt x="2369" y="1869"/>
                  </a:cubicBezTo>
                  <a:cubicBezTo>
                    <a:pt x="1535" y="1368"/>
                    <a:pt x="735" y="735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2422748" y="3014190"/>
              <a:ext cx="228329" cy="76953"/>
            </a:xfrm>
            <a:custGeom>
              <a:rect b="b" l="l" r="r" t="t"/>
              <a:pathLst>
                <a:path extrusionOk="0" h="3103" w="9207">
                  <a:moveTo>
                    <a:pt x="0" y="1"/>
                  </a:moveTo>
                  <a:cubicBezTo>
                    <a:pt x="100" y="101"/>
                    <a:pt x="200" y="168"/>
                    <a:pt x="334" y="234"/>
                  </a:cubicBezTo>
                  <a:cubicBezTo>
                    <a:pt x="534" y="334"/>
                    <a:pt x="834" y="501"/>
                    <a:pt x="1234" y="735"/>
                  </a:cubicBezTo>
                  <a:cubicBezTo>
                    <a:pt x="3269" y="1769"/>
                    <a:pt x="5504" y="2503"/>
                    <a:pt x="7772" y="2936"/>
                  </a:cubicBezTo>
                  <a:cubicBezTo>
                    <a:pt x="8239" y="3003"/>
                    <a:pt x="8573" y="3036"/>
                    <a:pt x="8840" y="3103"/>
                  </a:cubicBezTo>
                  <a:lnTo>
                    <a:pt x="9207" y="3103"/>
                  </a:lnTo>
                  <a:cubicBezTo>
                    <a:pt x="8740" y="2970"/>
                    <a:pt x="8273" y="2836"/>
                    <a:pt x="7839" y="2769"/>
                  </a:cubicBezTo>
                  <a:cubicBezTo>
                    <a:pt x="6705" y="2503"/>
                    <a:pt x="5571" y="2202"/>
                    <a:pt x="4503" y="1835"/>
                  </a:cubicBezTo>
                  <a:cubicBezTo>
                    <a:pt x="3203" y="1435"/>
                    <a:pt x="2068" y="968"/>
                    <a:pt x="1268" y="601"/>
                  </a:cubicBezTo>
                  <a:cubicBezTo>
                    <a:pt x="868" y="401"/>
                    <a:pt x="434" y="1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1919789" y="1367975"/>
              <a:ext cx="306100" cy="518458"/>
            </a:xfrm>
            <a:custGeom>
              <a:rect b="b" l="l" r="r" t="t"/>
              <a:pathLst>
                <a:path extrusionOk="0" h="20906" w="12343">
                  <a:moveTo>
                    <a:pt x="7539" y="1"/>
                  </a:moveTo>
                  <a:lnTo>
                    <a:pt x="3036" y="768"/>
                  </a:lnTo>
                  <a:lnTo>
                    <a:pt x="0" y="16980"/>
                  </a:lnTo>
                  <a:cubicBezTo>
                    <a:pt x="801" y="18081"/>
                    <a:pt x="1701" y="19081"/>
                    <a:pt x="2735" y="19915"/>
                  </a:cubicBezTo>
                  <a:cubicBezTo>
                    <a:pt x="3587" y="20560"/>
                    <a:pt x="4598" y="20906"/>
                    <a:pt x="5630" y="20906"/>
                  </a:cubicBezTo>
                  <a:cubicBezTo>
                    <a:pt x="5932" y="20906"/>
                    <a:pt x="6236" y="20876"/>
                    <a:pt x="6538" y="20816"/>
                  </a:cubicBezTo>
                  <a:cubicBezTo>
                    <a:pt x="7839" y="20482"/>
                    <a:pt x="8973" y="19248"/>
                    <a:pt x="8840" y="17914"/>
                  </a:cubicBezTo>
                  <a:lnTo>
                    <a:pt x="8840" y="17914"/>
                  </a:lnTo>
                  <a:cubicBezTo>
                    <a:pt x="8882" y="17917"/>
                    <a:pt x="8924" y="17919"/>
                    <a:pt x="8965" y="17919"/>
                  </a:cubicBezTo>
                  <a:cubicBezTo>
                    <a:pt x="9783" y="17919"/>
                    <a:pt x="10514" y="17305"/>
                    <a:pt x="10641" y="16479"/>
                  </a:cubicBezTo>
                  <a:cubicBezTo>
                    <a:pt x="10674" y="15946"/>
                    <a:pt x="10508" y="15445"/>
                    <a:pt x="10074" y="15112"/>
                  </a:cubicBezTo>
                  <a:cubicBezTo>
                    <a:pt x="10975" y="15112"/>
                    <a:pt x="12075" y="14845"/>
                    <a:pt x="12209" y="14011"/>
                  </a:cubicBezTo>
                  <a:cubicBezTo>
                    <a:pt x="12342" y="13177"/>
                    <a:pt x="11375" y="12610"/>
                    <a:pt x="10774" y="12076"/>
                  </a:cubicBezTo>
                  <a:cubicBezTo>
                    <a:pt x="9140" y="10642"/>
                    <a:pt x="9040" y="8173"/>
                    <a:pt x="9140" y="6072"/>
                  </a:cubicBezTo>
                  <a:cubicBezTo>
                    <a:pt x="9207" y="3937"/>
                    <a:pt x="9140" y="1469"/>
                    <a:pt x="75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1515260" y="1343374"/>
              <a:ext cx="201049" cy="213201"/>
            </a:xfrm>
            <a:custGeom>
              <a:rect b="b" l="l" r="r" t="t"/>
              <a:pathLst>
                <a:path extrusionOk="0" h="8597" w="8107">
                  <a:moveTo>
                    <a:pt x="4657" y="0"/>
                  </a:moveTo>
                  <a:cubicBezTo>
                    <a:pt x="4517" y="0"/>
                    <a:pt x="4377" y="9"/>
                    <a:pt x="4237" y="26"/>
                  </a:cubicBezTo>
                  <a:cubicBezTo>
                    <a:pt x="2802" y="192"/>
                    <a:pt x="1502" y="1026"/>
                    <a:pt x="768" y="2294"/>
                  </a:cubicBezTo>
                  <a:cubicBezTo>
                    <a:pt x="0" y="3495"/>
                    <a:pt x="167" y="5063"/>
                    <a:pt x="167" y="6897"/>
                  </a:cubicBezTo>
                  <a:lnTo>
                    <a:pt x="1235" y="7498"/>
                  </a:lnTo>
                  <a:cubicBezTo>
                    <a:pt x="1896" y="8234"/>
                    <a:pt x="2857" y="8597"/>
                    <a:pt x="3832" y="8597"/>
                  </a:cubicBezTo>
                  <a:cubicBezTo>
                    <a:pt x="4579" y="8597"/>
                    <a:pt x="5335" y="8384"/>
                    <a:pt x="5971" y="7965"/>
                  </a:cubicBezTo>
                  <a:cubicBezTo>
                    <a:pt x="7406" y="6964"/>
                    <a:pt x="8106" y="5129"/>
                    <a:pt x="7973" y="3428"/>
                  </a:cubicBezTo>
                  <a:cubicBezTo>
                    <a:pt x="7939" y="2327"/>
                    <a:pt x="7439" y="1293"/>
                    <a:pt x="6605" y="593"/>
                  </a:cubicBezTo>
                  <a:cubicBezTo>
                    <a:pt x="6023" y="204"/>
                    <a:pt x="5348" y="0"/>
                    <a:pt x="46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398628" y="1475531"/>
              <a:ext cx="284574" cy="402173"/>
            </a:xfrm>
            <a:custGeom>
              <a:rect b="b" l="l" r="r" t="t"/>
              <a:pathLst>
                <a:path extrusionOk="0" h="16217" w="11475">
                  <a:moveTo>
                    <a:pt x="11175" y="0"/>
                  </a:moveTo>
                  <a:lnTo>
                    <a:pt x="4937" y="567"/>
                  </a:lnTo>
                  <a:cubicBezTo>
                    <a:pt x="4870" y="2102"/>
                    <a:pt x="4670" y="3670"/>
                    <a:pt x="4303" y="5171"/>
                  </a:cubicBezTo>
                  <a:cubicBezTo>
                    <a:pt x="4203" y="5905"/>
                    <a:pt x="3870" y="6572"/>
                    <a:pt x="3369" y="7072"/>
                  </a:cubicBezTo>
                  <a:cubicBezTo>
                    <a:pt x="2669" y="7673"/>
                    <a:pt x="1601" y="7639"/>
                    <a:pt x="867" y="8273"/>
                  </a:cubicBezTo>
                  <a:cubicBezTo>
                    <a:pt x="134" y="8940"/>
                    <a:pt x="0" y="10074"/>
                    <a:pt x="667" y="10841"/>
                  </a:cubicBezTo>
                  <a:cubicBezTo>
                    <a:pt x="1001" y="11242"/>
                    <a:pt x="1434" y="11442"/>
                    <a:pt x="1935" y="11475"/>
                  </a:cubicBezTo>
                  <a:cubicBezTo>
                    <a:pt x="1535" y="12409"/>
                    <a:pt x="1968" y="13477"/>
                    <a:pt x="2869" y="13844"/>
                  </a:cubicBezTo>
                  <a:cubicBezTo>
                    <a:pt x="3097" y="13946"/>
                    <a:pt x="3341" y="13994"/>
                    <a:pt x="3584" y="13994"/>
                  </a:cubicBezTo>
                  <a:cubicBezTo>
                    <a:pt x="4049" y="13994"/>
                    <a:pt x="4508" y="13817"/>
                    <a:pt x="4837" y="13510"/>
                  </a:cubicBezTo>
                  <a:lnTo>
                    <a:pt x="4837" y="13510"/>
                  </a:lnTo>
                  <a:cubicBezTo>
                    <a:pt x="4470" y="14277"/>
                    <a:pt x="5004" y="15211"/>
                    <a:pt x="5804" y="15478"/>
                  </a:cubicBezTo>
                  <a:cubicBezTo>
                    <a:pt x="5957" y="15509"/>
                    <a:pt x="6111" y="15524"/>
                    <a:pt x="6264" y="15524"/>
                  </a:cubicBezTo>
                  <a:cubicBezTo>
                    <a:pt x="6945" y="15524"/>
                    <a:pt x="7603" y="15228"/>
                    <a:pt x="8039" y="14711"/>
                  </a:cubicBezTo>
                  <a:lnTo>
                    <a:pt x="8039" y="14711"/>
                  </a:lnTo>
                  <a:cubicBezTo>
                    <a:pt x="7847" y="15479"/>
                    <a:pt x="8607" y="16216"/>
                    <a:pt x="9375" y="16216"/>
                  </a:cubicBezTo>
                  <a:cubicBezTo>
                    <a:pt x="9408" y="16216"/>
                    <a:pt x="9441" y="16215"/>
                    <a:pt x="9474" y="16212"/>
                  </a:cubicBezTo>
                  <a:cubicBezTo>
                    <a:pt x="10274" y="16112"/>
                    <a:pt x="10941" y="15511"/>
                    <a:pt x="11175" y="14778"/>
                  </a:cubicBezTo>
                  <a:cubicBezTo>
                    <a:pt x="11375" y="13944"/>
                    <a:pt x="11475" y="13143"/>
                    <a:pt x="11442" y="12343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46796" y="1166132"/>
              <a:ext cx="512903" cy="234975"/>
            </a:xfrm>
            <a:custGeom>
              <a:rect b="b" l="l" r="r" t="t"/>
              <a:pathLst>
                <a:path extrusionOk="0" h="9475" w="20682">
                  <a:moveTo>
                    <a:pt x="14202" y="1"/>
                  </a:moveTo>
                  <a:cubicBezTo>
                    <a:pt x="13235" y="1"/>
                    <a:pt x="12259" y="118"/>
                    <a:pt x="11308" y="268"/>
                  </a:cubicBezTo>
                  <a:cubicBezTo>
                    <a:pt x="9974" y="468"/>
                    <a:pt x="8540" y="801"/>
                    <a:pt x="7506" y="1735"/>
                  </a:cubicBezTo>
                  <a:cubicBezTo>
                    <a:pt x="7205" y="2102"/>
                    <a:pt x="6838" y="2402"/>
                    <a:pt x="6405" y="2603"/>
                  </a:cubicBezTo>
                  <a:cubicBezTo>
                    <a:pt x="6122" y="2683"/>
                    <a:pt x="5803" y="2728"/>
                    <a:pt x="5483" y="2728"/>
                  </a:cubicBezTo>
                  <a:cubicBezTo>
                    <a:pt x="5275" y="2728"/>
                    <a:pt x="5068" y="2709"/>
                    <a:pt x="4870" y="2669"/>
                  </a:cubicBezTo>
                  <a:cubicBezTo>
                    <a:pt x="4849" y="2669"/>
                    <a:pt x="4829" y="2669"/>
                    <a:pt x="4808" y="2669"/>
                  </a:cubicBezTo>
                  <a:cubicBezTo>
                    <a:pt x="2168" y="2669"/>
                    <a:pt x="33" y="4758"/>
                    <a:pt x="0" y="7406"/>
                  </a:cubicBezTo>
                  <a:cubicBezTo>
                    <a:pt x="0" y="7806"/>
                    <a:pt x="34" y="8240"/>
                    <a:pt x="134" y="8607"/>
                  </a:cubicBezTo>
                  <a:lnTo>
                    <a:pt x="17146" y="9474"/>
                  </a:lnTo>
                  <a:cubicBezTo>
                    <a:pt x="17379" y="9474"/>
                    <a:pt x="19481" y="8073"/>
                    <a:pt x="20181" y="7139"/>
                  </a:cubicBezTo>
                  <a:cubicBezTo>
                    <a:pt x="20682" y="6505"/>
                    <a:pt x="20515" y="5538"/>
                    <a:pt x="20515" y="4637"/>
                  </a:cubicBezTo>
                  <a:cubicBezTo>
                    <a:pt x="20482" y="2703"/>
                    <a:pt x="18880" y="1068"/>
                    <a:pt x="17046" y="434"/>
                  </a:cubicBezTo>
                  <a:cubicBezTo>
                    <a:pt x="16128" y="118"/>
                    <a:pt x="15169" y="1"/>
                    <a:pt x="142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628593" y="1362197"/>
              <a:ext cx="67033" cy="368148"/>
            </a:xfrm>
            <a:custGeom>
              <a:rect b="b" l="l" r="r" t="t"/>
              <a:pathLst>
                <a:path extrusionOk="0" h="14845" w="2703">
                  <a:moveTo>
                    <a:pt x="1294" y="0"/>
                  </a:moveTo>
                  <a:cubicBezTo>
                    <a:pt x="986" y="0"/>
                    <a:pt x="67" y="2038"/>
                    <a:pt x="0" y="2335"/>
                  </a:cubicBezTo>
                  <a:lnTo>
                    <a:pt x="1468" y="14844"/>
                  </a:lnTo>
                  <a:cubicBezTo>
                    <a:pt x="2069" y="12810"/>
                    <a:pt x="2435" y="10675"/>
                    <a:pt x="2569" y="8507"/>
                  </a:cubicBezTo>
                  <a:cubicBezTo>
                    <a:pt x="2702" y="6305"/>
                    <a:pt x="2302" y="4003"/>
                    <a:pt x="1135" y="2135"/>
                  </a:cubicBezTo>
                  <a:cubicBezTo>
                    <a:pt x="1034" y="1902"/>
                    <a:pt x="1568" y="0"/>
                    <a:pt x="1301" y="0"/>
                  </a:cubicBezTo>
                  <a:cubicBezTo>
                    <a:pt x="1299" y="0"/>
                    <a:pt x="1296" y="0"/>
                    <a:pt x="12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621154" y="1578101"/>
              <a:ext cx="43870" cy="153062"/>
            </a:xfrm>
            <a:custGeom>
              <a:rect b="b" l="l" r="r" t="t"/>
              <a:pathLst>
                <a:path extrusionOk="0" h="6172" w="1769">
                  <a:moveTo>
                    <a:pt x="0" y="1"/>
                  </a:moveTo>
                  <a:lnTo>
                    <a:pt x="0" y="1"/>
                  </a:lnTo>
                  <a:cubicBezTo>
                    <a:pt x="400" y="2069"/>
                    <a:pt x="1001" y="4170"/>
                    <a:pt x="1768" y="61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645953" y="1274506"/>
              <a:ext cx="460799" cy="897593"/>
            </a:xfrm>
            <a:custGeom>
              <a:rect b="b" l="l" r="r" t="t"/>
              <a:pathLst>
                <a:path extrusionOk="0" h="36194" w="18581">
                  <a:moveTo>
                    <a:pt x="8207" y="1"/>
                  </a:moveTo>
                  <a:cubicBezTo>
                    <a:pt x="2836" y="167"/>
                    <a:pt x="1" y="4837"/>
                    <a:pt x="334" y="10208"/>
                  </a:cubicBezTo>
                  <a:lnTo>
                    <a:pt x="902" y="30222"/>
                  </a:lnTo>
                  <a:cubicBezTo>
                    <a:pt x="1000" y="33452"/>
                    <a:pt x="3671" y="36128"/>
                    <a:pt x="6952" y="36128"/>
                  </a:cubicBezTo>
                  <a:cubicBezTo>
                    <a:pt x="6992" y="36128"/>
                    <a:pt x="7032" y="36127"/>
                    <a:pt x="7073" y="36126"/>
                  </a:cubicBezTo>
                  <a:cubicBezTo>
                    <a:pt x="7139" y="36126"/>
                    <a:pt x="7173" y="36126"/>
                    <a:pt x="7173" y="36193"/>
                  </a:cubicBezTo>
                  <a:cubicBezTo>
                    <a:pt x="10542" y="36093"/>
                    <a:pt x="13244" y="33291"/>
                    <a:pt x="13177" y="29922"/>
                  </a:cubicBezTo>
                  <a:cubicBezTo>
                    <a:pt x="13110" y="28421"/>
                    <a:pt x="13110" y="27220"/>
                    <a:pt x="13110" y="27220"/>
                  </a:cubicBezTo>
                  <a:cubicBezTo>
                    <a:pt x="13110" y="27220"/>
                    <a:pt x="18314" y="26553"/>
                    <a:pt x="18514" y="21383"/>
                  </a:cubicBezTo>
                  <a:cubicBezTo>
                    <a:pt x="18581" y="18881"/>
                    <a:pt x="18347" y="13744"/>
                    <a:pt x="18080" y="9074"/>
                  </a:cubicBezTo>
                  <a:cubicBezTo>
                    <a:pt x="17814" y="4070"/>
                    <a:pt x="13711" y="101"/>
                    <a:pt x="8707" y="1"/>
                  </a:cubicBezTo>
                  <a:close/>
                </a:path>
              </a:pathLst>
            </a:custGeom>
            <a:solidFill>
              <a:srgbClr val="FFC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1806455" y="1897420"/>
              <a:ext cx="165462" cy="86575"/>
            </a:xfrm>
            <a:custGeom>
              <a:rect b="b" l="l" r="r" t="t"/>
              <a:pathLst>
                <a:path extrusionOk="0" h="3491" w="6672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78" y="3490"/>
                    <a:pt x="6039" y="3490"/>
                  </a:cubicBezTo>
                  <a:cubicBezTo>
                    <a:pt x="6244" y="3490"/>
                    <a:pt x="6454" y="3484"/>
                    <a:pt x="6672" y="3470"/>
                  </a:cubicBezTo>
                  <a:lnTo>
                    <a:pt x="6672" y="2135"/>
                  </a:lnTo>
                  <a:cubicBezTo>
                    <a:pt x="4270" y="2069"/>
                    <a:pt x="1935" y="1335"/>
                    <a:pt x="0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1870140" y="1733941"/>
              <a:ext cx="62073" cy="56394"/>
            </a:xfrm>
            <a:custGeom>
              <a:rect b="b" l="l" r="r" t="t"/>
              <a:pathLst>
                <a:path extrusionOk="0" h="2274" w="2503">
                  <a:moveTo>
                    <a:pt x="1242" y="0"/>
                  </a:moveTo>
                  <a:cubicBezTo>
                    <a:pt x="965" y="0"/>
                    <a:pt x="694" y="108"/>
                    <a:pt x="492" y="327"/>
                  </a:cubicBezTo>
                  <a:lnTo>
                    <a:pt x="492" y="327"/>
                  </a:lnTo>
                  <a:cubicBezTo>
                    <a:pt x="307" y="489"/>
                    <a:pt x="188" y="700"/>
                    <a:pt x="134" y="888"/>
                  </a:cubicBezTo>
                  <a:cubicBezTo>
                    <a:pt x="1" y="1222"/>
                    <a:pt x="1" y="1556"/>
                    <a:pt x="201" y="1856"/>
                  </a:cubicBezTo>
                  <a:cubicBezTo>
                    <a:pt x="368" y="2056"/>
                    <a:pt x="601" y="2189"/>
                    <a:pt x="801" y="2223"/>
                  </a:cubicBezTo>
                  <a:cubicBezTo>
                    <a:pt x="912" y="2260"/>
                    <a:pt x="1017" y="2274"/>
                    <a:pt x="1122" y="2274"/>
                  </a:cubicBezTo>
                  <a:cubicBezTo>
                    <a:pt x="1302" y="2274"/>
                    <a:pt x="1479" y="2232"/>
                    <a:pt x="1669" y="2189"/>
                  </a:cubicBezTo>
                  <a:cubicBezTo>
                    <a:pt x="1835" y="2089"/>
                    <a:pt x="1969" y="2023"/>
                    <a:pt x="2102" y="1889"/>
                  </a:cubicBezTo>
                  <a:cubicBezTo>
                    <a:pt x="2502" y="1422"/>
                    <a:pt x="2502" y="722"/>
                    <a:pt x="2035" y="321"/>
                  </a:cubicBezTo>
                  <a:cubicBezTo>
                    <a:pt x="1806" y="109"/>
                    <a:pt x="1521" y="0"/>
                    <a:pt x="1242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2019880" y="1574729"/>
              <a:ext cx="37249" cy="34223"/>
            </a:xfrm>
            <a:custGeom>
              <a:rect b="b" l="l" r="r" t="t"/>
              <a:pathLst>
                <a:path extrusionOk="0" h="1380" w="1502">
                  <a:moveTo>
                    <a:pt x="823" y="1"/>
                  </a:moveTo>
                  <a:cubicBezTo>
                    <a:pt x="805" y="1"/>
                    <a:pt x="786" y="2"/>
                    <a:pt x="768" y="3"/>
                  </a:cubicBezTo>
                  <a:cubicBezTo>
                    <a:pt x="334" y="3"/>
                    <a:pt x="0" y="303"/>
                    <a:pt x="0" y="737"/>
                  </a:cubicBezTo>
                  <a:cubicBezTo>
                    <a:pt x="61" y="1072"/>
                    <a:pt x="317" y="1379"/>
                    <a:pt x="666" y="1379"/>
                  </a:cubicBezTo>
                  <a:cubicBezTo>
                    <a:pt x="699" y="1379"/>
                    <a:pt x="733" y="1377"/>
                    <a:pt x="768" y="1371"/>
                  </a:cubicBezTo>
                  <a:cubicBezTo>
                    <a:pt x="1168" y="1371"/>
                    <a:pt x="1501" y="1104"/>
                    <a:pt x="1501" y="670"/>
                  </a:cubicBezTo>
                  <a:cubicBezTo>
                    <a:pt x="1470" y="290"/>
                    <a:pt x="1168" y="1"/>
                    <a:pt x="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1992576" y="1540877"/>
              <a:ext cx="75316" cy="20063"/>
            </a:xfrm>
            <a:custGeom>
              <a:rect b="b" l="l" r="r" t="t"/>
              <a:pathLst>
                <a:path extrusionOk="0" h="809" w="3037">
                  <a:moveTo>
                    <a:pt x="1568" y="1"/>
                  </a:moveTo>
                  <a:cubicBezTo>
                    <a:pt x="1168" y="1"/>
                    <a:pt x="734" y="134"/>
                    <a:pt x="401" y="334"/>
                  </a:cubicBezTo>
                  <a:cubicBezTo>
                    <a:pt x="101" y="501"/>
                    <a:pt x="1" y="568"/>
                    <a:pt x="67" y="701"/>
                  </a:cubicBezTo>
                  <a:cubicBezTo>
                    <a:pt x="78" y="722"/>
                    <a:pt x="100" y="730"/>
                    <a:pt x="135" y="730"/>
                  </a:cubicBezTo>
                  <a:cubicBezTo>
                    <a:pt x="323" y="730"/>
                    <a:pt x="858" y="468"/>
                    <a:pt x="1535" y="468"/>
                  </a:cubicBezTo>
                  <a:cubicBezTo>
                    <a:pt x="2274" y="468"/>
                    <a:pt x="2786" y="809"/>
                    <a:pt x="2912" y="809"/>
                  </a:cubicBezTo>
                  <a:cubicBezTo>
                    <a:pt x="2923" y="809"/>
                    <a:pt x="2931" y="806"/>
                    <a:pt x="2936" y="801"/>
                  </a:cubicBezTo>
                  <a:cubicBezTo>
                    <a:pt x="3036" y="768"/>
                    <a:pt x="2936" y="601"/>
                    <a:pt x="2702" y="401"/>
                  </a:cubicBezTo>
                  <a:cubicBezTo>
                    <a:pt x="2402" y="167"/>
                    <a:pt x="2002" y="1"/>
                    <a:pt x="1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1837876" y="1577283"/>
              <a:ext cx="37249" cy="34967"/>
            </a:xfrm>
            <a:custGeom>
              <a:rect b="b" l="l" r="r" t="t"/>
              <a:pathLst>
                <a:path extrusionOk="0" h="1410" w="1502">
                  <a:moveTo>
                    <a:pt x="768" y="0"/>
                  </a:moveTo>
                  <a:cubicBezTo>
                    <a:pt x="334" y="0"/>
                    <a:pt x="1" y="301"/>
                    <a:pt x="1" y="701"/>
                  </a:cubicBezTo>
                  <a:lnTo>
                    <a:pt x="1" y="734"/>
                  </a:lnTo>
                  <a:cubicBezTo>
                    <a:pt x="62" y="1100"/>
                    <a:pt x="318" y="1410"/>
                    <a:pt x="666" y="1410"/>
                  </a:cubicBezTo>
                  <a:cubicBezTo>
                    <a:pt x="699" y="1410"/>
                    <a:pt x="733" y="1407"/>
                    <a:pt x="768" y="1401"/>
                  </a:cubicBezTo>
                  <a:cubicBezTo>
                    <a:pt x="1168" y="1401"/>
                    <a:pt x="1502" y="1134"/>
                    <a:pt x="1502" y="701"/>
                  </a:cubicBezTo>
                  <a:cubicBezTo>
                    <a:pt x="1468" y="301"/>
                    <a:pt x="1135" y="0"/>
                    <a:pt x="7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1803132" y="1540877"/>
              <a:ext cx="74473" cy="20063"/>
            </a:xfrm>
            <a:custGeom>
              <a:rect b="b" l="l" r="r" t="t"/>
              <a:pathLst>
                <a:path extrusionOk="0" h="809" w="3003">
                  <a:moveTo>
                    <a:pt x="1569" y="1"/>
                  </a:moveTo>
                  <a:cubicBezTo>
                    <a:pt x="1168" y="1"/>
                    <a:pt x="735" y="67"/>
                    <a:pt x="401" y="334"/>
                  </a:cubicBezTo>
                  <a:cubicBezTo>
                    <a:pt x="101" y="501"/>
                    <a:pt x="1" y="568"/>
                    <a:pt x="67" y="701"/>
                  </a:cubicBezTo>
                  <a:cubicBezTo>
                    <a:pt x="83" y="722"/>
                    <a:pt x="109" y="730"/>
                    <a:pt x="146" y="730"/>
                  </a:cubicBezTo>
                  <a:cubicBezTo>
                    <a:pt x="348" y="730"/>
                    <a:pt x="858" y="468"/>
                    <a:pt x="1535" y="468"/>
                  </a:cubicBezTo>
                  <a:cubicBezTo>
                    <a:pt x="2274" y="468"/>
                    <a:pt x="2786" y="809"/>
                    <a:pt x="2939" y="809"/>
                  </a:cubicBezTo>
                  <a:cubicBezTo>
                    <a:pt x="2952" y="809"/>
                    <a:pt x="2962" y="806"/>
                    <a:pt x="2970" y="801"/>
                  </a:cubicBezTo>
                  <a:cubicBezTo>
                    <a:pt x="3003" y="768"/>
                    <a:pt x="2903" y="601"/>
                    <a:pt x="2703" y="401"/>
                  </a:cubicBezTo>
                  <a:cubicBezTo>
                    <a:pt x="2402" y="167"/>
                    <a:pt x="2002" y="1"/>
                    <a:pt x="1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31370" y="1544151"/>
              <a:ext cx="58750" cy="166057"/>
            </a:xfrm>
            <a:custGeom>
              <a:rect b="b" l="l" r="r" t="t"/>
              <a:pathLst>
                <a:path extrusionOk="0" h="6696" w="2369">
                  <a:moveTo>
                    <a:pt x="73" y="0"/>
                  </a:moveTo>
                  <a:cubicBezTo>
                    <a:pt x="71" y="0"/>
                    <a:pt x="69" y="1"/>
                    <a:pt x="67" y="2"/>
                  </a:cubicBezTo>
                  <a:cubicBezTo>
                    <a:pt x="0" y="35"/>
                    <a:pt x="534" y="1870"/>
                    <a:pt x="1334" y="4072"/>
                  </a:cubicBezTo>
                  <a:lnTo>
                    <a:pt x="1901" y="5639"/>
                  </a:lnTo>
                  <a:cubicBezTo>
                    <a:pt x="2002" y="5806"/>
                    <a:pt x="2035" y="6006"/>
                    <a:pt x="2035" y="6206"/>
                  </a:cubicBezTo>
                  <a:cubicBezTo>
                    <a:pt x="2002" y="6373"/>
                    <a:pt x="1835" y="6407"/>
                    <a:pt x="1601" y="6407"/>
                  </a:cubicBezTo>
                  <a:cubicBezTo>
                    <a:pt x="1201" y="6407"/>
                    <a:pt x="734" y="6507"/>
                    <a:pt x="334" y="6640"/>
                  </a:cubicBezTo>
                  <a:cubicBezTo>
                    <a:pt x="607" y="6679"/>
                    <a:pt x="858" y="6695"/>
                    <a:pt x="1099" y="6695"/>
                  </a:cubicBezTo>
                  <a:cubicBezTo>
                    <a:pt x="1270" y="6695"/>
                    <a:pt x="1435" y="6687"/>
                    <a:pt x="1601" y="6673"/>
                  </a:cubicBezTo>
                  <a:cubicBezTo>
                    <a:pt x="1701" y="6673"/>
                    <a:pt x="1835" y="6673"/>
                    <a:pt x="1935" y="6640"/>
                  </a:cubicBezTo>
                  <a:cubicBezTo>
                    <a:pt x="2068" y="6573"/>
                    <a:pt x="2202" y="6473"/>
                    <a:pt x="2268" y="6340"/>
                  </a:cubicBezTo>
                  <a:cubicBezTo>
                    <a:pt x="2368" y="6073"/>
                    <a:pt x="2335" y="5806"/>
                    <a:pt x="2202" y="5539"/>
                  </a:cubicBezTo>
                  <a:lnTo>
                    <a:pt x="1668" y="3972"/>
                  </a:lnTo>
                  <a:cubicBezTo>
                    <a:pt x="882" y="1777"/>
                    <a:pt x="192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877580" y="1721219"/>
              <a:ext cx="66215" cy="57932"/>
            </a:xfrm>
            <a:custGeom>
              <a:rect b="b" l="l" r="r" t="t"/>
              <a:pathLst>
                <a:path extrusionOk="0" h="2336" w="2670">
                  <a:moveTo>
                    <a:pt x="168" y="0"/>
                  </a:moveTo>
                  <a:cubicBezTo>
                    <a:pt x="134" y="0"/>
                    <a:pt x="1" y="201"/>
                    <a:pt x="68" y="568"/>
                  </a:cubicBezTo>
                  <a:cubicBezTo>
                    <a:pt x="101" y="1068"/>
                    <a:pt x="334" y="1502"/>
                    <a:pt x="701" y="1835"/>
                  </a:cubicBezTo>
                  <a:cubicBezTo>
                    <a:pt x="1068" y="2102"/>
                    <a:pt x="1569" y="2335"/>
                    <a:pt x="2069" y="2335"/>
                  </a:cubicBezTo>
                  <a:cubicBezTo>
                    <a:pt x="2469" y="2335"/>
                    <a:pt x="2669" y="2202"/>
                    <a:pt x="2669" y="2135"/>
                  </a:cubicBezTo>
                  <a:cubicBezTo>
                    <a:pt x="2636" y="2035"/>
                    <a:pt x="1702" y="2102"/>
                    <a:pt x="1002" y="1502"/>
                  </a:cubicBezTo>
                  <a:cubicBezTo>
                    <a:pt x="301" y="868"/>
                    <a:pt x="301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788253" y="1467099"/>
              <a:ext cx="91014" cy="26114"/>
            </a:xfrm>
            <a:custGeom>
              <a:rect b="b" l="l" r="r" t="t"/>
              <a:pathLst>
                <a:path extrusionOk="0" h="1053" w="3670">
                  <a:moveTo>
                    <a:pt x="1941" y="0"/>
                  </a:moveTo>
                  <a:cubicBezTo>
                    <a:pt x="1882" y="0"/>
                    <a:pt x="1824" y="2"/>
                    <a:pt x="1768" y="7"/>
                  </a:cubicBezTo>
                  <a:cubicBezTo>
                    <a:pt x="1301" y="74"/>
                    <a:pt x="834" y="240"/>
                    <a:pt x="434" y="474"/>
                  </a:cubicBezTo>
                  <a:cubicBezTo>
                    <a:pt x="134" y="674"/>
                    <a:pt x="0" y="907"/>
                    <a:pt x="34" y="974"/>
                  </a:cubicBezTo>
                  <a:cubicBezTo>
                    <a:pt x="62" y="1031"/>
                    <a:pt x="147" y="1053"/>
                    <a:pt x="274" y="1053"/>
                  </a:cubicBezTo>
                  <a:cubicBezTo>
                    <a:pt x="595" y="1053"/>
                    <a:pt x="1189" y="912"/>
                    <a:pt x="1835" y="841"/>
                  </a:cubicBezTo>
                  <a:cubicBezTo>
                    <a:pt x="2087" y="823"/>
                    <a:pt x="2329" y="819"/>
                    <a:pt x="2550" y="819"/>
                  </a:cubicBezTo>
                  <a:cubicBezTo>
                    <a:pt x="2686" y="819"/>
                    <a:pt x="2814" y="821"/>
                    <a:pt x="2931" y="821"/>
                  </a:cubicBezTo>
                  <a:cubicBezTo>
                    <a:pt x="3328" y="821"/>
                    <a:pt x="3599" y="806"/>
                    <a:pt x="3636" y="674"/>
                  </a:cubicBezTo>
                  <a:cubicBezTo>
                    <a:pt x="3670" y="607"/>
                    <a:pt x="3503" y="407"/>
                    <a:pt x="3169" y="240"/>
                  </a:cubicBezTo>
                  <a:cubicBezTo>
                    <a:pt x="2792" y="95"/>
                    <a:pt x="2338" y="0"/>
                    <a:pt x="19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992576" y="1483566"/>
              <a:ext cx="68695" cy="22741"/>
            </a:xfrm>
            <a:custGeom>
              <a:rect b="b" l="l" r="r" t="t"/>
              <a:pathLst>
                <a:path extrusionOk="0" h="917" w="2770">
                  <a:moveTo>
                    <a:pt x="1285" y="0"/>
                  </a:moveTo>
                  <a:cubicBezTo>
                    <a:pt x="954" y="0"/>
                    <a:pt x="625" y="88"/>
                    <a:pt x="334" y="277"/>
                  </a:cubicBezTo>
                  <a:cubicBezTo>
                    <a:pt x="67" y="477"/>
                    <a:pt x="1" y="644"/>
                    <a:pt x="34" y="744"/>
                  </a:cubicBezTo>
                  <a:cubicBezTo>
                    <a:pt x="88" y="811"/>
                    <a:pt x="208" y="830"/>
                    <a:pt x="376" y="830"/>
                  </a:cubicBezTo>
                  <a:cubicBezTo>
                    <a:pt x="573" y="830"/>
                    <a:pt x="835" y="805"/>
                    <a:pt x="1134" y="805"/>
                  </a:cubicBezTo>
                  <a:cubicBezTo>
                    <a:pt x="1210" y="805"/>
                    <a:pt x="1288" y="806"/>
                    <a:pt x="1368" y="811"/>
                  </a:cubicBezTo>
                  <a:cubicBezTo>
                    <a:pt x="1820" y="833"/>
                    <a:pt x="2195" y="917"/>
                    <a:pt x="2442" y="917"/>
                  </a:cubicBezTo>
                  <a:cubicBezTo>
                    <a:pt x="2560" y="917"/>
                    <a:pt x="2649" y="898"/>
                    <a:pt x="2702" y="844"/>
                  </a:cubicBezTo>
                  <a:cubicBezTo>
                    <a:pt x="2769" y="777"/>
                    <a:pt x="2702" y="610"/>
                    <a:pt x="2502" y="410"/>
                  </a:cubicBezTo>
                  <a:cubicBezTo>
                    <a:pt x="2145" y="147"/>
                    <a:pt x="1713" y="0"/>
                    <a:pt x="12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575647" y="1618996"/>
              <a:ext cx="89377" cy="134264"/>
            </a:xfrm>
            <a:custGeom>
              <a:rect b="b" l="l" r="r" t="t"/>
              <a:pathLst>
                <a:path extrusionOk="0" h="5414" w="3604">
                  <a:moveTo>
                    <a:pt x="2291" y="1"/>
                  </a:moveTo>
                  <a:cubicBezTo>
                    <a:pt x="1279" y="1"/>
                    <a:pt x="1" y="434"/>
                    <a:pt x="1" y="2621"/>
                  </a:cubicBezTo>
                  <a:cubicBezTo>
                    <a:pt x="1" y="4992"/>
                    <a:pt x="1591" y="5414"/>
                    <a:pt x="2648" y="5414"/>
                  </a:cubicBezTo>
                  <a:cubicBezTo>
                    <a:pt x="3168" y="5414"/>
                    <a:pt x="3559" y="5312"/>
                    <a:pt x="3570" y="5290"/>
                  </a:cubicBezTo>
                  <a:cubicBezTo>
                    <a:pt x="3603" y="5190"/>
                    <a:pt x="3503" y="186"/>
                    <a:pt x="3503" y="186"/>
                  </a:cubicBezTo>
                  <a:cubicBezTo>
                    <a:pt x="3464" y="173"/>
                    <a:pt x="2931" y="1"/>
                    <a:pt x="2291" y="1"/>
                  </a:cubicBezTo>
                  <a:close/>
                </a:path>
              </a:pathLst>
            </a:custGeom>
            <a:solidFill>
              <a:srgbClr val="FFC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597991" y="1647267"/>
              <a:ext cx="39729" cy="75961"/>
            </a:xfrm>
            <a:custGeom>
              <a:rect b="b" l="l" r="r" t="t"/>
              <a:pathLst>
                <a:path extrusionOk="0" h="3063" w="1602">
                  <a:moveTo>
                    <a:pt x="940" y="1"/>
                  </a:moveTo>
                  <a:cubicBezTo>
                    <a:pt x="906" y="1"/>
                    <a:pt x="870" y="5"/>
                    <a:pt x="834" y="14"/>
                  </a:cubicBezTo>
                  <a:cubicBezTo>
                    <a:pt x="567" y="47"/>
                    <a:pt x="300" y="247"/>
                    <a:pt x="234" y="547"/>
                  </a:cubicBezTo>
                  <a:cubicBezTo>
                    <a:pt x="67" y="848"/>
                    <a:pt x="0" y="1181"/>
                    <a:pt x="0" y="1548"/>
                  </a:cubicBezTo>
                  <a:cubicBezTo>
                    <a:pt x="67" y="2249"/>
                    <a:pt x="434" y="2916"/>
                    <a:pt x="934" y="3049"/>
                  </a:cubicBezTo>
                  <a:cubicBezTo>
                    <a:pt x="988" y="3058"/>
                    <a:pt x="1041" y="3062"/>
                    <a:pt x="1094" y="3062"/>
                  </a:cubicBezTo>
                  <a:cubicBezTo>
                    <a:pt x="1237" y="3062"/>
                    <a:pt x="1370" y="3031"/>
                    <a:pt x="1468" y="2982"/>
                  </a:cubicBezTo>
                  <a:cubicBezTo>
                    <a:pt x="1568" y="2882"/>
                    <a:pt x="1601" y="2816"/>
                    <a:pt x="1568" y="2816"/>
                  </a:cubicBezTo>
                  <a:cubicBezTo>
                    <a:pt x="1568" y="2816"/>
                    <a:pt x="1501" y="2849"/>
                    <a:pt x="1401" y="2882"/>
                  </a:cubicBezTo>
                  <a:cubicBezTo>
                    <a:pt x="1318" y="2932"/>
                    <a:pt x="1243" y="2957"/>
                    <a:pt x="1168" y="2957"/>
                  </a:cubicBezTo>
                  <a:cubicBezTo>
                    <a:pt x="1093" y="2957"/>
                    <a:pt x="1018" y="2932"/>
                    <a:pt x="934" y="2882"/>
                  </a:cubicBezTo>
                  <a:cubicBezTo>
                    <a:pt x="567" y="2749"/>
                    <a:pt x="234" y="2182"/>
                    <a:pt x="234" y="1515"/>
                  </a:cubicBezTo>
                  <a:cubicBezTo>
                    <a:pt x="234" y="1215"/>
                    <a:pt x="267" y="881"/>
                    <a:pt x="400" y="647"/>
                  </a:cubicBezTo>
                  <a:cubicBezTo>
                    <a:pt x="467" y="414"/>
                    <a:pt x="634" y="214"/>
                    <a:pt x="834" y="180"/>
                  </a:cubicBezTo>
                  <a:cubicBezTo>
                    <a:pt x="857" y="175"/>
                    <a:pt x="881" y="172"/>
                    <a:pt x="905" y="172"/>
                  </a:cubicBezTo>
                  <a:cubicBezTo>
                    <a:pt x="1023" y="172"/>
                    <a:pt x="1151" y="237"/>
                    <a:pt x="1234" y="347"/>
                  </a:cubicBezTo>
                  <a:cubicBezTo>
                    <a:pt x="1268" y="414"/>
                    <a:pt x="1268" y="514"/>
                    <a:pt x="1268" y="514"/>
                  </a:cubicBezTo>
                  <a:cubicBezTo>
                    <a:pt x="1268" y="514"/>
                    <a:pt x="1334" y="481"/>
                    <a:pt x="1301" y="314"/>
                  </a:cubicBezTo>
                  <a:cubicBezTo>
                    <a:pt x="1268" y="214"/>
                    <a:pt x="1234" y="147"/>
                    <a:pt x="1168" y="80"/>
                  </a:cubicBezTo>
                  <a:cubicBezTo>
                    <a:pt x="1119" y="32"/>
                    <a:pt x="1034" y="1"/>
                    <a:pt x="940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1583930" y="1259626"/>
              <a:ext cx="468239" cy="404182"/>
            </a:xfrm>
            <a:custGeom>
              <a:rect b="b" l="l" r="r" t="t"/>
              <a:pathLst>
                <a:path extrusionOk="0" h="16298" w="18881">
                  <a:moveTo>
                    <a:pt x="10167" y="1"/>
                  </a:moveTo>
                  <a:cubicBezTo>
                    <a:pt x="9458" y="1"/>
                    <a:pt x="8796" y="73"/>
                    <a:pt x="8239" y="234"/>
                  </a:cubicBezTo>
                  <a:cubicBezTo>
                    <a:pt x="5904" y="967"/>
                    <a:pt x="3936" y="2168"/>
                    <a:pt x="2835" y="4337"/>
                  </a:cubicBezTo>
                  <a:cubicBezTo>
                    <a:pt x="1735" y="6538"/>
                    <a:pt x="1234" y="9007"/>
                    <a:pt x="1368" y="11475"/>
                  </a:cubicBezTo>
                  <a:cubicBezTo>
                    <a:pt x="1401" y="12209"/>
                    <a:pt x="0" y="12643"/>
                    <a:pt x="400" y="13276"/>
                  </a:cubicBezTo>
                  <a:cubicBezTo>
                    <a:pt x="901" y="14010"/>
                    <a:pt x="801" y="13677"/>
                    <a:pt x="1668" y="14711"/>
                  </a:cubicBezTo>
                  <a:cubicBezTo>
                    <a:pt x="1901" y="15011"/>
                    <a:pt x="2302" y="15344"/>
                    <a:pt x="2535" y="15645"/>
                  </a:cubicBezTo>
                  <a:cubicBezTo>
                    <a:pt x="2916" y="16063"/>
                    <a:pt x="3622" y="16297"/>
                    <a:pt x="4227" y="16297"/>
                  </a:cubicBezTo>
                  <a:cubicBezTo>
                    <a:pt x="4682" y="16297"/>
                    <a:pt x="5080" y="16165"/>
                    <a:pt x="5237" y="15878"/>
                  </a:cubicBezTo>
                  <a:cubicBezTo>
                    <a:pt x="6004" y="14644"/>
                    <a:pt x="6405" y="13210"/>
                    <a:pt x="6405" y="11775"/>
                  </a:cubicBezTo>
                  <a:cubicBezTo>
                    <a:pt x="6471" y="10674"/>
                    <a:pt x="6471" y="9040"/>
                    <a:pt x="6171" y="8006"/>
                  </a:cubicBezTo>
                  <a:cubicBezTo>
                    <a:pt x="6038" y="7639"/>
                    <a:pt x="6004" y="7205"/>
                    <a:pt x="6004" y="6805"/>
                  </a:cubicBezTo>
                  <a:cubicBezTo>
                    <a:pt x="6004" y="6138"/>
                    <a:pt x="6205" y="5504"/>
                    <a:pt x="6538" y="4970"/>
                  </a:cubicBezTo>
                  <a:cubicBezTo>
                    <a:pt x="6638" y="4837"/>
                    <a:pt x="6738" y="4703"/>
                    <a:pt x="6872" y="4637"/>
                  </a:cubicBezTo>
                  <a:cubicBezTo>
                    <a:pt x="7467" y="4133"/>
                    <a:pt x="8203" y="3865"/>
                    <a:pt x="8952" y="3865"/>
                  </a:cubicBezTo>
                  <a:cubicBezTo>
                    <a:pt x="9294" y="3865"/>
                    <a:pt x="9639" y="3921"/>
                    <a:pt x="9974" y="4036"/>
                  </a:cubicBezTo>
                  <a:cubicBezTo>
                    <a:pt x="11411" y="4515"/>
                    <a:pt x="12642" y="5218"/>
                    <a:pt x="14074" y="5218"/>
                  </a:cubicBezTo>
                  <a:cubicBezTo>
                    <a:pt x="14636" y="5218"/>
                    <a:pt x="15229" y="5110"/>
                    <a:pt x="15878" y="4837"/>
                  </a:cubicBezTo>
                  <a:cubicBezTo>
                    <a:pt x="16245" y="4637"/>
                    <a:pt x="16645" y="4303"/>
                    <a:pt x="16879" y="3970"/>
                  </a:cubicBezTo>
                  <a:cubicBezTo>
                    <a:pt x="17112" y="3753"/>
                    <a:pt x="17388" y="3644"/>
                    <a:pt x="17646" y="3644"/>
                  </a:cubicBezTo>
                  <a:cubicBezTo>
                    <a:pt x="17905" y="3644"/>
                    <a:pt x="18146" y="3753"/>
                    <a:pt x="18313" y="3970"/>
                  </a:cubicBezTo>
                  <a:cubicBezTo>
                    <a:pt x="18880" y="3636"/>
                    <a:pt x="17012" y="1735"/>
                    <a:pt x="15578" y="1134"/>
                  </a:cubicBezTo>
                  <a:cubicBezTo>
                    <a:pt x="14071" y="465"/>
                    <a:pt x="11965" y="1"/>
                    <a:pt x="10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1712961" y="1261710"/>
              <a:ext cx="401256" cy="153930"/>
            </a:xfrm>
            <a:custGeom>
              <a:rect b="b" l="l" r="r" t="t"/>
              <a:pathLst>
                <a:path extrusionOk="0" h="6207" w="16180">
                  <a:moveTo>
                    <a:pt x="8888" y="0"/>
                  </a:moveTo>
                  <a:cubicBezTo>
                    <a:pt x="8022" y="0"/>
                    <a:pt x="7158" y="71"/>
                    <a:pt x="6305" y="216"/>
                  </a:cubicBezTo>
                  <a:cubicBezTo>
                    <a:pt x="4204" y="517"/>
                    <a:pt x="2136" y="1117"/>
                    <a:pt x="635" y="2618"/>
                  </a:cubicBezTo>
                  <a:cubicBezTo>
                    <a:pt x="401" y="2785"/>
                    <a:pt x="234" y="3052"/>
                    <a:pt x="134" y="3285"/>
                  </a:cubicBezTo>
                  <a:cubicBezTo>
                    <a:pt x="1" y="3552"/>
                    <a:pt x="34" y="3886"/>
                    <a:pt x="201" y="4086"/>
                  </a:cubicBezTo>
                  <a:cubicBezTo>
                    <a:pt x="296" y="4238"/>
                    <a:pt x="446" y="4315"/>
                    <a:pt x="607" y="4315"/>
                  </a:cubicBezTo>
                  <a:cubicBezTo>
                    <a:pt x="727" y="4315"/>
                    <a:pt x="854" y="4272"/>
                    <a:pt x="968" y="4186"/>
                  </a:cubicBezTo>
                  <a:lnTo>
                    <a:pt x="1368" y="4686"/>
                  </a:lnTo>
                  <a:cubicBezTo>
                    <a:pt x="2126" y="4275"/>
                    <a:pt x="2953" y="4061"/>
                    <a:pt x="3796" y="4061"/>
                  </a:cubicBezTo>
                  <a:cubicBezTo>
                    <a:pt x="4253" y="4061"/>
                    <a:pt x="4714" y="4124"/>
                    <a:pt x="5171" y="4253"/>
                  </a:cubicBezTo>
                  <a:cubicBezTo>
                    <a:pt x="6205" y="4586"/>
                    <a:pt x="7139" y="5253"/>
                    <a:pt x="8140" y="5687"/>
                  </a:cubicBezTo>
                  <a:cubicBezTo>
                    <a:pt x="9009" y="6034"/>
                    <a:pt x="9919" y="6206"/>
                    <a:pt x="10821" y="6206"/>
                  </a:cubicBezTo>
                  <a:cubicBezTo>
                    <a:pt x="12344" y="6206"/>
                    <a:pt x="13842" y="5716"/>
                    <a:pt x="15078" y="4753"/>
                  </a:cubicBezTo>
                  <a:cubicBezTo>
                    <a:pt x="15679" y="4386"/>
                    <a:pt x="16046" y="3752"/>
                    <a:pt x="16179" y="3085"/>
                  </a:cubicBezTo>
                  <a:cubicBezTo>
                    <a:pt x="16179" y="2518"/>
                    <a:pt x="15912" y="1951"/>
                    <a:pt x="15479" y="1584"/>
                  </a:cubicBezTo>
                  <a:cubicBezTo>
                    <a:pt x="15012" y="1217"/>
                    <a:pt x="14511" y="950"/>
                    <a:pt x="13977" y="783"/>
                  </a:cubicBezTo>
                  <a:cubicBezTo>
                    <a:pt x="12317" y="274"/>
                    <a:pt x="10598" y="0"/>
                    <a:pt x="88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2067024" y="1577977"/>
              <a:ext cx="22369" cy="8754"/>
            </a:xfrm>
            <a:custGeom>
              <a:rect b="b" l="l" r="r" t="t"/>
              <a:pathLst>
                <a:path extrusionOk="0" h="353" w="902">
                  <a:moveTo>
                    <a:pt x="741" y="0"/>
                  </a:moveTo>
                  <a:cubicBezTo>
                    <a:pt x="664" y="0"/>
                    <a:pt x="561" y="11"/>
                    <a:pt x="434" y="39"/>
                  </a:cubicBezTo>
                  <a:cubicBezTo>
                    <a:pt x="167" y="139"/>
                    <a:pt x="1" y="306"/>
                    <a:pt x="34" y="339"/>
                  </a:cubicBezTo>
                  <a:cubicBezTo>
                    <a:pt x="43" y="348"/>
                    <a:pt x="64" y="352"/>
                    <a:pt x="94" y="352"/>
                  </a:cubicBezTo>
                  <a:cubicBezTo>
                    <a:pt x="177" y="352"/>
                    <a:pt x="330" y="321"/>
                    <a:pt x="501" y="273"/>
                  </a:cubicBezTo>
                  <a:cubicBezTo>
                    <a:pt x="701" y="172"/>
                    <a:pt x="901" y="106"/>
                    <a:pt x="901" y="39"/>
                  </a:cubicBezTo>
                  <a:cubicBezTo>
                    <a:pt x="901" y="20"/>
                    <a:pt x="846" y="0"/>
                    <a:pt x="741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2067024" y="1588864"/>
              <a:ext cx="29809" cy="5803"/>
            </a:xfrm>
            <a:custGeom>
              <a:rect b="b" l="l" r="r" t="t"/>
              <a:pathLst>
                <a:path extrusionOk="0" h="234" w="1202">
                  <a:moveTo>
                    <a:pt x="601" y="0"/>
                  </a:moveTo>
                  <a:cubicBezTo>
                    <a:pt x="268" y="0"/>
                    <a:pt x="1" y="67"/>
                    <a:pt x="34" y="167"/>
                  </a:cubicBezTo>
                  <a:cubicBezTo>
                    <a:pt x="67" y="234"/>
                    <a:pt x="268" y="234"/>
                    <a:pt x="601" y="234"/>
                  </a:cubicBezTo>
                  <a:cubicBezTo>
                    <a:pt x="935" y="234"/>
                    <a:pt x="1202" y="200"/>
                    <a:pt x="1202" y="167"/>
                  </a:cubicBezTo>
                  <a:cubicBezTo>
                    <a:pt x="1202" y="100"/>
                    <a:pt x="935" y="0"/>
                    <a:pt x="601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1751029" y="1581425"/>
              <a:ext cx="40547" cy="5803"/>
            </a:xfrm>
            <a:custGeom>
              <a:rect b="b" l="l" r="r" t="t"/>
              <a:pathLst>
                <a:path extrusionOk="0" h="234" w="1635">
                  <a:moveTo>
                    <a:pt x="834" y="0"/>
                  </a:moveTo>
                  <a:cubicBezTo>
                    <a:pt x="401" y="0"/>
                    <a:pt x="0" y="67"/>
                    <a:pt x="67" y="167"/>
                  </a:cubicBezTo>
                  <a:cubicBezTo>
                    <a:pt x="100" y="234"/>
                    <a:pt x="401" y="234"/>
                    <a:pt x="834" y="234"/>
                  </a:cubicBezTo>
                  <a:cubicBezTo>
                    <a:pt x="1301" y="234"/>
                    <a:pt x="1635" y="200"/>
                    <a:pt x="1635" y="167"/>
                  </a:cubicBezTo>
                  <a:cubicBezTo>
                    <a:pt x="1635" y="67"/>
                    <a:pt x="1301" y="0"/>
                    <a:pt x="834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1757650" y="1598784"/>
              <a:ext cx="33107" cy="4985"/>
            </a:xfrm>
            <a:custGeom>
              <a:rect b="b" l="l" r="r" t="t"/>
              <a:pathLst>
                <a:path extrusionOk="0" h="201" w="1335">
                  <a:moveTo>
                    <a:pt x="667" y="1"/>
                  </a:moveTo>
                  <a:cubicBezTo>
                    <a:pt x="300" y="1"/>
                    <a:pt x="0" y="134"/>
                    <a:pt x="0" y="167"/>
                  </a:cubicBezTo>
                  <a:cubicBezTo>
                    <a:pt x="0" y="201"/>
                    <a:pt x="300" y="201"/>
                    <a:pt x="667" y="201"/>
                  </a:cubicBezTo>
                  <a:cubicBezTo>
                    <a:pt x="1034" y="201"/>
                    <a:pt x="1334" y="201"/>
                    <a:pt x="1334" y="167"/>
                  </a:cubicBezTo>
                  <a:cubicBezTo>
                    <a:pt x="1334" y="101"/>
                    <a:pt x="1034" y="1"/>
                    <a:pt x="667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1802314" y="1623608"/>
              <a:ext cx="68695" cy="20088"/>
            </a:xfrm>
            <a:custGeom>
              <a:rect b="b" l="l" r="r" t="t"/>
              <a:pathLst>
                <a:path extrusionOk="0" h="810" w="2770">
                  <a:moveTo>
                    <a:pt x="0" y="0"/>
                  </a:moveTo>
                  <a:cubicBezTo>
                    <a:pt x="0" y="34"/>
                    <a:pt x="67" y="200"/>
                    <a:pt x="267" y="367"/>
                  </a:cubicBezTo>
                  <a:cubicBezTo>
                    <a:pt x="567" y="634"/>
                    <a:pt x="934" y="768"/>
                    <a:pt x="1335" y="801"/>
                  </a:cubicBezTo>
                  <a:cubicBezTo>
                    <a:pt x="1396" y="806"/>
                    <a:pt x="1457" y="809"/>
                    <a:pt x="1518" y="809"/>
                  </a:cubicBezTo>
                  <a:cubicBezTo>
                    <a:pt x="1823" y="809"/>
                    <a:pt x="2124" y="740"/>
                    <a:pt x="2402" y="601"/>
                  </a:cubicBezTo>
                  <a:cubicBezTo>
                    <a:pt x="2702" y="467"/>
                    <a:pt x="2769" y="334"/>
                    <a:pt x="2769" y="301"/>
                  </a:cubicBezTo>
                  <a:lnTo>
                    <a:pt x="2769" y="301"/>
                  </a:lnTo>
                  <a:cubicBezTo>
                    <a:pt x="2411" y="521"/>
                    <a:pt x="2008" y="627"/>
                    <a:pt x="1603" y="627"/>
                  </a:cubicBezTo>
                  <a:cubicBezTo>
                    <a:pt x="1028" y="627"/>
                    <a:pt x="451" y="412"/>
                    <a:pt x="0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1837058" y="1626684"/>
              <a:ext cx="44689" cy="6051"/>
            </a:xfrm>
            <a:custGeom>
              <a:rect b="b" l="l" r="r" t="t"/>
              <a:pathLst>
                <a:path extrusionOk="0" h="244" w="1802">
                  <a:moveTo>
                    <a:pt x="43" y="0"/>
                  </a:moveTo>
                  <a:cubicBezTo>
                    <a:pt x="15" y="0"/>
                    <a:pt x="0" y="3"/>
                    <a:pt x="0" y="10"/>
                  </a:cubicBezTo>
                  <a:cubicBezTo>
                    <a:pt x="0" y="43"/>
                    <a:pt x="334" y="243"/>
                    <a:pt x="868" y="243"/>
                  </a:cubicBezTo>
                  <a:cubicBezTo>
                    <a:pt x="1401" y="243"/>
                    <a:pt x="1802" y="43"/>
                    <a:pt x="1768" y="10"/>
                  </a:cubicBezTo>
                  <a:cubicBezTo>
                    <a:pt x="1755" y="3"/>
                    <a:pt x="1731" y="0"/>
                    <a:pt x="1697" y="0"/>
                  </a:cubicBezTo>
                  <a:cubicBezTo>
                    <a:pt x="1561" y="0"/>
                    <a:pt x="1268" y="43"/>
                    <a:pt x="868" y="43"/>
                  </a:cubicBezTo>
                  <a:cubicBezTo>
                    <a:pt x="467" y="43"/>
                    <a:pt x="152" y="0"/>
                    <a:pt x="43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2006637" y="1615003"/>
              <a:ext cx="64553" cy="11780"/>
            </a:xfrm>
            <a:custGeom>
              <a:rect b="b" l="l" r="r" t="t"/>
              <a:pathLst>
                <a:path extrusionOk="0" h="475" w="2603">
                  <a:moveTo>
                    <a:pt x="2548" y="0"/>
                  </a:moveTo>
                  <a:cubicBezTo>
                    <a:pt x="2383" y="0"/>
                    <a:pt x="1904" y="156"/>
                    <a:pt x="1302" y="214"/>
                  </a:cubicBezTo>
                  <a:cubicBezTo>
                    <a:pt x="1084" y="245"/>
                    <a:pt x="875" y="254"/>
                    <a:pt x="692" y="254"/>
                  </a:cubicBezTo>
                  <a:cubicBezTo>
                    <a:pt x="469" y="254"/>
                    <a:pt x="283" y="241"/>
                    <a:pt x="160" y="241"/>
                  </a:cubicBezTo>
                  <a:cubicBezTo>
                    <a:pt x="59" y="241"/>
                    <a:pt x="1" y="249"/>
                    <a:pt x="1" y="281"/>
                  </a:cubicBezTo>
                  <a:cubicBezTo>
                    <a:pt x="326" y="411"/>
                    <a:pt x="672" y="475"/>
                    <a:pt x="1021" y="475"/>
                  </a:cubicBezTo>
                  <a:cubicBezTo>
                    <a:pt x="1565" y="475"/>
                    <a:pt x="2114" y="319"/>
                    <a:pt x="2602" y="14"/>
                  </a:cubicBezTo>
                  <a:cubicBezTo>
                    <a:pt x="2593" y="4"/>
                    <a:pt x="2575" y="0"/>
                    <a:pt x="2548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2002495" y="1621947"/>
              <a:ext cx="58775" cy="15896"/>
            </a:xfrm>
            <a:custGeom>
              <a:rect b="b" l="l" r="r" t="t"/>
              <a:pathLst>
                <a:path extrusionOk="0" h="641" w="2370">
                  <a:moveTo>
                    <a:pt x="2369" y="1"/>
                  </a:moveTo>
                  <a:lnTo>
                    <a:pt x="2369" y="1"/>
                  </a:lnTo>
                  <a:cubicBezTo>
                    <a:pt x="2002" y="167"/>
                    <a:pt x="1602" y="267"/>
                    <a:pt x="1202" y="368"/>
                  </a:cubicBezTo>
                  <a:cubicBezTo>
                    <a:pt x="801" y="401"/>
                    <a:pt x="434" y="401"/>
                    <a:pt x="1" y="401"/>
                  </a:cubicBezTo>
                  <a:cubicBezTo>
                    <a:pt x="299" y="562"/>
                    <a:pt x="621" y="641"/>
                    <a:pt x="938" y="641"/>
                  </a:cubicBezTo>
                  <a:cubicBezTo>
                    <a:pt x="1471" y="641"/>
                    <a:pt x="1993" y="419"/>
                    <a:pt x="2369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1866842" y="1458791"/>
              <a:ext cx="153062" cy="15400"/>
            </a:xfrm>
            <a:custGeom>
              <a:rect b="b" l="l" r="r" t="t"/>
              <a:pathLst>
                <a:path extrusionOk="0" h="621" w="6172">
                  <a:moveTo>
                    <a:pt x="28" y="0"/>
                  </a:moveTo>
                  <a:cubicBezTo>
                    <a:pt x="10" y="0"/>
                    <a:pt x="0" y="3"/>
                    <a:pt x="0" y="8"/>
                  </a:cubicBezTo>
                  <a:cubicBezTo>
                    <a:pt x="300" y="142"/>
                    <a:pt x="601" y="275"/>
                    <a:pt x="868" y="308"/>
                  </a:cubicBezTo>
                  <a:cubicBezTo>
                    <a:pt x="1635" y="475"/>
                    <a:pt x="2335" y="575"/>
                    <a:pt x="3102" y="609"/>
                  </a:cubicBezTo>
                  <a:cubicBezTo>
                    <a:pt x="3276" y="617"/>
                    <a:pt x="3449" y="621"/>
                    <a:pt x="3622" y="621"/>
                  </a:cubicBezTo>
                  <a:cubicBezTo>
                    <a:pt x="4183" y="621"/>
                    <a:pt x="4743" y="577"/>
                    <a:pt x="5304" y="475"/>
                  </a:cubicBezTo>
                  <a:cubicBezTo>
                    <a:pt x="5604" y="475"/>
                    <a:pt x="5904" y="409"/>
                    <a:pt x="6171" y="275"/>
                  </a:cubicBezTo>
                  <a:cubicBezTo>
                    <a:pt x="6171" y="261"/>
                    <a:pt x="6142" y="254"/>
                    <a:pt x="6088" y="254"/>
                  </a:cubicBezTo>
                  <a:cubicBezTo>
                    <a:pt x="5805" y="254"/>
                    <a:pt x="4832" y="418"/>
                    <a:pt x="3610" y="418"/>
                  </a:cubicBezTo>
                  <a:cubicBezTo>
                    <a:pt x="3445" y="418"/>
                    <a:pt x="3276" y="415"/>
                    <a:pt x="3102" y="409"/>
                  </a:cubicBezTo>
                  <a:cubicBezTo>
                    <a:pt x="1541" y="317"/>
                    <a:pt x="233" y="0"/>
                    <a:pt x="28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1890823" y="1448127"/>
              <a:ext cx="143143" cy="8556"/>
            </a:xfrm>
            <a:custGeom>
              <a:rect b="b" l="l" r="r" t="t"/>
              <a:pathLst>
                <a:path extrusionOk="0" h="345" w="5772">
                  <a:moveTo>
                    <a:pt x="270" y="1"/>
                  </a:moveTo>
                  <a:cubicBezTo>
                    <a:pt x="97" y="1"/>
                    <a:pt x="1" y="11"/>
                    <a:pt x="1" y="38"/>
                  </a:cubicBezTo>
                  <a:cubicBezTo>
                    <a:pt x="847" y="242"/>
                    <a:pt x="1693" y="344"/>
                    <a:pt x="2518" y="344"/>
                  </a:cubicBezTo>
                  <a:cubicBezTo>
                    <a:pt x="2635" y="344"/>
                    <a:pt x="2753" y="342"/>
                    <a:pt x="2869" y="338"/>
                  </a:cubicBezTo>
                  <a:cubicBezTo>
                    <a:pt x="2992" y="342"/>
                    <a:pt x="3115" y="344"/>
                    <a:pt x="3238" y="344"/>
                  </a:cubicBezTo>
                  <a:cubicBezTo>
                    <a:pt x="4082" y="344"/>
                    <a:pt x="4927" y="246"/>
                    <a:pt x="5771" y="71"/>
                  </a:cubicBezTo>
                  <a:cubicBezTo>
                    <a:pt x="5771" y="60"/>
                    <a:pt x="5627" y="56"/>
                    <a:pt x="5375" y="56"/>
                  </a:cubicBezTo>
                  <a:cubicBezTo>
                    <a:pt x="4871" y="56"/>
                    <a:pt x="3937" y="71"/>
                    <a:pt x="2869" y="71"/>
                  </a:cubicBezTo>
                  <a:cubicBezTo>
                    <a:pt x="1729" y="71"/>
                    <a:pt x="730" y="1"/>
                    <a:pt x="270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1931370" y="1497032"/>
              <a:ext cx="4985" cy="17409"/>
            </a:xfrm>
            <a:custGeom>
              <a:rect b="b" l="l" r="r" t="t"/>
              <a:pathLst>
                <a:path extrusionOk="0" h="702" w="201">
                  <a:moveTo>
                    <a:pt x="33" y="1"/>
                  </a:moveTo>
                  <a:cubicBezTo>
                    <a:pt x="0" y="1"/>
                    <a:pt x="0" y="167"/>
                    <a:pt x="0" y="334"/>
                  </a:cubicBezTo>
                  <a:cubicBezTo>
                    <a:pt x="0" y="534"/>
                    <a:pt x="33" y="701"/>
                    <a:pt x="67" y="701"/>
                  </a:cubicBezTo>
                  <a:cubicBezTo>
                    <a:pt x="167" y="701"/>
                    <a:pt x="200" y="568"/>
                    <a:pt x="200" y="334"/>
                  </a:cubicBezTo>
                  <a:cubicBezTo>
                    <a:pt x="200" y="134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1948978" y="1498594"/>
              <a:ext cx="12177" cy="18922"/>
            </a:xfrm>
            <a:custGeom>
              <a:rect b="b" l="l" r="r" t="t"/>
              <a:pathLst>
                <a:path extrusionOk="0" h="763" w="491">
                  <a:moveTo>
                    <a:pt x="181" y="1"/>
                  </a:moveTo>
                  <a:cubicBezTo>
                    <a:pt x="135" y="1"/>
                    <a:pt x="0" y="193"/>
                    <a:pt x="124" y="471"/>
                  </a:cubicBezTo>
                  <a:cubicBezTo>
                    <a:pt x="226" y="675"/>
                    <a:pt x="367" y="762"/>
                    <a:pt x="443" y="762"/>
                  </a:cubicBezTo>
                  <a:cubicBezTo>
                    <a:pt x="466" y="762"/>
                    <a:pt x="483" y="754"/>
                    <a:pt x="491" y="738"/>
                  </a:cubicBezTo>
                  <a:cubicBezTo>
                    <a:pt x="491" y="705"/>
                    <a:pt x="424" y="538"/>
                    <a:pt x="324" y="371"/>
                  </a:cubicBezTo>
                  <a:cubicBezTo>
                    <a:pt x="224" y="205"/>
                    <a:pt x="224" y="38"/>
                    <a:pt x="191" y="4"/>
                  </a:cubicBezTo>
                  <a:cubicBezTo>
                    <a:pt x="188" y="2"/>
                    <a:pt x="185" y="1"/>
                    <a:pt x="181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1856898" y="1713953"/>
              <a:ext cx="21923" cy="18872"/>
            </a:xfrm>
            <a:custGeom>
              <a:rect b="b" l="l" r="r" t="t"/>
              <a:pathLst>
                <a:path extrusionOk="0" h="761" w="884">
                  <a:moveTo>
                    <a:pt x="732" y="0"/>
                  </a:moveTo>
                  <a:cubicBezTo>
                    <a:pt x="617" y="0"/>
                    <a:pt x="449" y="46"/>
                    <a:pt x="301" y="193"/>
                  </a:cubicBezTo>
                  <a:cubicBezTo>
                    <a:pt x="1" y="427"/>
                    <a:pt x="1" y="760"/>
                    <a:pt x="34" y="760"/>
                  </a:cubicBezTo>
                  <a:cubicBezTo>
                    <a:pt x="68" y="760"/>
                    <a:pt x="201" y="560"/>
                    <a:pt x="401" y="360"/>
                  </a:cubicBezTo>
                  <a:cubicBezTo>
                    <a:pt x="635" y="160"/>
                    <a:pt x="868" y="160"/>
                    <a:pt x="868" y="60"/>
                  </a:cubicBezTo>
                  <a:cubicBezTo>
                    <a:pt x="883" y="30"/>
                    <a:pt x="825" y="0"/>
                    <a:pt x="732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1843679" y="1711299"/>
              <a:ext cx="12425" cy="14086"/>
            </a:xfrm>
            <a:custGeom>
              <a:rect b="b" l="l" r="r" t="t"/>
              <a:pathLst>
                <a:path extrusionOk="0" h="568" w="501">
                  <a:moveTo>
                    <a:pt x="367" y="0"/>
                  </a:moveTo>
                  <a:cubicBezTo>
                    <a:pt x="234" y="0"/>
                    <a:pt x="134" y="67"/>
                    <a:pt x="67" y="134"/>
                  </a:cubicBezTo>
                  <a:cubicBezTo>
                    <a:pt x="34" y="234"/>
                    <a:pt x="0" y="300"/>
                    <a:pt x="0" y="434"/>
                  </a:cubicBezTo>
                  <a:cubicBezTo>
                    <a:pt x="0" y="501"/>
                    <a:pt x="34" y="567"/>
                    <a:pt x="67" y="567"/>
                  </a:cubicBezTo>
                  <a:cubicBezTo>
                    <a:pt x="100" y="567"/>
                    <a:pt x="167" y="434"/>
                    <a:pt x="234" y="300"/>
                  </a:cubicBezTo>
                  <a:cubicBezTo>
                    <a:pt x="300" y="167"/>
                    <a:pt x="501" y="134"/>
                    <a:pt x="501" y="100"/>
                  </a:cubicBezTo>
                  <a:cubicBezTo>
                    <a:pt x="501" y="67"/>
                    <a:pt x="434" y="67"/>
                    <a:pt x="367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1741927" y="1904587"/>
              <a:ext cx="31446" cy="152517"/>
            </a:xfrm>
            <a:custGeom>
              <a:rect b="b" l="l" r="r" t="t"/>
              <a:pathLst>
                <a:path extrusionOk="0" h="6150" w="1268">
                  <a:moveTo>
                    <a:pt x="282" y="0"/>
                  </a:moveTo>
                  <a:cubicBezTo>
                    <a:pt x="242" y="0"/>
                    <a:pt x="145" y="49"/>
                    <a:pt x="67" y="179"/>
                  </a:cubicBezTo>
                  <a:cubicBezTo>
                    <a:pt x="0" y="445"/>
                    <a:pt x="34" y="679"/>
                    <a:pt x="200" y="879"/>
                  </a:cubicBezTo>
                  <a:cubicBezTo>
                    <a:pt x="301" y="1012"/>
                    <a:pt x="367" y="1146"/>
                    <a:pt x="434" y="1313"/>
                  </a:cubicBezTo>
                  <a:cubicBezTo>
                    <a:pt x="467" y="1479"/>
                    <a:pt x="467" y="1646"/>
                    <a:pt x="434" y="1813"/>
                  </a:cubicBezTo>
                  <a:cubicBezTo>
                    <a:pt x="334" y="2013"/>
                    <a:pt x="334" y="2247"/>
                    <a:pt x="434" y="2480"/>
                  </a:cubicBezTo>
                  <a:cubicBezTo>
                    <a:pt x="501" y="2680"/>
                    <a:pt x="634" y="2847"/>
                    <a:pt x="701" y="3047"/>
                  </a:cubicBezTo>
                  <a:cubicBezTo>
                    <a:pt x="834" y="3481"/>
                    <a:pt x="834" y="3881"/>
                    <a:pt x="701" y="4281"/>
                  </a:cubicBezTo>
                  <a:cubicBezTo>
                    <a:pt x="634" y="4648"/>
                    <a:pt x="634" y="4982"/>
                    <a:pt x="667" y="5349"/>
                  </a:cubicBezTo>
                  <a:cubicBezTo>
                    <a:pt x="701" y="5582"/>
                    <a:pt x="834" y="5849"/>
                    <a:pt x="1001" y="6016"/>
                  </a:cubicBezTo>
                  <a:cubicBezTo>
                    <a:pt x="1168" y="6149"/>
                    <a:pt x="1268" y="6149"/>
                    <a:pt x="1268" y="6149"/>
                  </a:cubicBezTo>
                  <a:cubicBezTo>
                    <a:pt x="1268" y="6116"/>
                    <a:pt x="1168" y="6049"/>
                    <a:pt x="1034" y="5949"/>
                  </a:cubicBezTo>
                  <a:cubicBezTo>
                    <a:pt x="868" y="5716"/>
                    <a:pt x="801" y="5516"/>
                    <a:pt x="801" y="5316"/>
                  </a:cubicBezTo>
                  <a:cubicBezTo>
                    <a:pt x="734" y="4982"/>
                    <a:pt x="801" y="4648"/>
                    <a:pt x="868" y="4315"/>
                  </a:cubicBezTo>
                  <a:cubicBezTo>
                    <a:pt x="1001" y="3848"/>
                    <a:pt x="1001" y="3381"/>
                    <a:pt x="868" y="2981"/>
                  </a:cubicBezTo>
                  <a:cubicBezTo>
                    <a:pt x="801" y="2780"/>
                    <a:pt x="667" y="2547"/>
                    <a:pt x="567" y="2380"/>
                  </a:cubicBezTo>
                  <a:cubicBezTo>
                    <a:pt x="534" y="2213"/>
                    <a:pt x="534" y="2013"/>
                    <a:pt x="567" y="1846"/>
                  </a:cubicBezTo>
                  <a:cubicBezTo>
                    <a:pt x="667" y="1680"/>
                    <a:pt x="667" y="1479"/>
                    <a:pt x="567" y="1279"/>
                  </a:cubicBezTo>
                  <a:cubicBezTo>
                    <a:pt x="534" y="1113"/>
                    <a:pt x="467" y="979"/>
                    <a:pt x="334" y="846"/>
                  </a:cubicBezTo>
                  <a:cubicBezTo>
                    <a:pt x="200" y="679"/>
                    <a:pt x="134" y="445"/>
                    <a:pt x="167" y="212"/>
                  </a:cubicBezTo>
                  <a:cubicBezTo>
                    <a:pt x="200" y="45"/>
                    <a:pt x="301" y="45"/>
                    <a:pt x="301" y="12"/>
                  </a:cubicBezTo>
                  <a:cubicBezTo>
                    <a:pt x="301" y="4"/>
                    <a:pt x="294" y="0"/>
                    <a:pt x="282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1774191" y="1918499"/>
              <a:ext cx="54608" cy="148524"/>
            </a:xfrm>
            <a:custGeom>
              <a:rect b="b" l="l" r="r" t="t"/>
              <a:pathLst>
                <a:path extrusionOk="0" h="5989" w="2202">
                  <a:moveTo>
                    <a:pt x="295" y="1"/>
                  </a:moveTo>
                  <a:cubicBezTo>
                    <a:pt x="252" y="1"/>
                    <a:pt x="198" y="20"/>
                    <a:pt x="134" y="85"/>
                  </a:cubicBezTo>
                  <a:cubicBezTo>
                    <a:pt x="34" y="151"/>
                    <a:pt x="0" y="285"/>
                    <a:pt x="0" y="418"/>
                  </a:cubicBezTo>
                  <a:cubicBezTo>
                    <a:pt x="34" y="585"/>
                    <a:pt x="134" y="718"/>
                    <a:pt x="234" y="818"/>
                  </a:cubicBezTo>
                  <a:cubicBezTo>
                    <a:pt x="501" y="1085"/>
                    <a:pt x="868" y="1219"/>
                    <a:pt x="868" y="1586"/>
                  </a:cubicBezTo>
                  <a:lnTo>
                    <a:pt x="868" y="2219"/>
                  </a:lnTo>
                  <a:cubicBezTo>
                    <a:pt x="868" y="2453"/>
                    <a:pt x="868" y="2653"/>
                    <a:pt x="901" y="2920"/>
                  </a:cubicBezTo>
                  <a:cubicBezTo>
                    <a:pt x="1034" y="3720"/>
                    <a:pt x="1201" y="4488"/>
                    <a:pt x="1501" y="5288"/>
                  </a:cubicBezTo>
                  <a:cubicBezTo>
                    <a:pt x="1568" y="5555"/>
                    <a:pt x="1701" y="5755"/>
                    <a:pt x="1902" y="5922"/>
                  </a:cubicBezTo>
                  <a:cubicBezTo>
                    <a:pt x="2035" y="5989"/>
                    <a:pt x="2168" y="5989"/>
                    <a:pt x="2168" y="5989"/>
                  </a:cubicBezTo>
                  <a:cubicBezTo>
                    <a:pt x="2202" y="5955"/>
                    <a:pt x="2068" y="5955"/>
                    <a:pt x="2002" y="5822"/>
                  </a:cubicBezTo>
                  <a:cubicBezTo>
                    <a:pt x="1835" y="5655"/>
                    <a:pt x="1701" y="5455"/>
                    <a:pt x="1668" y="5222"/>
                  </a:cubicBezTo>
                  <a:cubicBezTo>
                    <a:pt x="1468" y="4454"/>
                    <a:pt x="1301" y="3654"/>
                    <a:pt x="1168" y="2887"/>
                  </a:cubicBezTo>
                  <a:cubicBezTo>
                    <a:pt x="1134" y="2653"/>
                    <a:pt x="1134" y="2420"/>
                    <a:pt x="1134" y="2219"/>
                  </a:cubicBezTo>
                  <a:lnTo>
                    <a:pt x="1134" y="1552"/>
                  </a:lnTo>
                  <a:cubicBezTo>
                    <a:pt x="1068" y="1319"/>
                    <a:pt x="968" y="1119"/>
                    <a:pt x="801" y="985"/>
                  </a:cubicBezTo>
                  <a:cubicBezTo>
                    <a:pt x="634" y="885"/>
                    <a:pt x="501" y="785"/>
                    <a:pt x="367" y="718"/>
                  </a:cubicBezTo>
                  <a:cubicBezTo>
                    <a:pt x="300" y="618"/>
                    <a:pt x="200" y="552"/>
                    <a:pt x="167" y="418"/>
                  </a:cubicBezTo>
                  <a:cubicBezTo>
                    <a:pt x="134" y="318"/>
                    <a:pt x="167" y="251"/>
                    <a:pt x="200" y="151"/>
                  </a:cubicBezTo>
                  <a:cubicBezTo>
                    <a:pt x="300" y="51"/>
                    <a:pt x="401" y="51"/>
                    <a:pt x="401" y="51"/>
                  </a:cubicBezTo>
                  <a:cubicBezTo>
                    <a:pt x="401" y="51"/>
                    <a:pt x="363" y="1"/>
                    <a:pt x="295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1852781" y="1194255"/>
              <a:ext cx="262255" cy="222501"/>
            </a:xfrm>
            <a:custGeom>
              <a:rect b="b" l="l" r="r" t="t"/>
              <a:pathLst>
                <a:path extrusionOk="0" h="8972" w="10575">
                  <a:moveTo>
                    <a:pt x="3703" y="8774"/>
                  </a:moveTo>
                  <a:cubicBezTo>
                    <a:pt x="3703" y="8774"/>
                    <a:pt x="3729" y="8777"/>
                    <a:pt x="3781" y="8782"/>
                  </a:cubicBezTo>
                  <a:lnTo>
                    <a:pt x="3781" y="8782"/>
                  </a:lnTo>
                  <a:cubicBezTo>
                    <a:pt x="3759" y="8777"/>
                    <a:pt x="3734" y="8774"/>
                    <a:pt x="3703" y="8774"/>
                  </a:cubicBezTo>
                  <a:close/>
                  <a:moveTo>
                    <a:pt x="4251" y="1"/>
                  </a:moveTo>
                  <a:cubicBezTo>
                    <a:pt x="3855" y="1"/>
                    <a:pt x="3458" y="23"/>
                    <a:pt x="3069" y="68"/>
                  </a:cubicBezTo>
                  <a:cubicBezTo>
                    <a:pt x="2302" y="134"/>
                    <a:pt x="1535" y="334"/>
                    <a:pt x="801" y="601"/>
                  </a:cubicBezTo>
                  <a:cubicBezTo>
                    <a:pt x="534" y="668"/>
                    <a:pt x="334" y="768"/>
                    <a:pt x="200" y="835"/>
                  </a:cubicBezTo>
                  <a:cubicBezTo>
                    <a:pt x="134" y="835"/>
                    <a:pt x="34" y="902"/>
                    <a:pt x="0" y="935"/>
                  </a:cubicBezTo>
                  <a:cubicBezTo>
                    <a:pt x="0" y="935"/>
                    <a:pt x="300" y="801"/>
                    <a:pt x="834" y="668"/>
                  </a:cubicBezTo>
                  <a:cubicBezTo>
                    <a:pt x="1568" y="435"/>
                    <a:pt x="2335" y="301"/>
                    <a:pt x="3136" y="234"/>
                  </a:cubicBezTo>
                  <a:cubicBezTo>
                    <a:pt x="3515" y="191"/>
                    <a:pt x="3894" y="169"/>
                    <a:pt x="4270" y="169"/>
                  </a:cubicBezTo>
                  <a:cubicBezTo>
                    <a:pt x="5054" y="169"/>
                    <a:pt x="5828" y="265"/>
                    <a:pt x="6572" y="468"/>
                  </a:cubicBezTo>
                  <a:cubicBezTo>
                    <a:pt x="7205" y="601"/>
                    <a:pt x="7872" y="835"/>
                    <a:pt x="8473" y="1168"/>
                  </a:cubicBezTo>
                  <a:cubicBezTo>
                    <a:pt x="9740" y="1836"/>
                    <a:pt x="10508" y="3303"/>
                    <a:pt x="10308" y="4771"/>
                  </a:cubicBezTo>
                  <a:cubicBezTo>
                    <a:pt x="10207" y="5438"/>
                    <a:pt x="10007" y="6072"/>
                    <a:pt x="9640" y="6639"/>
                  </a:cubicBezTo>
                  <a:cubicBezTo>
                    <a:pt x="9307" y="7173"/>
                    <a:pt x="8840" y="7606"/>
                    <a:pt x="8339" y="7940"/>
                  </a:cubicBezTo>
                  <a:cubicBezTo>
                    <a:pt x="7872" y="8240"/>
                    <a:pt x="7372" y="8474"/>
                    <a:pt x="6872" y="8607"/>
                  </a:cubicBezTo>
                  <a:cubicBezTo>
                    <a:pt x="6291" y="8765"/>
                    <a:pt x="5689" y="8861"/>
                    <a:pt x="5067" y="8861"/>
                  </a:cubicBezTo>
                  <a:cubicBezTo>
                    <a:pt x="4903" y="8861"/>
                    <a:pt x="4737" y="8854"/>
                    <a:pt x="4570" y="8841"/>
                  </a:cubicBezTo>
                  <a:cubicBezTo>
                    <a:pt x="4171" y="8817"/>
                    <a:pt x="3904" y="8794"/>
                    <a:pt x="3781" y="8782"/>
                  </a:cubicBezTo>
                  <a:lnTo>
                    <a:pt x="3781" y="8782"/>
                  </a:lnTo>
                  <a:cubicBezTo>
                    <a:pt x="3827" y="8792"/>
                    <a:pt x="3857" y="8807"/>
                    <a:pt x="3903" y="8807"/>
                  </a:cubicBezTo>
                  <a:cubicBezTo>
                    <a:pt x="4136" y="8907"/>
                    <a:pt x="4337" y="8907"/>
                    <a:pt x="4537" y="8941"/>
                  </a:cubicBezTo>
                  <a:cubicBezTo>
                    <a:pt x="4779" y="8961"/>
                    <a:pt x="5025" y="8972"/>
                    <a:pt x="5269" y="8972"/>
                  </a:cubicBezTo>
                  <a:cubicBezTo>
                    <a:pt x="5833" y="8972"/>
                    <a:pt x="6393" y="8913"/>
                    <a:pt x="6905" y="8774"/>
                  </a:cubicBezTo>
                  <a:cubicBezTo>
                    <a:pt x="7472" y="8607"/>
                    <a:pt x="7973" y="8407"/>
                    <a:pt x="8406" y="8107"/>
                  </a:cubicBezTo>
                  <a:cubicBezTo>
                    <a:pt x="8973" y="7773"/>
                    <a:pt x="9474" y="7306"/>
                    <a:pt x="9807" y="6772"/>
                  </a:cubicBezTo>
                  <a:cubicBezTo>
                    <a:pt x="10174" y="6172"/>
                    <a:pt x="10408" y="5505"/>
                    <a:pt x="10508" y="4804"/>
                  </a:cubicBezTo>
                  <a:cubicBezTo>
                    <a:pt x="10574" y="4070"/>
                    <a:pt x="10474" y="3270"/>
                    <a:pt x="10141" y="2603"/>
                  </a:cubicBezTo>
                  <a:cubicBezTo>
                    <a:pt x="9740" y="1936"/>
                    <a:pt x="9207" y="1402"/>
                    <a:pt x="8540" y="1002"/>
                  </a:cubicBezTo>
                  <a:cubicBezTo>
                    <a:pt x="7906" y="668"/>
                    <a:pt x="7239" y="435"/>
                    <a:pt x="6572" y="268"/>
                  </a:cubicBezTo>
                  <a:cubicBezTo>
                    <a:pt x="5838" y="90"/>
                    <a:pt x="5045" y="1"/>
                    <a:pt x="4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2071984" y="1274506"/>
              <a:ext cx="81094" cy="112540"/>
            </a:xfrm>
            <a:custGeom>
              <a:rect b="b" l="l" r="r" t="t"/>
              <a:pathLst>
                <a:path extrusionOk="0" h="4538" w="3270">
                  <a:moveTo>
                    <a:pt x="3203" y="1"/>
                  </a:moveTo>
                  <a:cubicBezTo>
                    <a:pt x="3170" y="1"/>
                    <a:pt x="3203" y="334"/>
                    <a:pt x="3070" y="868"/>
                  </a:cubicBezTo>
                  <a:cubicBezTo>
                    <a:pt x="2903" y="1502"/>
                    <a:pt x="2603" y="2102"/>
                    <a:pt x="2169" y="2602"/>
                  </a:cubicBezTo>
                  <a:cubicBezTo>
                    <a:pt x="1702" y="3103"/>
                    <a:pt x="1202" y="3570"/>
                    <a:pt x="668" y="4003"/>
                  </a:cubicBezTo>
                  <a:cubicBezTo>
                    <a:pt x="401" y="4103"/>
                    <a:pt x="201" y="4337"/>
                    <a:pt x="1" y="4537"/>
                  </a:cubicBezTo>
                  <a:cubicBezTo>
                    <a:pt x="301" y="4437"/>
                    <a:pt x="535" y="4270"/>
                    <a:pt x="735" y="4103"/>
                  </a:cubicBezTo>
                  <a:cubicBezTo>
                    <a:pt x="1335" y="3737"/>
                    <a:pt x="1869" y="3270"/>
                    <a:pt x="2336" y="2736"/>
                  </a:cubicBezTo>
                  <a:cubicBezTo>
                    <a:pt x="2803" y="2202"/>
                    <a:pt x="3103" y="1568"/>
                    <a:pt x="3236" y="868"/>
                  </a:cubicBezTo>
                  <a:cubicBezTo>
                    <a:pt x="3270" y="568"/>
                    <a:pt x="3270" y="267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1712961" y="1288567"/>
              <a:ext cx="112540" cy="91857"/>
            </a:xfrm>
            <a:custGeom>
              <a:rect b="b" l="l" r="r" t="t"/>
              <a:pathLst>
                <a:path extrusionOk="0" h="3704" w="4538">
                  <a:moveTo>
                    <a:pt x="4537" y="1"/>
                  </a:moveTo>
                  <a:lnTo>
                    <a:pt x="4537" y="1"/>
                  </a:lnTo>
                  <a:cubicBezTo>
                    <a:pt x="4271" y="34"/>
                    <a:pt x="3970" y="101"/>
                    <a:pt x="3603" y="167"/>
                  </a:cubicBezTo>
                  <a:cubicBezTo>
                    <a:pt x="2870" y="368"/>
                    <a:pt x="2202" y="701"/>
                    <a:pt x="1602" y="1135"/>
                  </a:cubicBezTo>
                  <a:cubicBezTo>
                    <a:pt x="935" y="1635"/>
                    <a:pt x="301" y="2169"/>
                    <a:pt x="101" y="2769"/>
                  </a:cubicBezTo>
                  <a:cubicBezTo>
                    <a:pt x="1" y="3003"/>
                    <a:pt x="1" y="3203"/>
                    <a:pt x="34" y="3470"/>
                  </a:cubicBezTo>
                  <a:cubicBezTo>
                    <a:pt x="101" y="3637"/>
                    <a:pt x="168" y="3703"/>
                    <a:pt x="168" y="3703"/>
                  </a:cubicBezTo>
                  <a:cubicBezTo>
                    <a:pt x="134" y="3436"/>
                    <a:pt x="134" y="3136"/>
                    <a:pt x="268" y="2836"/>
                  </a:cubicBezTo>
                  <a:cubicBezTo>
                    <a:pt x="468" y="2336"/>
                    <a:pt x="1102" y="1835"/>
                    <a:pt x="1769" y="1335"/>
                  </a:cubicBezTo>
                  <a:cubicBezTo>
                    <a:pt x="2636" y="768"/>
                    <a:pt x="3570" y="334"/>
                    <a:pt x="4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1687319" y="1271208"/>
              <a:ext cx="54633" cy="93767"/>
            </a:xfrm>
            <a:custGeom>
              <a:rect b="b" l="l" r="r" t="t"/>
              <a:pathLst>
                <a:path extrusionOk="0" h="3781" w="2203">
                  <a:moveTo>
                    <a:pt x="2202" y="0"/>
                  </a:moveTo>
                  <a:lnTo>
                    <a:pt x="2202" y="0"/>
                  </a:lnTo>
                  <a:cubicBezTo>
                    <a:pt x="1969" y="67"/>
                    <a:pt x="1735" y="200"/>
                    <a:pt x="1569" y="367"/>
                  </a:cubicBezTo>
                  <a:cubicBezTo>
                    <a:pt x="1135" y="667"/>
                    <a:pt x="701" y="1068"/>
                    <a:pt x="401" y="1535"/>
                  </a:cubicBezTo>
                  <a:cubicBezTo>
                    <a:pt x="134" y="2002"/>
                    <a:pt x="1" y="2569"/>
                    <a:pt x="67" y="3169"/>
                  </a:cubicBezTo>
                  <a:cubicBezTo>
                    <a:pt x="186" y="3554"/>
                    <a:pt x="357" y="3781"/>
                    <a:pt x="394" y="3781"/>
                  </a:cubicBezTo>
                  <a:cubicBezTo>
                    <a:pt x="398" y="3781"/>
                    <a:pt x="401" y="3777"/>
                    <a:pt x="401" y="3769"/>
                  </a:cubicBezTo>
                  <a:cubicBezTo>
                    <a:pt x="401" y="3736"/>
                    <a:pt x="301" y="3536"/>
                    <a:pt x="234" y="3102"/>
                  </a:cubicBezTo>
                  <a:cubicBezTo>
                    <a:pt x="201" y="2569"/>
                    <a:pt x="334" y="2068"/>
                    <a:pt x="635" y="1635"/>
                  </a:cubicBezTo>
                  <a:cubicBezTo>
                    <a:pt x="901" y="1168"/>
                    <a:pt x="1302" y="801"/>
                    <a:pt x="1702" y="434"/>
                  </a:cubicBezTo>
                  <a:cubicBezTo>
                    <a:pt x="2036" y="167"/>
                    <a:pt x="2202" y="33"/>
                    <a:pt x="2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1567364" y="1375539"/>
              <a:ext cx="116682" cy="53765"/>
            </a:xfrm>
            <a:custGeom>
              <a:rect b="b" l="l" r="r" t="t"/>
              <a:pathLst>
                <a:path extrusionOk="0" h="2168" w="4705">
                  <a:moveTo>
                    <a:pt x="3440" y="1"/>
                  </a:moveTo>
                  <a:cubicBezTo>
                    <a:pt x="2266" y="1"/>
                    <a:pt x="1138" y="550"/>
                    <a:pt x="401" y="1464"/>
                  </a:cubicBezTo>
                  <a:cubicBezTo>
                    <a:pt x="201" y="1664"/>
                    <a:pt x="68" y="1931"/>
                    <a:pt x="1" y="2164"/>
                  </a:cubicBezTo>
                  <a:cubicBezTo>
                    <a:pt x="1" y="2166"/>
                    <a:pt x="1" y="2167"/>
                    <a:pt x="3" y="2167"/>
                  </a:cubicBezTo>
                  <a:cubicBezTo>
                    <a:pt x="20" y="2167"/>
                    <a:pt x="188" y="1908"/>
                    <a:pt x="535" y="1531"/>
                  </a:cubicBezTo>
                  <a:cubicBezTo>
                    <a:pt x="1002" y="1097"/>
                    <a:pt x="1502" y="697"/>
                    <a:pt x="2069" y="463"/>
                  </a:cubicBezTo>
                  <a:cubicBezTo>
                    <a:pt x="2608" y="284"/>
                    <a:pt x="3173" y="158"/>
                    <a:pt x="3717" y="158"/>
                  </a:cubicBezTo>
                  <a:cubicBezTo>
                    <a:pt x="3779" y="158"/>
                    <a:pt x="3842" y="159"/>
                    <a:pt x="3904" y="163"/>
                  </a:cubicBezTo>
                  <a:cubicBezTo>
                    <a:pt x="4334" y="192"/>
                    <a:pt x="4617" y="270"/>
                    <a:pt x="4687" y="270"/>
                  </a:cubicBezTo>
                  <a:cubicBezTo>
                    <a:pt x="4698" y="270"/>
                    <a:pt x="4704" y="268"/>
                    <a:pt x="4704" y="263"/>
                  </a:cubicBezTo>
                  <a:cubicBezTo>
                    <a:pt x="4471" y="130"/>
                    <a:pt x="4204" y="29"/>
                    <a:pt x="3904" y="29"/>
                  </a:cubicBezTo>
                  <a:cubicBezTo>
                    <a:pt x="3749" y="10"/>
                    <a:pt x="3594" y="1"/>
                    <a:pt x="34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1625270" y="1398875"/>
              <a:ext cx="58775" cy="75837"/>
            </a:xfrm>
            <a:custGeom>
              <a:rect b="b" l="l" r="r" t="t"/>
              <a:pathLst>
                <a:path extrusionOk="0" h="3058" w="2370">
                  <a:moveTo>
                    <a:pt x="2118" y="1"/>
                  </a:moveTo>
                  <a:cubicBezTo>
                    <a:pt x="1998" y="1"/>
                    <a:pt x="1872" y="17"/>
                    <a:pt x="1736" y="56"/>
                  </a:cubicBezTo>
                  <a:cubicBezTo>
                    <a:pt x="701" y="356"/>
                    <a:pt x="1" y="1357"/>
                    <a:pt x="34" y="2424"/>
                  </a:cubicBezTo>
                  <a:cubicBezTo>
                    <a:pt x="34" y="2658"/>
                    <a:pt x="68" y="2891"/>
                    <a:pt x="201" y="3058"/>
                  </a:cubicBezTo>
                  <a:cubicBezTo>
                    <a:pt x="234" y="3058"/>
                    <a:pt x="201" y="2825"/>
                    <a:pt x="201" y="2491"/>
                  </a:cubicBezTo>
                  <a:cubicBezTo>
                    <a:pt x="234" y="1490"/>
                    <a:pt x="868" y="590"/>
                    <a:pt x="1802" y="223"/>
                  </a:cubicBezTo>
                  <a:cubicBezTo>
                    <a:pt x="2002" y="156"/>
                    <a:pt x="2169" y="89"/>
                    <a:pt x="2369" y="22"/>
                  </a:cubicBezTo>
                  <a:cubicBezTo>
                    <a:pt x="2286" y="9"/>
                    <a:pt x="2204" y="1"/>
                    <a:pt x="2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1497057" y="1412664"/>
              <a:ext cx="209308" cy="403711"/>
            </a:xfrm>
            <a:custGeom>
              <a:rect b="b" l="l" r="r" t="t"/>
              <a:pathLst>
                <a:path extrusionOk="0" h="16279" w="8440">
                  <a:moveTo>
                    <a:pt x="8340" y="0"/>
                  </a:moveTo>
                  <a:lnTo>
                    <a:pt x="8340" y="834"/>
                  </a:lnTo>
                  <a:cubicBezTo>
                    <a:pt x="8340" y="1601"/>
                    <a:pt x="8206" y="2335"/>
                    <a:pt x="7973" y="3002"/>
                  </a:cubicBezTo>
                  <a:cubicBezTo>
                    <a:pt x="7806" y="3469"/>
                    <a:pt x="7473" y="3836"/>
                    <a:pt x="7072" y="4170"/>
                  </a:cubicBezTo>
                  <a:cubicBezTo>
                    <a:pt x="6639" y="4503"/>
                    <a:pt x="6072" y="4770"/>
                    <a:pt x="5538" y="4870"/>
                  </a:cubicBezTo>
                  <a:cubicBezTo>
                    <a:pt x="4971" y="5037"/>
                    <a:pt x="4337" y="5171"/>
                    <a:pt x="3670" y="5437"/>
                  </a:cubicBezTo>
                  <a:cubicBezTo>
                    <a:pt x="3003" y="5671"/>
                    <a:pt x="2369" y="6105"/>
                    <a:pt x="1902" y="6638"/>
                  </a:cubicBezTo>
                  <a:cubicBezTo>
                    <a:pt x="1035" y="7672"/>
                    <a:pt x="501" y="9007"/>
                    <a:pt x="468" y="10374"/>
                  </a:cubicBezTo>
                  <a:cubicBezTo>
                    <a:pt x="401" y="11475"/>
                    <a:pt x="501" y="12609"/>
                    <a:pt x="701" y="13677"/>
                  </a:cubicBezTo>
                  <a:cubicBezTo>
                    <a:pt x="835" y="14110"/>
                    <a:pt x="868" y="14511"/>
                    <a:pt x="868" y="14944"/>
                  </a:cubicBezTo>
                  <a:cubicBezTo>
                    <a:pt x="868" y="15211"/>
                    <a:pt x="801" y="15545"/>
                    <a:pt x="634" y="15812"/>
                  </a:cubicBezTo>
                  <a:cubicBezTo>
                    <a:pt x="527" y="15940"/>
                    <a:pt x="392" y="16055"/>
                    <a:pt x="247" y="16148"/>
                  </a:cubicBezTo>
                  <a:lnTo>
                    <a:pt x="247" y="16148"/>
                  </a:lnTo>
                  <a:cubicBezTo>
                    <a:pt x="412" y="16075"/>
                    <a:pt x="552" y="15956"/>
                    <a:pt x="668" y="15812"/>
                  </a:cubicBezTo>
                  <a:cubicBezTo>
                    <a:pt x="868" y="15545"/>
                    <a:pt x="1001" y="15211"/>
                    <a:pt x="1001" y="14878"/>
                  </a:cubicBezTo>
                  <a:cubicBezTo>
                    <a:pt x="1001" y="14477"/>
                    <a:pt x="935" y="14044"/>
                    <a:pt x="868" y="13643"/>
                  </a:cubicBezTo>
                  <a:cubicBezTo>
                    <a:pt x="668" y="12543"/>
                    <a:pt x="634" y="11475"/>
                    <a:pt x="668" y="10374"/>
                  </a:cubicBezTo>
                  <a:cubicBezTo>
                    <a:pt x="734" y="9040"/>
                    <a:pt x="1201" y="7772"/>
                    <a:pt x="2069" y="6772"/>
                  </a:cubicBezTo>
                  <a:cubicBezTo>
                    <a:pt x="2536" y="6205"/>
                    <a:pt x="3136" y="5838"/>
                    <a:pt x="3737" y="5604"/>
                  </a:cubicBezTo>
                  <a:cubicBezTo>
                    <a:pt x="4337" y="5371"/>
                    <a:pt x="5004" y="5204"/>
                    <a:pt x="5571" y="5037"/>
                  </a:cubicBezTo>
                  <a:cubicBezTo>
                    <a:pt x="6138" y="4870"/>
                    <a:pt x="6672" y="4637"/>
                    <a:pt x="7172" y="4270"/>
                  </a:cubicBezTo>
                  <a:cubicBezTo>
                    <a:pt x="7573" y="3936"/>
                    <a:pt x="7873" y="3503"/>
                    <a:pt x="8073" y="3002"/>
                  </a:cubicBezTo>
                  <a:cubicBezTo>
                    <a:pt x="8373" y="2302"/>
                    <a:pt x="8440" y="1535"/>
                    <a:pt x="8407" y="801"/>
                  </a:cubicBezTo>
                  <a:cubicBezTo>
                    <a:pt x="8407" y="534"/>
                    <a:pt x="8373" y="334"/>
                    <a:pt x="8373" y="200"/>
                  </a:cubicBezTo>
                  <a:cubicBezTo>
                    <a:pt x="8373" y="134"/>
                    <a:pt x="8340" y="100"/>
                    <a:pt x="8340" y="0"/>
                  </a:cubicBezTo>
                  <a:close/>
                  <a:moveTo>
                    <a:pt x="247" y="16148"/>
                  </a:moveTo>
                  <a:cubicBezTo>
                    <a:pt x="221" y="16159"/>
                    <a:pt x="195" y="16169"/>
                    <a:pt x="167" y="16178"/>
                  </a:cubicBezTo>
                  <a:cubicBezTo>
                    <a:pt x="152" y="16194"/>
                    <a:pt x="122" y="16216"/>
                    <a:pt x="92" y="16236"/>
                  </a:cubicBezTo>
                  <a:lnTo>
                    <a:pt x="92" y="16236"/>
                  </a:lnTo>
                  <a:cubicBezTo>
                    <a:pt x="144" y="16210"/>
                    <a:pt x="196" y="16180"/>
                    <a:pt x="247" y="16148"/>
                  </a:cubicBezTo>
                  <a:close/>
                  <a:moveTo>
                    <a:pt x="92" y="16236"/>
                  </a:moveTo>
                  <a:lnTo>
                    <a:pt x="92" y="16236"/>
                  </a:lnTo>
                  <a:cubicBezTo>
                    <a:pt x="61" y="16251"/>
                    <a:pt x="31" y="16265"/>
                    <a:pt x="1" y="16279"/>
                  </a:cubicBezTo>
                  <a:cubicBezTo>
                    <a:pt x="19" y="16279"/>
                    <a:pt x="56" y="16259"/>
                    <a:pt x="92" y="16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2568345" y="3837310"/>
              <a:ext cx="646919" cy="486442"/>
            </a:xfrm>
            <a:custGeom>
              <a:rect b="b" l="l" r="r" t="t"/>
              <a:pathLst>
                <a:path extrusionOk="0" h="19615" w="26086">
                  <a:moveTo>
                    <a:pt x="8906" y="0"/>
                  </a:moveTo>
                  <a:lnTo>
                    <a:pt x="0" y="5304"/>
                  </a:lnTo>
                  <a:lnTo>
                    <a:pt x="8673" y="19614"/>
                  </a:lnTo>
                  <a:lnTo>
                    <a:pt x="26085" y="8273"/>
                  </a:lnTo>
                  <a:cubicBezTo>
                    <a:pt x="25835" y="7900"/>
                    <a:pt x="25074" y="7756"/>
                    <a:pt x="24050" y="7756"/>
                  </a:cubicBezTo>
                  <a:cubicBezTo>
                    <a:pt x="20579" y="7756"/>
                    <a:pt x="14077" y="9407"/>
                    <a:pt x="14077" y="9407"/>
                  </a:cubicBezTo>
                  <a:lnTo>
                    <a:pt x="8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2762748" y="4126621"/>
              <a:ext cx="42209" cy="39952"/>
            </a:xfrm>
            <a:custGeom>
              <a:rect b="b" l="l" r="r" t="t"/>
              <a:pathLst>
                <a:path extrusionOk="0" h="1611" w="1702">
                  <a:moveTo>
                    <a:pt x="889" y="1"/>
                  </a:moveTo>
                  <a:cubicBezTo>
                    <a:pt x="648" y="1"/>
                    <a:pt x="403" y="102"/>
                    <a:pt x="234" y="309"/>
                  </a:cubicBezTo>
                  <a:lnTo>
                    <a:pt x="300" y="276"/>
                  </a:lnTo>
                  <a:lnTo>
                    <a:pt x="300" y="276"/>
                  </a:lnTo>
                  <a:cubicBezTo>
                    <a:pt x="0" y="610"/>
                    <a:pt x="0" y="1110"/>
                    <a:pt x="300" y="1410"/>
                  </a:cubicBezTo>
                  <a:cubicBezTo>
                    <a:pt x="467" y="1544"/>
                    <a:pt x="659" y="1610"/>
                    <a:pt x="851" y="1610"/>
                  </a:cubicBezTo>
                  <a:cubicBezTo>
                    <a:pt x="1042" y="1610"/>
                    <a:pt x="1234" y="1544"/>
                    <a:pt x="1401" y="1410"/>
                  </a:cubicBezTo>
                  <a:cubicBezTo>
                    <a:pt x="1701" y="1077"/>
                    <a:pt x="1701" y="510"/>
                    <a:pt x="1401" y="176"/>
                  </a:cubicBezTo>
                  <a:cubicBezTo>
                    <a:pt x="1256" y="60"/>
                    <a:pt x="1074" y="1"/>
                    <a:pt x="8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2760244" y="4030796"/>
              <a:ext cx="458319" cy="292956"/>
            </a:xfrm>
            <a:custGeom>
              <a:rect b="b" l="l" r="r" t="t"/>
              <a:pathLst>
                <a:path extrusionOk="0" h="11813" w="18481">
                  <a:moveTo>
                    <a:pt x="17321" y="0"/>
                  </a:moveTo>
                  <a:cubicBezTo>
                    <a:pt x="17285" y="0"/>
                    <a:pt x="17249" y="1"/>
                    <a:pt x="17213" y="4"/>
                  </a:cubicBezTo>
                  <a:lnTo>
                    <a:pt x="1" y="10345"/>
                  </a:lnTo>
                  <a:lnTo>
                    <a:pt x="902" y="11812"/>
                  </a:lnTo>
                  <a:lnTo>
                    <a:pt x="18481" y="538"/>
                  </a:lnTo>
                  <a:cubicBezTo>
                    <a:pt x="18202" y="197"/>
                    <a:pt x="17780" y="0"/>
                    <a:pt x="173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892623" y="4063655"/>
              <a:ext cx="32289" cy="49153"/>
            </a:xfrm>
            <a:custGeom>
              <a:rect b="b" l="l" r="r" t="t"/>
              <a:pathLst>
                <a:path extrusionOk="0" h="1982" w="1302">
                  <a:moveTo>
                    <a:pt x="1231" y="1"/>
                  </a:moveTo>
                  <a:cubicBezTo>
                    <a:pt x="1086" y="1"/>
                    <a:pt x="564" y="223"/>
                    <a:pt x="300" y="780"/>
                  </a:cubicBezTo>
                  <a:cubicBezTo>
                    <a:pt x="0" y="1381"/>
                    <a:pt x="134" y="1981"/>
                    <a:pt x="267" y="1981"/>
                  </a:cubicBezTo>
                  <a:cubicBezTo>
                    <a:pt x="400" y="1981"/>
                    <a:pt x="400" y="1481"/>
                    <a:pt x="634" y="947"/>
                  </a:cubicBezTo>
                  <a:cubicBezTo>
                    <a:pt x="901" y="380"/>
                    <a:pt x="1301" y="113"/>
                    <a:pt x="1268" y="13"/>
                  </a:cubicBezTo>
                  <a:cubicBezTo>
                    <a:pt x="1264" y="5"/>
                    <a:pt x="1251" y="1"/>
                    <a:pt x="1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963128" y="4055496"/>
              <a:ext cx="20509" cy="50839"/>
            </a:xfrm>
            <a:custGeom>
              <a:rect b="b" l="l" r="r" t="t"/>
              <a:pathLst>
                <a:path extrusionOk="0" h="2050" w="827">
                  <a:moveTo>
                    <a:pt x="731" y="1"/>
                  </a:moveTo>
                  <a:cubicBezTo>
                    <a:pt x="599" y="1"/>
                    <a:pt x="249" y="361"/>
                    <a:pt x="126" y="976"/>
                  </a:cubicBezTo>
                  <a:cubicBezTo>
                    <a:pt x="1" y="1600"/>
                    <a:pt x="344" y="2050"/>
                    <a:pt x="443" y="2050"/>
                  </a:cubicBezTo>
                  <a:cubicBezTo>
                    <a:pt x="450" y="2050"/>
                    <a:pt x="455" y="2048"/>
                    <a:pt x="459" y="2043"/>
                  </a:cubicBezTo>
                  <a:cubicBezTo>
                    <a:pt x="560" y="2010"/>
                    <a:pt x="393" y="1543"/>
                    <a:pt x="459" y="1009"/>
                  </a:cubicBezTo>
                  <a:cubicBezTo>
                    <a:pt x="560" y="476"/>
                    <a:pt x="826" y="109"/>
                    <a:pt x="760" y="9"/>
                  </a:cubicBezTo>
                  <a:cubicBezTo>
                    <a:pt x="752" y="3"/>
                    <a:pt x="742" y="1"/>
                    <a:pt x="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027483" y="4047362"/>
              <a:ext cx="14880" cy="48260"/>
            </a:xfrm>
            <a:custGeom>
              <a:rect b="b" l="l" r="r" t="t"/>
              <a:pathLst>
                <a:path extrusionOk="0" h="1946" w="600">
                  <a:moveTo>
                    <a:pt x="350" y="1"/>
                  </a:moveTo>
                  <a:cubicBezTo>
                    <a:pt x="215" y="1"/>
                    <a:pt x="1" y="394"/>
                    <a:pt x="33" y="1004"/>
                  </a:cubicBezTo>
                  <a:cubicBezTo>
                    <a:pt x="63" y="1588"/>
                    <a:pt x="406" y="1945"/>
                    <a:pt x="512" y="1945"/>
                  </a:cubicBezTo>
                  <a:cubicBezTo>
                    <a:pt x="521" y="1945"/>
                    <a:pt x="528" y="1943"/>
                    <a:pt x="533" y="1938"/>
                  </a:cubicBezTo>
                  <a:cubicBezTo>
                    <a:pt x="600" y="1838"/>
                    <a:pt x="466" y="1471"/>
                    <a:pt x="400" y="970"/>
                  </a:cubicBezTo>
                  <a:cubicBezTo>
                    <a:pt x="366" y="470"/>
                    <a:pt x="500" y="36"/>
                    <a:pt x="366" y="3"/>
                  </a:cubicBezTo>
                  <a:cubicBezTo>
                    <a:pt x="361" y="2"/>
                    <a:pt x="356" y="1"/>
                    <a:pt x="3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841313" y="4012345"/>
              <a:ext cx="47193" cy="31967"/>
            </a:xfrm>
            <a:custGeom>
              <a:rect b="b" l="l" r="r" t="t"/>
              <a:pathLst>
                <a:path extrusionOk="0" h="1289" w="1903">
                  <a:moveTo>
                    <a:pt x="1712" y="1"/>
                  </a:moveTo>
                  <a:cubicBezTo>
                    <a:pt x="1507" y="1"/>
                    <a:pt x="1161" y="94"/>
                    <a:pt x="802" y="348"/>
                  </a:cubicBezTo>
                  <a:cubicBezTo>
                    <a:pt x="201" y="714"/>
                    <a:pt x="1" y="1248"/>
                    <a:pt x="134" y="1282"/>
                  </a:cubicBezTo>
                  <a:cubicBezTo>
                    <a:pt x="142" y="1286"/>
                    <a:pt x="150" y="1289"/>
                    <a:pt x="160" y="1289"/>
                  </a:cubicBezTo>
                  <a:cubicBezTo>
                    <a:pt x="280" y="1289"/>
                    <a:pt x="570" y="923"/>
                    <a:pt x="1002" y="614"/>
                  </a:cubicBezTo>
                  <a:cubicBezTo>
                    <a:pt x="1469" y="281"/>
                    <a:pt x="1902" y="181"/>
                    <a:pt x="1902" y="81"/>
                  </a:cubicBezTo>
                  <a:cubicBezTo>
                    <a:pt x="1902" y="32"/>
                    <a:pt x="1831" y="1"/>
                    <a:pt x="1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597286" y="3884454"/>
              <a:ext cx="240753" cy="169604"/>
            </a:xfrm>
            <a:custGeom>
              <a:rect b="b" l="l" r="r" t="t"/>
              <a:pathLst>
                <a:path extrusionOk="0" h="6839" w="9708">
                  <a:moveTo>
                    <a:pt x="8740" y="1"/>
                  </a:moveTo>
                  <a:lnTo>
                    <a:pt x="1" y="5338"/>
                  </a:lnTo>
                  <a:lnTo>
                    <a:pt x="868" y="6839"/>
                  </a:lnTo>
                  <a:lnTo>
                    <a:pt x="9708" y="1668"/>
                  </a:lnTo>
                  <a:lnTo>
                    <a:pt x="8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779290" y="3959993"/>
              <a:ext cx="84393" cy="29536"/>
            </a:xfrm>
            <a:custGeom>
              <a:rect b="b" l="l" r="r" t="t"/>
              <a:pathLst>
                <a:path extrusionOk="0" h="1191" w="3403">
                  <a:moveTo>
                    <a:pt x="1958" y="302"/>
                  </a:moveTo>
                  <a:cubicBezTo>
                    <a:pt x="2104" y="302"/>
                    <a:pt x="2250" y="310"/>
                    <a:pt x="2402" y="324"/>
                  </a:cubicBezTo>
                  <a:cubicBezTo>
                    <a:pt x="2634" y="348"/>
                    <a:pt x="2826" y="381"/>
                    <a:pt x="2977" y="412"/>
                  </a:cubicBezTo>
                  <a:lnTo>
                    <a:pt x="2977" y="412"/>
                  </a:lnTo>
                  <a:cubicBezTo>
                    <a:pt x="2770" y="476"/>
                    <a:pt x="2572" y="563"/>
                    <a:pt x="2402" y="691"/>
                  </a:cubicBezTo>
                  <a:cubicBezTo>
                    <a:pt x="2035" y="824"/>
                    <a:pt x="1701" y="857"/>
                    <a:pt x="1334" y="891"/>
                  </a:cubicBezTo>
                  <a:lnTo>
                    <a:pt x="701" y="891"/>
                  </a:lnTo>
                  <a:cubicBezTo>
                    <a:pt x="634" y="891"/>
                    <a:pt x="501" y="891"/>
                    <a:pt x="400" y="857"/>
                  </a:cubicBezTo>
                  <a:cubicBezTo>
                    <a:pt x="334" y="824"/>
                    <a:pt x="334" y="824"/>
                    <a:pt x="334" y="791"/>
                  </a:cubicBezTo>
                  <a:cubicBezTo>
                    <a:pt x="334" y="691"/>
                    <a:pt x="501" y="557"/>
                    <a:pt x="701" y="524"/>
                  </a:cubicBezTo>
                  <a:cubicBezTo>
                    <a:pt x="901" y="457"/>
                    <a:pt x="1134" y="390"/>
                    <a:pt x="1334" y="357"/>
                  </a:cubicBezTo>
                  <a:cubicBezTo>
                    <a:pt x="1549" y="318"/>
                    <a:pt x="1753" y="302"/>
                    <a:pt x="1958" y="302"/>
                  </a:cubicBezTo>
                  <a:close/>
                  <a:moveTo>
                    <a:pt x="1759" y="0"/>
                  </a:moveTo>
                  <a:cubicBezTo>
                    <a:pt x="1369" y="0"/>
                    <a:pt x="988" y="53"/>
                    <a:pt x="634" y="157"/>
                  </a:cubicBezTo>
                  <a:cubicBezTo>
                    <a:pt x="501" y="190"/>
                    <a:pt x="367" y="224"/>
                    <a:pt x="234" y="324"/>
                  </a:cubicBezTo>
                  <a:cubicBezTo>
                    <a:pt x="134" y="390"/>
                    <a:pt x="0" y="557"/>
                    <a:pt x="0" y="724"/>
                  </a:cubicBezTo>
                  <a:cubicBezTo>
                    <a:pt x="0" y="891"/>
                    <a:pt x="134" y="1124"/>
                    <a:pt x="334" y="1158"/>
                  </a:cubicBezTo>
                  <a:cubicBezTo>
                    <a:pt x="467" y="1191"/>
                    <a:pt x="567" y="1191"/>
                    <a:pt x="701" y="1191"/>
                  </a:cubicBezTo>
                  <a:cubicBezTo>
                    <a:pt x="901" y="1191"/>
                    <a:pt x="1168" y="1191"/>
                    <a:pt x="1368" y="1158"/>
                  </a:cubicBezTo>
                  <a:cubicBezTo>
                    <a:pt x="1735" y="1057"/>
                    <a:pt x="2068" y="991"/>
                    <a:pt x="2469" y="857"/>
                  </a:cubicBezTo>
                  <a:cubicBezTo>
                    <a:pt x="2805" y="719"/>
                    <a:pt x="3060" y="568"/>
                    <a:pt x="3204" y="462"/>
                  </a:cubicBezTo>
                  <a:lnTo>
                    <a:pt x="3204" y="462"/>
                  </a:lnTo>
                  <a:cubicBezTo>
                    <a:pt x="3292" y="482"/>
                    <a:pt x="3351" y="496"/>
                    <a:pt x="3381" y="496"/>
                  </a:cubicBezTo>
                  <a:cubicBezTo>
                    <a:pt x="3392" y="496"/>
                    <a:pt x="3399" y="494"/>
                    <a:pt x="3403" y="490"/>
                  </a:cubicBezTo>
                  <a:cubicBezTo>
                    <a:pt x="3369" y="452"/>
                    <a:pt x="3334" y="418"/>
                    <a:pt x="3297" y="386"/>
                  </a:cubicBezTo>
                  <a:lnTo>
                    <a:pt x="3297" y="386"/>
                  </a:lnTo>
                  <a:cubicBezTo>
                    <a:pt x="3330" y="354"/>
                    <a:pt x="3344" y="332"/>
                    <a:pt x="3336" y="324"/>
                  </a:cubicBezTo>
                  <a:lnTo>
                    <a:pt x="3336" y="324"/>
                  </a:lnTo>
                  <a:cubicBezTo>
                    <a:pt x="3305" y="330"/>
                    <a:pt x="3274" y="336"/>
                    <a:pt x="3243" y="343"/>
                  </a:cubicBezTo>
                  <a:lnTo>
                    <a:pt x="3243" y="343"/>
                  </a:lnTo>
                  <a:cubicBezTo>
                    <a:pt x="3028" y="183"/>
                    <a:pt x="2759" y="109"/>
                    <a:pt x="2469" y="57"/>
                  </a:cubicBezTo>
                  <a:cubicBezTo>
                    <a:pt x="2231" y="19"/>
                    <a:pt x="1993" y="0"/>
                    <a:pt x="1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2828095" y="3890951"/>
              <a:ext cx="43027" cy="81293"/>
            </a:xfrm>
            <a:custGeom>
              <a:rect b="b" l="l" r="r" t="t"/>
              <a:pathLst>
                <a:path extrusionOk="0" h="3278" w="1735">
                  <a:moveTo>
                    <a:pt x="581" y="1"/>
                  </a:moveTo>
                  <a:cubicBezTo>
                    <a:pt x="496" y="1"/>
                    <a:pt x="411" y="26"/>
                    <a:pt x="334" y="72"/>
                  </a:cubicBezTo>
                  <a:cubicBezTo>
                    <a:pt x="100" y="272"/>
                    <a:pt x="0" y="572"/>
                    <a:pt x="34" y="839"/>
                  </a:cubicBezTo>
                  <a:cubicBezTo>
                    <a:pt x="34" y="1073"/>
                    <a:pt x="67" y="1306"/>
                    <a:pt x="100" y="1506"/>
                  </a:cubicBezTo>
                  <a:cubicBezTo>
                    <a:pt x="200" y="1907"/>
                    <a:pt x="367" y="2240"/>
                    <a:pt x="567" y="2574"/>
                  </a:cubicBezTo>
                  <a:cubicBezTo>
                    <a:pt x="908" y="3070"/>
                    <a:pt x="1221" y="3278"/>
                    <a:pt x="1317" y="3278"/>
                  </a:cubicBezTo>
                  <a:cubicBezTo>
                    <a:pt x="1324" y="3278"/>
                    <a:pt x="1330" y="3277"/>
                    <a:pt x="1335" y="3274"/>
                  </a:cubicBezTo>
                  <a:cubicBezTo>
                    <a:pt x="1368" y="3241"/>
                    <a:pt x="1068" y="2974"/>
                    <a:pt x="901" y="2440"/>
                  </a:cubicBezTo>
                  <a:cubicBezTo>
                    <a:pt x="734" y="2107"/>
                    <a:pt x="601" y="1773"/>
                    <a:pt x="534" y="1440"/>
                  </a:cubicBezTo>
                  <a:cubicBezTo>
                    <a:pt x="501" y="1240"/>
                    <a:pt x="434" y="1006"/>
                    <a:pt x="434" y="806"/>
                  </a:cubicBezTo>
                  <a:cubicBezTo>
                    <a:pt x="401" y="639"/>
                    <a:pt x="434" y="472"/>
                    <a:pt x="567" y="339"/>
                  </a:cubicBezTo>
                  <a:cubicBezTo>
                    <a:pt x="585" y="327"/>
                    <a:pt x="606" y="321"/>
                    <a:pt x="627" y="321"/>
                  </a:cubicBezTo>
                  <a:cubicBezTo>
                    <a:pt x="725" y="321"/>
                    <a:pt x="852" y="436"/>
                    <a:pt x="934" y="572"/>
                  </a:cubicBezTo>
                  <a:cubicBezTo>
                    <a:pt x="1068" y="739"/>
                    <a:pt x="1201" y="906"/>
                    <a:pt x="1268" y="1073"/>
                  </a:cubicBezTo>
                  <a:cubicBezTo>
                    <a:pt x="1401" y="1340"/>
                    <a:pt x="1501" y="1740"/>
                    <a:pt x="1501" y="2074"/>
                  </a:cubicBezTo>
                  <a:cubicBezTo>
                    <a:pt x="1435" y="2407"/>
                    <a:pt x="1401" y="2741"/>
                    <a:pt x="1335" y="3074"/>
                  </a:cubicBezTo>
                  <a:cubicBezTo>
                    <a:pt x="1568" y="2807"/>
                    <a:pt x="1701" y="2474"/>
                    <a:pt x="1701" y="2107"/>
                  </a:cubicBezTo>
                  <a:cubicBezTo>
                    <a:pt x="1735" y="1673"/>
                    <a:pt x="1701" y="1306"/>
                    <a:pt x="1535" y="939"/>
                  </a:cubicBezTo>
                  <a:cubicBezTo>
                    <a:pt x="1435" y="739"/>
                    <a:pt x="1335" y="506"/>
                    <a:pt x="1168" y="339"/>
                  </a:cubicBezTo>
                  <a:cubicBezTo>
                    <a:pt x="1068" y="272"/>
                    <a:pt x="1001" y="172"/>
                    <a:pt x="868" y="105"/>
                  </a:cubicBezTo>
                  <a:cubicBezTo>
                    <a:pt x="778" y="34"/>
                    <a:pt x="679" y="1"/>
                    <a:pt x="5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2135693" y="4285660"/>
              <a:ext cx="523666" cy="416135"/>
            </a:xfrm>
            <a:custGeom>
              <a:rect b="b" l="l" r="r" t="t"/>
              <a:pathLst>
                <a:path extrusionOk="0" h="16780" w="21116">
                  <a:moveTo>
                    <a:pt x="134" y="1"/>
                  </a:moveTo>
                  <a:lnTo>
                    <a:pt x="0" y="16713"/>
                  </a:lnTo>
                  <a:lnTo>
                    <a:pt x="20915" y="16779"/>
                  </a:lnTo>
                  <a:cubicBezTo>
                    <a:pt x="21115" y="14178"/>
                    <a:pt x="10007" y="10875"/>
                    <a:pt x="10007" y="10875"/>
                  </a:cubicBezTo>
                  <a:lnTo>
                    <a:pt x="10575" y="1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209323" y="4530109"/>
              <a:ext cx="43870" cy="39580"/>
            </a:xfrm>
            <a:custGeom>
              <a:rect b="b" l="l" r="r" t="t"/>
              <a:pathLst>
                <a:path extrusionOk="0" h="1596" w="1769">
                  <a:moveTo>
                    <a:pt x="888" y="0"/>
                  </a:moveTo>
                  <a:cubicBezTo>
                    <a:pt x="803" y="0"/>
                    <a:pt x="717" y="16"/>
                    <a:pt x="634" y="51"/>
                  </a:cubicBezTo>
                  <a:lnTo>
                    <a:pt x="667" y="18"/>
                  </a:lnTo>
                  <a:lnTo>
                    <a:pt x="667" y="18"/>
                  </a:lnTo>
                  <a:cubicBezTo>
                    <a:pt x="267" y="151"/>
                    <a:pt x="0" y="551"/>
                    <a:pt x="100" y="985"/>
                  </a:cubicBezTo>
                  <a:cubicBezTo>
                    <a:pt x="190" y="1344"/>
                    <a:pt x="548" y="1596"/>
                    <a:pt x="910" y="1596"/>
                  </a:cubicBezTo>
                  <a:cubicBezTo>
                    <a:pt x="951" y="1596"/>
                    <a:pt x="993" y="1592"/>
                    <a:pt x="1034" y="1585"/>
                  </a:cubicBezTo>
                  <a:cubicBezTo>
                    <a:pt x="1501" y="1485"/>
                    <a:pt x="1768" y="1018"/>
                    <a:pt x="1668" y="551"/>
                  </a:cubicBezTo>
                  <a:cubicBezTo>
                    <a:pt x="1536" y="234"/>
                    <a:pt x="1215" y="0"/>
                    <a:pt x="8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137355" y="4658743"/>
              <a:ext cx="518681" cy="41390"/>
            </a:xfrm>
            <a:custGeom>
              <a:rect b="b" l="l" r="r" t="t"/>
              <a:pathLst>
                <a:path extrusionOk="0" h="1669" w="20915">
                  <a:moveTo>
                    <a:pt x="0" y="1"/>
                  </a:moveTo>
                  <a:lnTo>
                    <a:pt x="0" y="1669"/>
                  </a:lnTo>
                  <a:lnTo>
                    <a:pt x="20915" y="1669"/>
                  </a:lnTo>
                  <a:cubicBezTo>
                    <a:pt x="20782" y="835"/>
                    <a:pt x="19881" y="201"/>
                    <a:pt x="19881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344976" y="4550072"/>
              <a:ext cx="48830" cy="30999"/>
            </a:xfrm>
            <a:custGeom>
              <a:rect b="b" l="l" r="r" t="t"/>
              <a:pathLst>
                <a:path extrusionOk="0" h="1250" w="1969">
                  <a:moveTo>
                    <a:pt x="1604" y="0"/>
                  </a:moveTo>
                  <a:cubicBezTo>
                    <a:pt x="1368" y="0"/>
                    <a:pt x="1047" y="56"/>
                    <a:pt x="735" y="247"/>
                  </a:cubicBezTo>
                  <a:cubicBezTo>
                    <a:pt x="167" y="614"/>
                    <a:pt x="1" y="1214"/>
                    <a:pt x="67" y="1247"/>
                  </a:cubicBezTo>
                  <a:cubicBezTo>
                    <a:pt x="71" y="1249"/>
                    <a:pt x="76" y="1249"/>
                    <a:pt x="80" y="1249"/>
                  </a:cubicBezTo>
                  <a:cubicBezTo>
                    <a:pt x="189" y="1249"/>
                    <a:pt x="455" y="867"/>
                    <a:pt x="968" y="547"/>
                  </a:cubicBezTo>
                  <a:cubicBezTo>
                    <a:pt x="1468" y="213"/>
                    <a:pt x="1969" y="180"/>
                    <a:pt x="1969" y="80"/>
                  </a:cubicBezTo>
                  <a:cubicBezTo>
                    <a:pt x="1969" y="48"/>
                    <a:pt x="1823" y="0"/>
                    <a:pt x="1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410323" y="4574822"/>
              <a:ext cx="38092" cy="40101"/>
            </a:xfrm>
            <a:custGeom>
              <a:rect b="b" l="l" r="r" t="t"/>
              <a:pathLst>
                <a:path extrusionOk="0" h="1617" w="1536">
                  <a:moveTo>
                    <a:pt x="1409" y="1"/>
                  </a:moveTo>
                  <a:cubicBezTo>
                    <a:pt x="1222" y="1"/>
                    <a:pt x="790" y="169"/>
                    <a:pt x="435" y="550"/>
                  </a:cubicBezTo>
                  <a:cubicBezTo>
                    <a:pt x="1" y="1050"/>
                    <a:pt x="68" y="1617"/>
                    <a:pt x="168" y="1617"/>
                  </a:cubicBezTo>
                  <a:cubicBezTo>
                    <a:pt x="234" y="1617"/>
                    <a:pt x="334" y="1217"/>
                    <a:pt x="701" y="750"/>
                  </a:cubicBezTo>
                  <a:cubicBezTo>
                    <a:pt x="1068" y="283"/>
                    <a:pt x="1535" y="116"/>
                    <a:pt x="1502" y="49"/>
                  </a:cubicBezTo>
                  <a:cubicBezTo>
                    <a:pt x="1502" y="17"/>
                    <a:pt x="1468" y="1"/>
                    <a:pt x="1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469891" y="4598059"/>
              <a:ext cx="28147" cy="43350"/>
            </a:xfrm>
            <a:custGeom>
              <a:rect b="b" l="l" r="r" t="t"/>
              <a:pathLst>
                <a:path extrusionOk="0" h="1748" w="1135">
                  <a:moveTo>
                    <a:pt x="1060" y="0"/>
                  </a:moveTo>
                  <a:cubicBezTo>
                    <a:pt x="923" y="0"/>
                    <a:pt x="535" y="212"/>
                    <a:pt x="301" y="680"/>
                  </a:cubicBezTo>
                  <a:cubicBezTo>
                    <a:pt x="1" y="1247"/>
                    <a:pt x="167" y="1747"/>
                    <a:pt x="267" y="1747"/>
                  </a:cubicBezTo>
                  <a:cubicBezTo>
                    <a:pt x="368" y="1681"/>
                    <a:pt x="434" y="1314"/>
                    <a:pt x="634" y="847"/>
                  </a:cubicBezTo>
                  <a:cubicBezTo>
                    <a:pt x="835" y="413"/>
                    <a:pt x="1135" y="113"/>
                    <a:pt x="1101" y="13"/>
                  </a:cubicBezTo>
                  <a:cubicBezTo>
                    <a:pt x="1093" y="5"/>
                    <a:pt x="1079" y="0"/>
                    <a:pt x="1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2334238" y="4482543"/>
              <a:ext cx="56270" cy="12400"/>
            </a:xfrm>
            <a:custGeom>
              <a:rect b="b" l="l" r="r" t="t"/>
              <a:pathLst>
                <a:path extrusionOk="0" h="500" w="2269">
                  <a:moveTo>
                    <a:pt x="1101" y="1"/>
                  </a:moveTo>
                  <a:cubicBezTo>
                    <a:pt x="434" y="1"/>
                    <a:pt x="0" y="401"/>
                    <a:pt x="67" y="468"/>
                  </a:cubicBezTo>
                  <a:cubicBezTo>
                    <a:pt x="74" y="490"/>
                    <a:pt x="103" y="499"/>
                    <a:pt x="149" y="499"/>
                  </a:cubicBezTo>
                  <a:cubicBezTo>
                    <a:pt x="312" y="499"/>
                    <a:pt x="692" y="386"/>
                    <a:pt x="1134" y="334"/>
                  </a:cubicBezTo>
                  <a:cubicBezTo>
                    <a:pt x="1204" y="331"/>
                    <a:pt x="1271" y="329"/>
                    <a:pt x="1336" y="329"/>
                  </a:cubicBezTo>
                  <a:cubicBezTo>
                    <a:pt x="1672" y="329"/>
                    <a:pt x="1940" y="372"/>
                    <a:pt x="2095" y="372"/>
                  </a:cubicBezTo>
                  <a:cubicBezTo>
                    <a:pt x="2168" y="372"/>
                    <a:pt x="2216" y="363"/>
                    <a:pt x="2235" y="334"/>
                  </a:cubicBezTo>
                  <a:cubicBezTo>
                    <a:pt x="2268" y="301"/>
                    <a:pt x="1768" y="1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2138173" y="4477583"/>
              <a:ext cx="251492" cy="52972"/>
            </a:xfrm>
            <a:custGeom>
              <a:rect b="b" l="l" r="r" t="t"/>
              <a:pathLst>
                <a:path extrusionOk="0" h="2136" w="10141">
                  <a:moveTo>
                    <a:pt x="10141" y="1"/>
                  </a:moveTo>
                  <a:lnTo>
                    <a:pt x="0" y="134"/>
                  </a:lnTo>
                  <a:lnTo>
                    <a:pt x="0" y="1869"/>
                  </a:lnTo>
                  <a:lnTo>
                    <a:pt x="10008" y="2136"/>
                  </a:lnTo>
                  <a:lnTo>
                    <a:pt x="10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312712" y="4396514"/>
              <a:ext cx="78763" cy="43449"/>
            </a:xfrm>
            <a:custGeom>
              <a:rect b="b" l="l" r="r" t="t"/>
              <a:pathLst>
                <a:path extrusionOk="0" h="1752" w="3176">
                  <a:moveTo>
                    <a:pt x="626" y="268"/>
                  </a:moveTo>
                  <a:cubicBezTo>
                    <a:pt x="710" y="268"/>
                    <a:pt x="818" y="284"/>
                    <a:pt x="935" y="301"/>
                  </a:cubicBezTo>
                  <a:cubicBezTo>
                    <a:pt x="1135" y="401"/>
                    <a:pt x="1302" y="434"/>
                    <a:pt x="1502" y="501"/>
                  </a:cubicBezTo>
                  <a:cubicBezTo>
                    <a:pt x="1835" y="701"/>
                    <a:pt x="2136" y="835"/>
                    <a:pt x="2436" y="1068"/>
                  </a:cubicBezTo>
                  <a:cubicBezTo>
                    <a:pt x="2760" y="1342"/>
                    <a:pt x="2991" y="1580"/>
                    <a:pt x="3101" y="1682"/>
                  </a:cubicBezTo>
                  <a:lnTo>
                    <a:pt x="3101" y="1682"/>
                  </a:lnTo>
                  <a:cubicBezTo>
                    <a:pt x="2791" y="1592"/>
                    <a:pt x="2489" y="1526"/>
                    <a:pt x="2302" y="1402"/>
                  </a:cubicBezTo>
                  <a:cubicBezTo>
                    <a:pt x="1969" y="1268"/>
                    <a:pt x="1635" y="1135"/>
                    <a:pt x="1302" y="968"/>
                  </a:cubicBezTo>
                  <a:cubicBezTo>
                    <a:pt x="1135" y="835"/>
                    <a:pt x="935" y="768"/>
                    <a:pt x="768" y="634"/>
                  </a:cubicBezTo>
                  <a:cubicBezTo>
                    <a:pt x="635" y="601"/>
                    <a:pt x="601" y="568"/>
                    <a:pt x="501" y="468"/>
                  </a:cubicBezTo>
                  <a:cubicBezTo>
                    <a:pt x="434" y="401"/>
                    <a:pt x="434" y="468"/>
                    <a:pt x="468" y="334"/>
                  </a:cubicBezTo>
                  <a:cubicBezTo>
                    <a:pt x="484" y="284"/>
                    <a:pt x="543" y="268"/>
                    <a:pt x="626" y="268"/>
                  </a:cubicBezTo>
                  <a:close/>
                  <a:moveTo>
                    <a:pt x="601" y="1"/>
                  </a:moveTo>
                  <a:cubicBezTo>
                    <a:pt x="434" y="1"/>
                    <a:pt x="268" y="101"/>
                    <a:pt x="134" y="234"/>
                  </a:cubicBezTo>
                  <a:cubicBezTo>
                    <a:pt x="1" y="401"/>
                    <a:pt x="34" y="601"/>
                    <a:pt x="168" y="768"/>
                  </a:cubicBezTo>
                  <a:cubicBezTo>
                    <a:pt x="268" y="868"/>
                    <a:pt x="334" y="935"/>
                    <a:pt x="468" y="1035"/>
                  </a:cubicBezTo>
                  <a:cubicBezTo>
                    <a:pt x="968" y="1368"/>
                    <a:pt x="1535" y="1568"/>
                    <a:pt x="2136" y="1702"/>
                  </a:cubicBezTo>
                  <a:cubicBezTo>
                    <a:pt x="2302" y="1735"/>
                    <a:pt x="2478" y="1752"/>
                    <a:pt x="2653" y="1752"/>
                  </a:cubicBezTo>
                  <a:cubicBezTo>
                    <a:pt x="2814" y="1752"/>
                    <a:pt x="2976" y="1738"/>
                    <a:pt x="3131" y="1709"/>
                  </a:cubicBezTo>
                  <a:lnTo>
                    <a:pt x="3131" y="1709"/>
                  </a:lnTo>
                  <a:cubicBezTo>
                    <a:pt x="3151" y="1726"/>
                    <a:pt x="3164" y="1735"/>
                    <a:pt x="3170" y="1735"/>
                  </a:cubicBezTo>
                  <a:cubicBezTo>
                    <a:pt x="3176" y="1735"/>
                    <a:pt x="3175" y="1724"/>
                    <a:pt x="3168" y="1702"/>
                  </a:cubicBezTo>
                  <a:lnTo>
                    <a:pt x="3168" y="1702"/>
                  </a:lnTo>
                  <a:cubicBezTo>
                    <a:pt x="3169" y="1702"/>
                    <a:pt x="3169" y="1702"/>
                    <a:pt x="3170" y="1702"/>
                  </a:cubicBezTo>
                  <a:cubicBezTo>
                    <a:pt x="3169" y="1702"/>
                    <a:pt x="3169" y="1702"/>
                    <a:pt x="3168" y="1701"/>
                  </a:cubicBezTo>
                  <a:lnTo>
                    <a:pt x="3168" y="1701"/>
                  </a:lnTo>
                  <a:cubicBezTo>
                    <a:pt x="3135" y="1600"/>
                    <a:pt x="2958" y="1285"/>
                    <a:pt x="2603" y="901"/>
                  </a:cubicBezTo>
                  <a:cubicBezTo>
                    <a:pt x="2302" y="634"/>
                    <a:pt x="1969" y="434"/>
                    <a:pt x="1635" y="268"/>
                  </a:cubicBezTo>
                  <a:cubicBezTo>
                    <a:pt x="1435" y="201"/>
                    <a:pt x="1168" y="101"/>
                    <a:pt x="968" y="67"/>
                  </a:cubicBezTo>
                  <a:cubicBezTo>
                    <a:pt x="835" y="1"/>
                    <a:pt x="701" y="1"/>
                    <a:pt x="6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379720" y="4360951"/>
              <a:ext cx="41390" cy="80251"/>
            </a:xfrm>
            <a:custGeom>
              <a:rect b="b" l="l" r="r" t="t"/>
              <a:pathLst>
                <a:path extrusionOk="0" h="3236" w="1669">
                  <a:moveTo>
                    <a:pt x="1135" y="0"/>
                  </a:moveTo>
                  <a:cubicBezTo>
                    <a:pt x="835" y="34"/>
                    <a:pt x="601" y="200"/>
                    <a:pt x="468" y="501"/>
                  </a:cubicBezTo>
                  <a:lnTo>
                    <a:pt x="234" y="1134"/>
                  </a:lnTo>
                  <a:cubicBezTo>
                    <a:pt x="101" y="1501"/>
                    <a:pt x="67" y="1868"/>
                    <a:pt x="67" y="2235"/>
                  </a:cubicBezTo>
                  <a:cubicBezTo>
                    <a:pt x="1" y="2569"/>
                    <a:pt x="101" y="2969"/>
                    <a:pt x="301" y="3236"/>
                  </a:cubicBezTo>
                  <a:cubicBezTo>
                    <a:pt x="401" y="3236"/>
                    <a:pt x="268" y="2869"/>
                    <a:pt x="268" y="2369"/>
                  </a:cubicBezTo>
                  <a:cubicBezTo>
                    <a:pt x="268" y="2002"/>
                    <a:pt x="334" y="1668"/>
                    <a:pt x="468" y="1335"/>
                  </a:cubicBezTo>
                  <a:cubicBezTo>
                    <a:pt x="501" y="1134"/>
                    <a:pt x="634" y="901"/>
                    <a:pt x="735" y="734"/>
                  </a:cubicBezTo>
                  <a:cubicBezTo>
                    <a:pt x="801" y="567"/>
                    <a:pt x="1001" y="467"/>
                    <a:pt x="1101" y="401"/>
                  </a:cubicBezTo>
                  <a:cubicBezTo>
                    <a:pt x="1106" y="398"/>
                    <a:pt x="1111" y="397"/>
                    <a:pt x="1117" y="397"/>
                  </a:cubicBezTo>
                  <a:cubicBezTo>
                    <a:pt x="1183" y="397"/>
                    <a:pt x="1271" y="585"/>
                    <a:pt x="1302" y="801"/>
                  </a:cubicBezTo>
                  <a:cubicBezTo>
                    <a:pt x="1335" y="968"/>
                    <a:pt x="1335" y="1168"/>
                    <a:pt x="1302" y="1368"/>
                  </a:cubicBezTo>
                  <a:cubicBezTo>
                    <a:pt x="1268" y="1702"/>
                    <a:pt x="1135" y="2035"/>
                    <a:pt x="968" y="2335"/>
                  </a:cubicBezTo>
                  <a:cubicBezTo>
                    <a:pt x="668" y="2836"/>
                    <a:pt x="334" y="3069"/>
                    <a:pt x="334" y="3069"/>
                  </a:cubicBezTo>
                  <a:cubicBezTo>
                    <a:pt x="334" y="3069"/>
                    <a:pt x="768" y="3002"/>
                    <a:pt x="1168" y="2469"/>
                  </a:cubicBezTo>
                  <a:cubicBezTo>
                    <a:pt x="1435" y="2135"/>
                    <a:pt x="1568" y="1735"/>
                    <a:pt x="1635" y="1368"/>
                  </a:cubicBezTo>
                  <a:cubicBezTo>
                    <a:pt x="1669" y="1134"/>
                    <a:pt x="1669" y="901"/>
                    <a:pt x="1635" y="667"/>
                  </a:cubicBezTo>
                  <a:cubicBezTo>
                    <a:pt x="1635" y="534"/>
                    <a:pt x="1602" y="401"/>
                    <a:pt x="1568" y="301"/>
                  </a:cubicBezTo>
                  <a:cubicBezTo>
                    <a:pt x="1468" y="134"/>
                    <a:pt x="1302" y="0"/>
                    <a:pt x="1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1569025" y="2006612"/>
              <a:ext cx="649424" cy="1034907"/>
            </a:xfrm>
            <a:custGeom>
              <a:rect b="b" l="l" r="r" t="t"/>
              <a:pathLst>
                <a:path extrusionOk="0" h="41731" w="26187">
                  <a:moveTo>
                    <a:pt x="16279" y="1"/>
                  </a:moveTo>
                  <a:cubicBezTo>
                    <a:pt x="16279" y="1"/>
                    <a:pt x="15745" y="5071"/>
                    <a:pt x="10542" y="5104"/>
                  </a:cubicBezTo>
                  <a:cubicBezTo>
                    <a:pt x="6806" y="5104"/>
                    <a:pt x="4004" y="434"/>
                    <a:pt x="4004" y="434"/>
                  </a:cubicBezTo>
                  <a:lnTo>
                    <a:pt x="3170" y="501"/>
                  </a:lnTo>
                  <a:lnTo>
                    <a:pt x="1" y="22850"/>
                  </a:lnTo>
                  <a:lnTo>
                    <a:pt x="568" y="30689"/>
                  </a:lnTo>
                  <a:lnTo>
                    <a:pt x="11642" y="41731"/>
                  </a:lnTo>
                  <a:lnTo>
                    <a:pt x="25285" y="36727"/>
                  </a:lnTo>
                  <a:lnTo>
                    <a:pt x="26186" y="33558"/>
                  </a:lnTo>
                  <a:lnTo>
                    <a:pt x="25085" y="8840"/>
                  </a:lnTo>
                  <a:lnTo>
                    <a:pt x="16512" y="34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1304315" y="2016532"/>
              <a:ext cx="588194" cy="1480802"/>
            </a:xfrm>
            <a:custGeom>
              <a:rect b="b" l="l" r="r" t="t"/>
              <a:pathLst>
                <a:path extrusionOk="0" h="59711" w="23718">
                  <a:moveTo>
                    <a:pt x="14411" y="1"/>
                  </a:moveTo>
                  <a:cubicBezTo>
                    <a:pt x="14411" y="1"/>
                    <a:pt x="4003" y="368"/>
                    <a:pt x="2302" y="4804"/>
                  </a:cubicBezTo>
                  <a:cubicBezTo>
                    <a:pt x="1568" y="6772"/>
                    <a:pt x="1301" y="40363"/>
                    <a:pt x="1301" y="40363"/>
                  </a:cubicBezTo>
                  <a:cubicBezTo>
                    <a:pt x="1301" y="40363"/>
                    <a:pt x="0" y="43232"/>
                    <a:pt x="100" y="49203"/>
                  </a:cubicBezTo>
                  <a:cubicBezTo>
                    <a:pt x="167" y="54907"/>
                    <a:pt x="3970" y="58643"/>
                    <a:pt x="8673" y="59710"/>
                  </a:cubicBezTo>
                  <a:cubicBezTo>
                    <a:pt x="8673" y="59710"/>
                    <a:pt x="9941" y="50704"/>
                    <a:pt x="14911" y="46201"/>
                  </a:cubicBezTo>
                  <a:cubicBezTo>
                    <a:pt x="19614" y="41964"/>
                    <a:pt x="23717" y="41030"/>
                    <a:pt x="23717" y="41030"/>
                  </a:cubicBezTo>
                  <a:lnTo>
                    <a:pt x="22116" y="30056"/>
                  </a:lnTo>
                  <a:lnTo>
                    <a:pt x="20715" y="22517"/>
                  </a:lnTo>
                  <a:cubicBezTo>
                    <a:pt x="19548" y="16113"/>
                    <a:pt x="17846" y="9808"/>
                    <a:pt x="15678" y="3670"/>
                  </a:cubicBezTo>
                  <a:lnTo>
                    <a:pt x="14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1977671" y="2004950"/>
              <a:ext cx="404554" cy="941438"/>
            </a:xfrm>
            <a:custGeom>
              <a:rect b="b" l="l" r="r" t="t"/>
              <a:pathLst>
                <a:path extrusionOk="0" h="37962" w="16313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6239" y="17480"/>
                  </a:lnTo>
                  <a:lnTo>
                    <a:pt x="8674" y="36194"/>
                  </a:lnTo>
                  <a:lnTo>
                    <a:pt x="16313" y="37961"/>
                  </a:lnTo>
                  <a:lnTo>
                    <a:pt x="8040" y="1635"/>
                  </a:lnTo>
                  <a:cubicBezTo>
                    <a:pt x="6713" y="939"/>
                    <a:pt x="38" y="1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158856" y="2038058"/>
              <a:ext cx="541026" cy="1027765"/>
            </a:xfrm>
            <a:custGeom>
              <a:rect b="b" l="l" r="r" t="t"/>
              <a:pathLst>
                <a:path extrusionOk="0" h="41443" w="21816">
                  <a:moveTo>
                    <a:pt x="0" y="0"/>
                  </a:moveTo>
                  <a:lnTo>
                    <a:pt x="8907" y="34492"/>
                  </a:lnTo>
                  <a:cubicBezTo>
                    <a:pt x="8907" y="34492"/>
                    <a:pt x="9841" y="37327"/>
                    <a:pt x="11042" y="38995"/>
                  </a:cubicBezTo>
                  <a:cubicBezTo>
                    <a:pt x="12164" y="40554"/>
                    <a:pt x="13928" y="41443"/>
                    <a:pt x="16634" y="41443"/>
                  </a:cubicBezTo>
                  <a:cubicBezTo>
                    <a:pt x="16822" y="41443"/>
                    <a:pt x="17015" y="41439"/>
                    <a:pt x="17213" y="41430"/>
                  </a:cubicBezTo>
                  <a:cubicBezTo>
                    <a:pt x="20248" y="41263"/>
                    <a:pt x="21649" y="37961"/>
                    <a:pt x="21716" y="34492"/>
                  </a:cubicBezTo>
                  <a:cubicBezTo>
                    <a:pt x="21816" y="31022"/>
                    <a:pt x="18914" y="28354"/>
                    <a:pt x="18914" y="28354"/>
                  </a:cubicBezTo>
                  <a:cubicBezTo>
                    <a:pt x="18914" y="28354"/>
                    <a:pt x="9641" y="10474"/>
                    <a:pt x="7873" y="7139"/>
                  </a:cubicBezTo>
                  <a:cubicBezTo>
                    <a:pt x="6171" y="3936"/>
                    <a:pt x="3369" y="143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1337398" y="3001790"/>
              <a:ext cx="505463" cy="183987"/>
            </a:xfrm>
            <a:custGeom>
              <a:rect b="b" l="l" r="r" t="t"/>
              <a:pathLst>
                <a:path extrusionOk="0" h="7419" w="20382">
                  <a:moveTo>
                    <a:pt x="20382" y="0"/>
                  </a:moveTo>
                  <a:lnTo>
                    <a:pt x="20382" y="0"/>
                  </a:lnTo>
                  <a:cubicBezTo>
                    <a:pt x="17780" y="1101"/>
                    <a:pt x="15011" y="1968"/>
                    <a:pt x="12276" y="2602"/>
                  </a:cubicBezTo>
                  <a:cubicBezTo>
                    <a:pt x="8106" y="3570"/>
                    <a:pt x="3770" y="4003"/>
                    <a:pt x="1" y="6005"/>
                  </a:cubicBezTo>
                  <a:lnTo>
                    <a:pt x="67" y="5971"/>
                  </a:lnTo>
                  <a:cubicBezTo>
                    <a:pt x="67" y="6338"/>
                    <a:pt x="234" y="6739"/>
                    <a:pt x="568" y="6939"/>
                  </a:cubicBezTo>
                  <a:cubicBezTo>
                    <a:pt x="901" y="7139"/>
                    <a:pt x="1235" y="7272"/>
                    <a:pt x="1602" y="7306"/>
                  </a:cubicBezTo>
                  <a:cubicBezTo>
                    <a:pt x="2053" y="7384"/>
                    <a:pt x="2510" y="7419"/>
                    <a:pt x="2970" y="7419"/>
                  </a:cubicBezTo>
                  <a:cubicBezTo>
                    <a:pt x="4279" y="7419"/>
                    <a:pt x="5605" y="7134"/>
                    <a:pt x="6839" y="6739"/>
                  </a:cubicBezTo>
                  <a:cubicBezTo>
                    <a:pt x="8774" y="6071"/>
                    <a:pt x="10642" y="5204"/>
                    <a:pt x="12476" y="4270"/>
                  </a:cubicBezTo>
                  <a:cubicBezTo>
                    <a:pt x="15178" y="2969"/>
                    <a:pt x="17847" y="1568"/>
                    <a:pt x="20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1137216" y="2114118"/>
              <a:ext cx="659319" cy="1035651"/>
            </a:xfrm>
            <a:custGeom>
              <a:rect b="b" l="l" r="r" t="t"/>
              <a:pathLst>
                <a:path extrusionOk="0" h="41761" w="26586">
                  <a:moveTo>
                    <a:pt x="9545" y="1"/>
                  </a:moveTo>
                  <a:cubicBezTo>
                    <a:pt x="9542" y="1"/>
                    <a:pt x="9540" y="1"/>
                    <a:pt x="9540" y="2"/>
                  </a:cubicBezTo>
                  <a:cubicBezTo>
                    <a:pt x="5704" y="3438"/>
                    <a:pt x="2035" y="28222"/>
                    <a:pt x="2035" y="28723"/>
                  </a:cubicBezTo>
                  <a:cubicBezTo>
                    <a:pt x="1968" y="31458"/>
                    <a:pt x="0" y="39264"/>
                    <a:pt x="6972" y="41432"/>
                  </a:cubicBezTo>
                  <a:cubicBezTo>
                    <a:pt x="7690" y="41660"/>
                    <a:pt x="8525" y="41760"/>
                    <a:pt x="9439" y="41760"/>
                  </a:cubicBezTo>
                  <a:cubicBezTo>
                    <a:pt x="15998" y="41760"/>
                    <a:pt x="26586" y="36595"/>
                    <a:pt x="26586" y="36595"/>
                  </a:cubicBezTo>
                  <a:lnTo>
                    <a:pt x="22817" y="28956"/>
                  </a:lnTo>
                  <a:lnTo>
                    <a:pt x="12309" y="28756"/>
                  </a:lnTo>
                  <a:lnTo>
                    <a:pt x="12976" y="28756"/>
                  </a:lnTo>
                  <a:lnTo>
                    <a:pt x="15311" y="3838"/>
                  </a:lnTo>
                  <a:cubicBezTo>
                    <a:pt x="14819" y="1968"/>
                    <a:pt x="9711" y="1"/>
                    <a:pt x="9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196899" y="2213415"/>
              <a:ext cx="86897" cy="204373"/>
            </a:xfrm>
            <a:custGeom>
              <a:rect b="b" l="l" r="r" t="t"/>
              <a:pathLst>
                <a:path extrusionOk="0" h="8241" w="3504">
                  <a:moveTo>
                    <a:pt x="1" y="1"/>
                  </a:moveTo>
                  <a:lnTo>
                    <a:pt x="1" y="1"/>
                  </a:lnTo>
                  <a:cubicBezTo>
                    <a:pt x="134" y="401"/>
                    <a:pt x="301" y="835"/>
                    <a:pt x="501" y="1202"/>
                  </a:cubicBezTo>
                  <a:cubicBezTo>
                    <a:pt x="835" y="1936"/>
                    <a:pt x="1302" y="3003"/>
                    <a:pt x="1802" y="4104"/>
                  </a:cubicBezTo>
                  <a:cubicBezTo>
                    <a:pt x="2302" y="5238"/>
                    <a:pt x="2703" y="6272"/>
                    <a:pt x="3003" y="7039"/>
                  </a:cubicBezTo>
                  <a:cubicBezTo>
                    <a:pt x="3136" y="7440"/>
                    <a:pt x="3303" y="7873"/>
                    <a:pt x="3503" y="8240"/>
                  </a:cubicBezTo>
                  <a:cubicBezTo>
                    <a:pt x="3437" y="7840"/>
                    <a:pt x="3303" y="7406"/>
                    <a:pt x="3136" y="6939"/>
                  </a:cubicBezTo>
                  <a:cubicBezTo>
                    <a:pt x="2869" y="6205"/>
                    <a:pt x="2469" y="5105"/>
                    <a:pt x="2002" y="4004"/>
                  </a:cubicBezTo>
                  <a:cubicBezTo>
                    <a:pt x="1535" y="2870"/>
                    <a:pt x="1035" y="1836"/>
                    <a:pt x="668" y="1102"/>
                  </a:cubicBezTo>
                  <a:cubicBezTo>
                    <a:pt x="468" y="735"/>
                    <a:pt x="268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1631073" y="2359013"/>
              <a:ext cx="62073" cy="104257"/>
            </a:xfrm>
            <a:custGeom>
              <a:rect b="b" l="l" r="r" t="t"/>
              <a:pathLst>
                <a:path extrusionOk="0" h="4204" w="2503">
                  <a:moveTo>
                    <a:pt x="0" y="1"/>
                  </a:moveTo>
                  <a:cubicBezTo>
                    <a:pt x="7" y="8"/>
                    <a:pt x="17" y="14"/>
                    <a:pt x="28" y="21"/>
                  </a:cubicBezTo>
                  <a:lnTo>
                    <a:pt x="28" y="21"/>
                  </a:lnTo>
                  <a:cubicBezTo>
                    <a:pt x="10" y="8"/>
                    <a:pt x="0" y="1"/>
                    <a:pt x="0" y="1"/>
                  </a:cubicBezTo>
                  <a:close/>
                  <a:moveTo>
                    <a:pt x="28" y="21"/>
                  </a:moveTo>
                  <a:cubicBezTo>
                    <a:pt x="98" y="75"/>
                    <a:pt x="295" y="235"/>
                    <a:pt x="534" y="501"/>
                  </a:cubicBezTo>
                  <a:cubicBezTo>
                    <a:pt x="1435" y="1335"/>
                    <a:pt x="2002" y="2369"/>
                    <a:pt x="2335" y="3503"/>
                  </a:cubicBezTo>
                  <a:cubicBezTo>
                    <a:pt x="2402" y="3703"/>
                    <a:pt x="2443" y="3877"/>
                    <a:pt x="2469" y="4002"/>
                  </a:cubicBezTo>
                  <a:lnTo>
                    <a:pt x="2469" y="4002"/>
                  </a:lnTo>
                  <a:cubicBezTo>
                    <a:pt x="2465" y="3817"/>
                    <a:pt x="2434" y="3660"/>
                    <a:pt x="2402" y="3503"/>
                  </a:cubicBezTo>
                  <a:cubicBezTo>
                    <a:pt x="2269" y="2903"/>
                    <a:pt x="2002" y="2336"/>
                    <a:pt x="1735" y="1836"/>
                  </a:cubicBezTo>
                  <a:cubicBezTo>
                    <a:pt x="1435" y="1335"/>
                    <a:pt x="1068" y="868"/>
                    <a:pt x="601" y="468"/>
                  </a:cubicBezTo>
                  <a:cubicBezTo>
                    <a:pt x="467" y="334"/>
                    <a:pt x="301" y="234"/>
                    <a:pt x="167" y="134"/>
                  </a:cubicBezTo>
                  <a:cubicBezTo>
                    <a:pt x="141" y="81"/>
                    <a:pt x="72" y="49"/>
                    <a:pt x="28" y="21"/>
                  </a:cubicBezTo>
                  <a:close/>
                  <a:moveTo>
                    <a:pt x="2469" y="4002"/>
                  </a:moveTo>
                  <a:cubicBezTo>
                    <a:pt x="2469" y="4014"/>
                    <a:pt x="2469" y="4025"/>
                    <a:pt x="2469" y="4037"/>
                  </a:cubicBezTo>
                  <a:cubicBezTo>
                    <a:pt x="2469" y="4064"/>
                    <a:pt x="2490" y="4133"/>
                    <a:pt x="2499" y="4177"/>
                  </a:cubicBezTo>
                  <a:lnTo>
                    <a:pt x="2499" y="4177"/>
                  </a:lnTo>
                  <a:cubicBezTo>
                    <a:pt x="2494" y="4144"/>
                    <a:pt x="2485" y="4084"/>
                    <a:pt x="2469" y="4002"/>
                  </a:cubicBezTo>
                  <a:close/>
                  <a:moveTo>
                    <a:pt x="2499" y="4177"/>
                  </a:moveTo>
                  <a:cubicBezTo>
                    <a:pt x="2501" y="4194"/>
                    <a:pt x="2502" y="4204"/>
                    <a:pt x="2502" y="4204"/>
                  </a:cubicBezTo>
                  <a:cubicBezTo>
                    <a:pt x="2502" y="4197"/>
                    <a:pt x="2501" y="4188"/>
                    <a:pt x="2499" y="41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1610391" y="2378356"/>
              <a:ext cx="52277" cy="10465"/>
            </a:xfrm>
            <a:custGeom>
              <a:rect b="b" l="l" r="r" t="t"/>
              <a:pathLst>
                <a:path extrusionOk="0" h="422" w="2108">
                  <a:moveTo>
                    <a:pt x="1959" y="381"/>
                  </a:moveTo>
                  <a:cubicBezTo>
                    <a:pt x="1962" y="383"/>
                    <a:pt x="1965" y="386"/>
                    <a:pt x="1969" y="388"/>
                  </a:cubicBezTo>
                  <a:cubicBezTo>
                    <a:pt x="1974" y="388"/>
                    <a:pt x="1979" y="388"/>
                    <a:pt x="1986" y="388"/>
                  </a:cubicBezTo>
                  <a:lnTo>
                    <a:pt x="1986" y="388"/>
                  </a:lnTo>
                  <a:cubicBezTo>
                    <a:pt x="1977" y="386"/>
                    <a:pt x="1968" y="384"/>
                    <a:pt x="1959" y="381"/>
                  </a:cubicBezTo>
                  <a:close/>
                  <a:moveTo>
                    <a:pt x="1986" y="388"/>
                  </a:moveTo>
                  <a:cubicBezTo>
                    <a:pt x="2045" y="405"/>
                    <a:pt x="2083" y="414"/>
                    <a:pt x="2098" y="418"/>
                  </a:cubicBezTo>
                  <a:lnTo>
                    <a:pt x="2098" y="418"/>
                  </a:lnTo>
                  <a:cubicBezTo>
                    <a:pt x="2069" y="393"/>
                    <a:pt x="2020" y="389"/>
                    <a:pt x="1986" y="388"/>
                  </a:cubicBezTo>
                  <a:close/>
                  <a:moveTo>
                    <a:pt x="450" y="1"/>
                  </a:moveTo>
                  <a:cubicBezTo>
                    <a:pt x="346" y="1"/>
                    <a:pt x="241" y="7"/>
                    <a:pt x="134" y="21"/>
                  </a:cubicBezTo>
                  <a:lnTo>
                    <a:pt x="1" y="21"/>
                  </a:lnTo>
                  <a:lnTo>
                    <a:pt x="134" y="55"/>
                  </a:lnTo>
                  <a:cubicBezTo>
                    <a:pt x="145" y="60"/>
                    <a:pt x="156" y="65"/>
                    <a:pt x="167" y="70"/>
                  </a:cubicBezTo>
                  <a:lnTo>
                    <a:pt x="167" y="70"/>
                  </a:lnTo>
                  <a:lnTo>
                    <a:pt x="167" y="88"/>
                  </a:lnTo>
                  <a:cubicBezTo>
                    <a:pt x="179" y="87"/>
                    <a:pt x="191" y="87"/>
                    <a:pt x="203" y="86"/>
                  </a:cubicBezTo>
                  <a:lnTo>
                    <a:pt x="203" y="86"/>
                  </a:lnTo>
                  <a:cubicBezTo>
                    <a:pt x="620" y="269"/>
                    <a:pt x="1091" y="390"/>
                    <a:pt x="1502" y="422"/>
                  </a:cubicBezTo>
                  <a:lnTo>
                    <a:pt x="2102" y="422"/>
                  </a:lnTo>
                  <a:cubicBezTo>
                    <a:pt x="2102" y="422"/>
                    <a:pt x="1835" y="422"/>
                    <a:pt x="1502" y="388"/>
                  </a:cubicBezTo>
                  <a:cubicBezTo>
                    <a:pt x="1112" y="358"/>
                    <a:pt x="696" y="248"/>
                    <a:pt x="301" y="80"/>
                  </a:cubicBezTo>
                  <a:lnTo>
                    <a:pt x="301" y="80"/>
                  </a:lnTo>
                  <a:cubicBezTo>
                    <a:pt x="361" y="78"/>
                    <a:pt x="422" y="77"/>
                    <a:pt x="482" y="77"/>
                  </a:cubicBezTo>
                  <a:cubicBezTo>
                    <a:pt x="844" y="77"/>
                    <a:pt x="1206" y="126"/>
                    <a:pt x="1568" y="255"/>
                  </a:cubicBezTo>
                  <a:cubicBezTo>
                    <a:pt x="1735" y="315"/>
                    <a:pt x="1867" y="355"/>
                    <a:pt x="1959" y="381"/>
                  </a:cubicBezTo>
                  <a:lnTo>
                    <a:pt x="1959" y="381"/>
                  </a:lnTo>
                  <a:cubicBezTo>
                    <a:pt x="1827" y="287"/>
                    <a:pt x="1666" y="254"/>
                    <a:pt x="1568" y="222"/>
                  </a:cubicBezTo>
                  <a:cubicBezTo>
                    <a:pt x="1201" y="90"/>
                    <a:pt x="834" y="1"/>
                    <a:pt x="450" y="1"/>
                  </a:cubicBezTo>
                  <a:close/>
                  <a:moveTo>
                    <a:pt x="2098" y="418"/>
                  </a:moveTo>
                  <a:cubicBezTo>
                    <a:pt x="2100" y="419"/>
                    <a:pt x="2101" y="421"/>
                    <a:pt x="2102" y="422"/>
                  </a:cubicBezTo>
                  <a:cubicBezTo>
                    <a:pt x="2108" y="422"/>
                    <a:pt x="2107" y="421"/>
                    <a:pt x="2098" y="4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1667479" y="2352416"/>
              <a:ext cx="10763" cy="53790"/>
            </a:xfrm>
            <a:custGeom>
              <a:rect b="b" l="l" r="r" t="t"/>
              <a:pathLst>
                <a:path extrusionOk="0" h="2169" w="434">
                  <a:moveTo>
                    <a:pt x="330" y="2148"/>
                  </a:moveTo>
                  <a:cubicBezTo>
                    <a:pt x="331" y="2155"/>
                    <a:pt x="333" y="2161"/>
                    <a:pt x="334" y="2168"/>
                  </a:cubicBezTo>
                  <a:cubicBezTo>
                    <a:pt x="334" y="2162"/>
                    <a:pt x="332" y="2155"/>
                    <a:pt x="330" y="2148"/>
                  </a:cubicBezTo>
                  <a:close/>
                  <a:moveTo>
                    <a:pt x="134" y="0"/>
                  </a:moveTo>
                  <a:lnTo>
                    <a:pt x="100" y="133"/>
                  </a:lnTo>
                  <a:cubicBezTo>
                    <a:pt x="0" y="634"/>
                    <a:pt x="0" y="1134"/>
                    <a:pt x="134" y="1601"/>
                  </a:cubicBezTo>
                  <a:cubicBezTo>
                    <a:pt x="167" y="1735"/>
                    <a:pt x="267" y="1901"/>
                    <a:pt x="300" y="2001"/>
                  </a:cubicBezTo>
                  <a:cubicBezTo>
                    <a:pt x="300" y="2082"/>
                    <a:pt x="322" y="2119"/>
                    <a:pt x="330" y="2148"/>
                  </a:cubicBezTo>
                  <a:lnTo>
                    <a:pt x="330" y="2148"/>
                  </a:lnTo>
                  <a:cubicBezTo>
                    <a:pt x="298" y="1955"/>
                    <a:pt x="265" y="1762"/>
                    <a:pt x="200" y="1601"/>
                  </a:cubicBezTo>
                  <a:cubicBezTo>
                    <a:pt x="77" y="1171"/>
                    <a:pt x="68" y="713"/>
                    <a:pt x="171" y="278"/>
                  </a:cubicBezTo>
                  <a:lnTo>
                    <a:pt x="171" y="278"/>
                  </a:lnTo>
                  <a:cubicBezTo>
                    <a:pt x="310" y="713"/>
                    <a:pt x="364" y="1171"/>
                    <a:pt x="334" y="1601"/>
                  </a:cubicBezTo>
                  <a:lnTo>
                    <a:pt x="334" y="2168"/>
                  </a:lnTo>
                  <a:cubicBezTo>
                    <a:pt x="367" y="2102"/>
                    <a:pt x="434" y="2068"/>
                    <a:pt x="367" y="1968"/>
                  </a:cubicBezTo>
                  <a:lnTo>
                    <a:pt x="367" y="1501"/>
                  </a:lnTo>
                  <a:cubicBezTo>
                    <a:pt x="398" y="1093"/>
                    <a:pt x="341" y="626"/>
                    <a:pt x="196" y="184"/>
                  </a:cubicBezTo>
                  <a:lnTo>
                    <a:pt x="196" y="184"/>
                  </a:lnTo>
                  <a:cubicBezTo>
                    <a:pt x="197" y="178"/>
                    <a:pt x="199" y="172"/>
                    <a:pt x="200" y="167"/>
                  </a:cubicBezTo>
                  <a:lnTo>
                    <a:pt x="190" y="167"/>
                  </a:lnTo>
                  <a:cubicBezTo>
                    <a:pt x="183" y="144"/>
                    <a:pt x="175" y="122"/>
                    <a:pt x="167" y="1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1650095" y="2418581"/>
              <a:ext cx="34769" cy="11606"/>
            </a:xfrm>
            <a:custGeom>
              <a:rect b="b" l="l" r="r" t="t"/>
              <a:pathLst>
                <a:path extrusionOk="0" h="468" w="1402">
                  <a:moveTo>
                    <a:pt x="1402" y="401"/>
                  </a:moveTo>
                  <a:cubicBezTo>
                    <a:pt x="1402" y="401"/>
                    <a:pt x="1394" y="401"/>
                    <a:pt x="1383" y="404"/>
                  </a:cubicBezTo>
                  <a:lnTo>
                    <a:pt x="1383" y="404"/>
                  </a:lnTo>
                  <a:cubicBezTo>
                    <a:pt x="1395" y="402"/>
                    <a:pt x="1402" y="401"/>
                    <a:pt x="1402" y="401"/>
                  </a:cubicBezTo>
                  <a:close/>
                  <a:moveTo>
                    <a:pt x="1" y="1"/>
                  </a:moveTo>
                  <a:lnTo>
                    <a:pt x="67" y="101"/>
                  </a:lnTo>
                  <a:cubicBezTo>
                    <a:pt x="73" y="106"/>
                    <a:pt x="79" y="111"/>
                    <a:pt x="85" y="116"/>
                  </a:cubicBezTo>
                  <a:lnTo>
                    <a:pt x="85" y="116"/>
                  </a:lnTo>
                  <a:lnTo>
                    <a:pt x="67" y="134"/>
                  </a:lnTo>
                  <a:cubicBezTo>
                    <a:pt x="81" y="134"/>
                    <a:pt x="94" y="134"/>
                    <a:pt x="107" y="134"/>
                  </a:cubicBezTo>
                  <a:lnTo>
                    <a:pt x="107" y="134"/>
                  </a:lnTo>
                  <a:cubicBezTo>
                    <a:pt x="370" y="347"/>
                    <a:pt x="718" y="468"/>
                    <a:pt x="1035" y="468"/>
                  </a:cubicBezTo>
                  <a:cubicBezTo>
                    <a:pt x="1135" y="468"/>
                    <a:pt x="1235" y="468"/>
                    <a:pt x="1335" y="434"/>
                  </a:cubicBezTo>
                  <a:cubicBezTo>
                    <a:pt x="1353" y="416"/>
                    <a:pt x="1371" y="408"/>
                    <a:pt x="1383" y="404"/>
                  </a:cubicBezTo>
                  <a:lnTo>
                    <a:pt x="1383" y="404"/>
                  </a:lnTo>
                  <a:cubicBezTo>
                    <a:pt x="1335" y="413"/>
                    <a:pt x="1196" y="434"/>
                    <a:pt x="1035" y="434"/>
                  </a:cubicBezTo>
                  <a:cubicBezTo>
                    <a:pt x="742" y="405"/>
                    <a:pt x="449" y="299"/>
                    <a:pt x="224" y="138"/>
                  </a:cubicBezTo>
                  <a:lnTo>
                    <a:pt x="224" y="138"/>
                  </a:lnTo>
                  <a:cubicBezTo>
                    <a:pt x="638" y="157"/>
                    <a:pt x="1046" y="253"/>
                    <a:pt x="1402" y="401"/>
                  </a:cubicBezTo>
                  <a:cubicBezTo>
                    <a:pt x="1302" y="301"/>
                    <a:pt x="1168" y="267"/>
                    <a:pt x="1135" y="167"/>
                  </a:cubicBezTo>
                  <a:cubicBezTo>
                    <a:pt x="801" y="67"/>
                    <a:pt x="468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238264" y="2173711"/>
              <a:ext cx="62073" cy="104257"/>
            </a:xfrm>
            <a:custGeom>
              <a:rect b="b" l="l" r="r" t="t"/>
              <a:pathLst>
                <a:path extrusionOk="0" h="4204" w="2503">
                  <a:moveTo>
                    <a:pt x="1" y="1"/>
                  </a:moveTo>
                  <a:cubicBezTo>
                    <a:pt x="9" y="9"/>
                    <a:pt x="20" y="19"/>
                    <a:pt x="34" y="30"/>
                  </a:cubicBezTo>
                  <a:lnTo>
                    <a:pt x="34" y="30"/>
                  </a:lnTo>
                  <a:cubicBezTo>
                    <a:pt x="12" y="11"/>
                    <a:pt x="1" y="1"/>
                    <a:pt x="1" y="1"/>
                  </a:cubicBezTo>
                  <a:close/>
                  <a:moveTo>
                    <a:pt x="34" y="30"/>
                  </a:moveTo>
                  <a:cubicBezTo>
                    <a:pt x="105" y="91"/>
                    <a:pt x="281" y="248"/>
                    <a:pt x="534" y="501"/>
                  </a:cubicBezTo>
                  <a:cubicBezTo>
                    <a:pt x="1368" y="1335"/>
                    <a:pt x="2002" y="2369"/>
                    <a:pt x="2336" y="3503"/>
                  </a:cubicBezTo>
                  <a:cubicBezTo>
                    <a:pt x="2402" y="3719"/>
                    <a:pt x="2444" y="3894"/>
                    <a:pt x="2469" y="4015"/>
                  </a:cubicBezTo>
                  <a:lnTo>
                    <a:pt x="2469" y="4015"/>
                  </a:lnTo>
                  <a:cubicBezTo>
                    <a:pt x="2464" y="3825"/>
                    <a:pt x="2401" y="3664"/>
                    <a:pt x="2369" y="3503"/>
                  </a:cubicBezTo>
                  <a:cubicBezTo>
                    <a:pt x="2069" y="2336"/>
                    <a:pt x="1468" y="1302"/>
                    <a:pt x="568" y="468"/>
                  </a:cubicBezTo>
                  <a:cubicBezTo>
                    <a:pt x="468" y="334"/>
                    <a:pt x="301" y="268"/>
                    <a:pt x="167" y="134"/>
                  </a:cubicBezTo>
                  <a:cubicBezTo>
                    <a:pt x="142" y="109"/>
                    <a:pt x="78" y="64"/>
                    <a:pt x="34" y="30"/>
                  </a:cubicBezTo>
                  <a:close/>
                  <a:moveTo>
                    <a:pt x="2469" y="4015"/>
                  </a:moveTo>
                  <a:cubicBezTo>
                    <a:pt x="2469" y="4022"/>
                    <a:pt x="2469" y="4030"/>
                    <a:pt x="2469" y="4037"/>
                  </a:cubicBezTo>
                  <a:cubicBezTo>
                    <a:pt x="2471" y="4037"/>
                    <a:pt x="2472" y="4037"/>
                    <a:pt x="2473" y="4038"/>
                  </a:cubicBezTo>
                  <a:lnTo>
                    <a:pt x="2473" y="4038"/>
                  </a:lnTo>
                  <a:cubicBezTo>
                    <a:pt x="2472" y="4030"/>
                    <a:pt x="2470" y="4023"/>
                    <a:pt x="2469" y="4015"/>
                  </a:cubicBezTo>
                  <a:close/>
                  <a:moveTo>
                    <a:pt x="2473" y="4038"/>
                  </a:moveTo>
                  <a:cubicBezTo>
                    <a:pt x="2495" y="4145"/>
                    <a:pt x="2502" y="4204"/>
                    <a:pt x="2502" y="4204"/>
                  </a:cubicBezTo>
                  <a:cubicBezTo>
                    <a:pt x="2502" y="4140"/>
                    <a:pt x="2502" y="4046"/>
                    <a:pt x="2473" y="40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2217581" y="2192236"/>
              <a:ext cx="52277" cy="11284"/>
            </a:xfrm>
            <a:custGeom>
              <a:rect b="b" l="l" r="r" t="t"/>
              <a:pathLst>
                <a:path extrusionOk="0" h="455" w="2108">
                  <a:moveTo>
                    <a:pt x="484" y="0"/>
                  </a:moveTo>
                  <a:cubicBezTo>
                    <a:pt x="380" y="0"/>
                    <a:pt x="274" y="7"/>
                    <a:pt x="167" y="21"/>
                  </a:cubicBezTo>
                  <a:lnTo>
                    <a:pt x="1" y="21"/>
                  </a:lnTo>
                  <a:lnTo>
                    <a:pt x="134" y="88"/>
                  </a:lnTo>
                  <a:cubicBezTo>
                    <a:pt x="534" y="288"/>
                    <a:pt x="1035" y="421"/>
                    <a:pt x="1502" y="455"/>
                  </a:cubicBezTo>
                  <a:lnTo>
                    <a:pt x="2102" y="455"/>
                  </a:lnTo>
                  <a:cubicBezTo>
                    <a:pt x="2102" y="455"/>
                    <a:pt x="1869" y="455"/>
                    <a:pt x="1468" y="388"/>
                  </a:cubicBezTo>
                  <a:cubicBezTo>
                    <a:pt x="1056" y="359"/>
                    <a:pt x="644" y="251"/>
                    <a:pt x="278" y="89"/>
                  </a:cubicBezTo>
                  <a:lnTo>
                    <a:pt x="278" y="89"/>
                  </a:lnTo>
                  <a:cubicBezTo>
                    <a:pt x="724" y="95"/>
                    <a:pt x="1143" y="137"/>
                    <a:pt x="1535" y="288"/>
                  </a:cubicBezTo>
                  <a:cubicBezTo>
                    <a:pt x="1876" y="373"/>
                    <a:pt x="2072" y="434"/>
                    <a:pt x="2102" y="450"/>
                  </a:cubicBezTo>
                  <a:lnTo>
                    <a:pt x="2102" y="450"/>
                  </a:lnTo>
                  <a:cubicBezTo>
                    <a:pt x="2096" y="421"/>
                    <a:pt x="2034" y="420"/>
                    <a:pt x="2002" y="388"/>
                  </a:cubicBezTo>
                  <a:cubicBezTo>
                    <a:pt x="1869" y="355"/>
                    <a:pt x="1769" y="255"/>
                    <a:pt x="1568" y="221"/>
                  </a:cubicBezTo>
                  <a:cubicBezTo>
                    <a:pt x="1227" y="90"/>
                    <a:pt x="866" y="0"/>
                    <a:pt x="484" y="0"/>
                  </a:cubicBezTo>
                  <a:close/>
                  <a:moveTo>
                    <a:pt x="2102" y="450"/>
                  </a:moveTo>
                  <a:cubicBezTo>
                    <a:pt x="2102" y="452"/>
                    <a:pt x="2102" y="453"/>
                    <a:pt x="2102" y="455"/>
                  </a:cubicBezTo>
                  <a:cubicBezTo>
                    <a:pt x="2107" y="455"/>
                    <a:pt x="2107" y="453"/>
                    <a:pt x="2102" y="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2276331" y="2168751"/>
              <a:ext cx="10763" cy="52972"/>
            </a:xfrm>
            <a:custGeom>
              <a:rect b="b" l="l" r="r" t="t"/>
              <a:pathLst>
                <a:path extrusionOk="0" h="2136" w="434">
                  <a:moveTo>
                    <a:pt x="292" y="2081"/>
                  </a:moveTo>
                  <a:cubicBezTo>
                    <a:pt x="295" y="2099"/>
                    <a:pt x="298" y="2117"/>
                    <a:pt x="300" y="2136"/>
                  </a:cubicBezTo>
                  <a:cubicBezTo>
                    <a:pt x="300" y="2115"/>
                    <a:pt x="297" y="2097"/>
                    <a:pt x="292" y="2081"/>
                  </a:cubicBezTo>
                  <a:close/>
                  <a:moveTo>
                    <a:pt x="133" y="1"/>
                  </a:moveTo>
                  <a:lnTo>
                    <a:pt x="100" y="134"/>
                  </a:lnTo>
                  <a:cubicBezTo>
                    <a:pt x="0" y="601"/>
                    <a:pt x="0" y="1135"/>
                    <a:pt x="133" y="1568"/>
                  </a:cubicBezTo>
                  <a:cubicBezTo>
                    <a:pt x="133" y="1702"/>
                    <a:pt x="234" y="1869"/>
                    <a:pt x="267" y="2002"/>
                  </a:cubicBezTo>
                  <a:cubicBezTo>
                    <a:pt x="267" y="2025"/>
                    <a:pt x="283" y="2048"/>
                    <a:pt x="292" y="2081"/>
                  </a:cubicBezTo>
                  <a:lnTo>
                    <a:pt x="292" y="2081"/>
                  </a:lnTo>
                  <a:cubicBezTo>
                    <a:pt x="261" y="1871"/>
                    <a:pt x="228" y="1689"/>
                    <a:pt x="167" y="1535"/>
                  </a:cubicBezTo>
                  <a:cubicBezTo>
                    <a:pt x="44" y="1105"/>
                    <a:pt x="34" y="647"/>
                    <a:pt x="138" y="238"/>
                  </a:cubicBezTo>
                  <a:lnTo>
                    <a:pt x="138" y="238"/>
                  </a:lnTo>
                  <a:cubicBezTo>
                    <a:pt x="277" y="647"/>
                    <a:pt x="331" y="1105"/>
                    <a:pt x="300" y="1535"/>
                  </a:cubicBezTo>
                  <a:lnTo>
                    <a:pt x="300" y="2136"/>
                  </a:lnTo>
                  <a:cubicBezTo>
                    <a:pt x="300" y="2035"/>
                    <a:pt x="334" y="2002"/>
                    <a:pt x="334" y="1969"/>
                  </a:cubicBezTo>
                  <a:cubicBezTo>
                    <a:pt x="400" y="1835"/>
                    <a:pt x="400" y="1669"/>
                    <a:pt x="400" y="1535"/>
                  </a:cubicBezTo>
                  <a:cubicBezTo>
                    <a:pt x="434" y="1068"/>
                    <a:pt x="334" y="568"/>
                    <a:pt x="167" y="134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2257285" y="2234097"/>
              <a:ext cx="35612" cy="10788"/>
            </a:xfrm>
            <a:custGeom>
              <a:rect b="b" l="l" r="r" t="t"/>
              <a:pathLst>
                <a:path extrusionOk="0" h="435" w="1436">
                  <a:moveTo>
                    <a:pt x="1" y="1"/>
                  </a:moveTo>
                  <a:lnTo>
                    <a:pt x="68" y="68"/>
                  </a:lnTo>
                  <a:cubicBezTo>
                    <a:pt x="79" y="78"/>
                    <a:pt x="91" y="88"/>
                    <a:pt x="104" y="98"/>
                  </a:cubicBezTo>
                  <a:lnTo>
                    <a:pt x="104" y="98"/>
                  </a:lnTo>
                  <a:lnTo>
                    <a:pt x="101" y="101"/>
                  </a:lnTo>
                  <a:cubicBezTo>
                    <a:pt x="103" y="101"/>
                    <a:pt x="105" y="101"/>
                    <a:pt x="107" y="101"/>
                  </a:cubicBezTo>
                  <a:lnTo>
                    <a:pt x="107" y="101"/>
                  </a:lnTo>
                  <a:cubicBezTo>
                    <a:pt x="370" y="314"/>
                    <a:pt x="718" y="435"/>
                    <a:pt x="1035" y="435"/>
                  </a:cubicBezTo>
                  <a:cubicBezTo>
                    <a:pt x="1102" y="435"/>
                    <a:pt x="1235" y="435"/>
                    <a:pt x="1335" y="401"/>
                  </a:cubicBezTo>
                  <a:cubicBezTo>
                    <a:pt x="1402" y="401"/>
                    <a:pt x="1435" y="368"/>
                    <a:pt x="1435" y="368"/>
                  </a:cubicBezTo>
                  <a:lnTo>
                    <a:pt x="1435" y="368"/>
                  </a:lnTo>
                  <a:cubicBezTo>
                    <a:pt x="1435" y="368"/>
                    <a:pt x="1268" y="401"/>
                    <a:pt x="1068" y="401"/>
                  </a:cubicBezTo>
                  <a:cubicBezTo>
                    <a:pt x="776" y="372"/>
                    <a:pt x="483" y="266"/>
                    <a:pt x="258" y="105"/>
                  </a:cubicBezTo>
                  <a:lnTo>
                    <a:pt x="258" y="105"/>
                  </a:lnTo>
                  <a:cubicBezTo>
                    <a:pt x="672" y="124"/>
                    <a:pt x="1080" y="220"/>
                    <a:pt x="1435" y="368"/>
                  </a:cubicBezTo>
                  <a:cubicBezTo>
                    <a:pt x="1335" y="268"/>
                    <a:pt x="1202" y="234"/>
                    <a:pt x="1102" y="168"/>
                  </a:cubicBezTo>
                  <a:cubicBezTo>
                    <a:pt x="768" y="34"/>
                    <a:pt x="434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110051" y="2091004"/>
              <a:ext cx="24824" cy="120798"/>
            </a:xfrm>
            <a:custGeom>
              <a:rect b="b" l="l" r="r" t="t"/>
              <a:pathLst>
                <a:path extrusionOk="0" h="4871" w="1001">
                  <a:moveTo>
                    <a:pt x="1001" y="0"/>
                  </a:moveTo>
                  <a:lnTo>
                    <a:pt x="1001" y="0"/>
                  </a:lnTo>
                  <a:cubicBezTo>
                    <a:pt x="968" y="33"/>
                    <a:pt x="934" y="134"/>
                    <a:pt x="901" y="167"/>
                  </a:cubicBezTo>
                  <a:cubicBezTo>
                    <a:pt x="834" y="300"/>
                    <a:pt x="734" y="467"/>
                    <a:pt x="667" y="634"/>
                  </a:cubicBezTo>
                  <a:cubicBezTo>
                    <a:pt x="401" y="1168"/>
                    <a:pt x="200" y="1768"/>
                    <a:pt x="134" y="2335"/>
                  </a:cubicBezTo>
                  <a:cubicBezTo>
                    <a:pt x="0" y="2936"/>
                    <a:pt x="0" y="3536"/>
                    <a:pt x="67" y="4136"/>
                  </a:cubicBezTo>
                  <a:cubicBezTo>
                    <a:pt x="67" y="4337"/>
                    <a:pt x="134" y="4503"/>
                    <a:pt x="167" y="4670"/>
                  </a:cubicBezTo>
                  <a:cubicBezTo>
                    <a:pt x="167" y="4770"/>
                    <a:pt x="167" y="4837"/>
                    <a:pt x="200" y="4870"/>
                  </a:cubicBezTo>
                  <a:cubicBezTo>
                    <a:pt x="267" y="4870"/>
                    <a:pt x="167" y="4603"/>
                    <a:pt x="134" y="4136"/>
                  </a:cubicBezTo>
                  <a:cubicBezTo>
                    <a:pt x="0" y="2969"/>
                    <a:pt x="167" y="1768"/>
                    <a:pt x="667" y="667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112084" y="2168751"/>
              <a:ext cx="33554" cy="41390"/>
            </a:xfrm>
            <a:custGeom>
              <a:rect b="b" l="l" r="r" t="t"/>
              <a:pathLst>
                <a:path extrusionOk="0" h="1669" w="1353">
                  <a:moveTo>
                    <a:pt x="18" y="1"/>
                  </a:moveTo>
                  <a:cubicBezTo>
                    <a:pt x="1" y="1"/>
                    <a:pt x="4" y="12"/>
                    <a:pt x="23" y="33"/>
                  </a:cubicBezTo>
                  <a:lnTo>
                    <a:pt x="23" y="33"/>
                  </a:lnTo>
                  <a:cubicBezTo>
                    <a:pt x="27" y="54"/>
                    <a:pt x="36" y="86"/>
                    <a:pt x="52" y="134"/>
                  </a:cubicBezTo>
                  <a:cubicBezTo>
                    <a:pt x="85" y="201"/>
                    <a:pt x="185" y="334"/>
                    <a:pt x="252" y="501"/>
                  </a:cubicBezTo>
                  <a:cubicBezTo>
                    <a:pt x="519" y="968"/>
                    <a:pt x="852" y="1302"/>
                    <a:pt x="1219" y="1568"/>
                  </a:cubicBezTo>
                  <a:lnTo>
                    <a:pt x="1353" y="1669"/>
                  </a:lnTo>
                  <a:lnTo>
                    <a:pt x="1353" y="1669"/>
                  </a:lnTo>
                  <a:lnTo>
                    <a:pt x="1286" y="1535"/>
                  </a:lnTo>
                  <a:cubicBezTo>
                    <a:pt x="1282" y="1528"/>
                    <a:pt x="1278" y="1520"/>
                    <a:pt x="1275" y="1513"/>
                  </a:cubicBezTo>
                  <a:lnTo>
                    <a:pt x="1275" y="1513"/>
                  </a:lnTo>
                  <a:lnTo>
                    <a:pt x="1286" y="1502"/>
                  </a:lnTo>
                  <a:cubicBezTo>
                    <a:pt x="1277" y="1495"/>
                    <a:pt x="1268" y="1489"/>
                    <a:pt x="1259" y="1482"/>
                  </a:cubicBezTo>
                  <a:lnTo>
                    <a:pt x="1259" y="1482"/>
                  </a:lnTo>
                  <a:cubicBezTo>
                    <a:pt x="1059" y="1097"/>
                    <a:pt x="771" y="687"/>
                    <a:pt x="452" y="368"/>
                  </a:cubicBezTo>
                  <a:lnTo>
                    <a:pt x="452" y="368"/>
                  </a:lnTo>
                  <a:cubicBezTo>
                    <a:pt x="760" y="676"/>
                    <a:pt x="1011" y="1068"/>
                    <a:pt x="1205" y="1441"/>
                  </a:cubicBezTo>
                  <a:lnTo>
                    <a:pt x="1205" y="1441"/>
                  </a:lnTo>
                  <a:cubicBezTo>
                    <a:pt x="870" y="1185"/>
                    <a:pt x="568" y="872"/>
                    <a:pt x="352" y="501"/>
                  </a:cubicBezTo>
                  <a:cubicBezTo>
                    <a:pt x="193" y="297"/>
                    <a:pt x="96" y="139"/>
                    <a:pt x="50" y="59"/>
                  </a:cubicBezTo>
                  <a:lnTo>
                    <a:pt x="50" y="59"/>
                  </a:lnTo>
                  <a:cubicBezTo>
                    <a:pt x="124" y="125"/>
                    <a:pt x="281" y="239"/>
                    <a:pt x="452" y="368"/>
                  </a:cubicBezTo>
                  <a:cubicBezTo>
                    <a:pt x="352" y="234"/>
                    <a:pt x="252" y="167"/>
                    <a:pt x="118" y="67"/>
                  </a:cubicBezTo>
                  <a:cubicBezTo>
                    <a:pt x="85" y="34"/>
                    <a:pt x="52" y="34"/>
                    <a:pt x="18" y="1"/>
                  </a:cubicBezTo>
                  <a:lnTo>
                    <a:pt x="18" y="1"/>
                  </a:ln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081085" y="2145588"/>
              <a:ext cx="29809" cy="44689"/>
            </a:xfrm>
            <a:custGeom>
              <a:rect b="b" l="l" r="r" t="t"/>
              <a:pathLst>
                <a:path extrusionOk="0" h="1802" w="1202">
                  <a:moveTo>
                    <a:pt x="1202" y="1"/>
                  </a:moveTo>
                  <a:lnTo>
                    <a:pt x="1202" y="1"/>
                  </a:lnTo>
                  <a:cubicBezTo>
                    <a:pt x="1202" y="1"/>
                    <a:pt x="1202" y="1"/>
                    <a:pt x="1202" y="1"/>
                  </a:cubicBezTo>
                  <a:lnTo>
                    <a:pt x="1202" y="1"/>
                  </a:lnTo>
                  <a:cubicBezTo>
                    <a:pt x="1202" y="1"/>
                    <a:pt x="1202" y="1"/>
                    <a:pt x="1202" y="1"/>
                  </a:cubicBezTo>
                  <a:close/>
                  <a:moveTo>
                    <a:pt x="1202" y="1"/>
                  </a:moveTo>
                  <a:cubicBezTo>
                    <a:pt x="1197" y="8"/>
                    <a:pt x="1193" y="15"/>
                    <a:pt x="1189" y="22"/>
                  </a:cubicBezTo>
                  <a:lnTo>
                    <a:pt x="1189" y="22"/>
                  </a:lnTo>
                  <a:cubicBezTo>
                    <a:pt x="1197" y="9"/>
                    <a:pt x="1202" y="1"/>
                    <a:pt x="1202" y="1"/>
                  </a:cubicBezTo>
                  <a:close/>
                  <a:moveTo>
                    <a:pt x="1202" y="1"/>
                  </a:moveTo>
                  <a:cubicBezTo>
                    <a:pt x="1202" y="1"/>
                    <a:pt x="1168" y="234"/>
                    <a:pt x="1001" y="568"/>
                  </a:cubicBezTo>
                  <a:cubicBezTo>
                    <a:pt x="812" y="946"/>
                    <a:pt x="504" y="1294"/>
                    <a:pt x="161" y="1585"/>
                  </a:cubicBezTo>
                  <a:lnTo>
                    <a:pt x="161" y="1585"/>
                  </a:lnTo>
                  <a:cubicBezTo>
                    <a:pt x="298" y="1180"/>
                    <a:pt x="523" y="780"/>
                    <a:pt x="835" y="468"/>
                  </a:cubicBezTo>
                  <a:cubicBezTo>
                    <a:pt x="963" y="340"/>
                    <a:pt x="1090" y="181"/>
                    <a:pt x="1189" y="22"/>
                  </a:cubicBezTo>
                  <a:lnTo>
                    <a:pt x="1189" y="22"/>
                  </a:lnTo>
                  <a:cubicBezTo>
                    <a:pt x="1174" y="44"/>
                    <a:pt x="1144" y="79"/>
                    <a:pt x="1102" y="101"/>
                  </a:cubicBezTo>
                  <a:lnTo>
                    <a:pt x="801" y="434"/>
                  </a:lnTo>
                  <a:cubicBezTo>
                    <a:pt x="468" y="768"/>
                    <a:pt x="201" y="1235"/>
                    <a:pt x="34" y="1669"/>
                  </a:cubicBezTo>
                  <a:lnTo>
                    <a:pt x="1" y="1802"/>
                  </a:lnTo>
                  <a:lnTo>
                    <a:pt x="1" y="1802"/>
                  </a:lnTo>
                  <a:lnTo>
                    <a:pt x="101" y="1735"/>
                  </a:lnTo>
                  <a:cubicBezTo>
                    <a:pt x="501" y="1435"/>
                    <a:pt x="801" y="1068"/>
                    <a:pt x="1001" y="601"/>
                  </a:cubicBezTo>
                  <a:cubicBezTo>
                    <a:pt x="1102" y="468"/>
                    <a:pt x="1135" y="301"/>
                    <a:pt x="1168" y="167"/>
                  </a:cubicBezTo>
                  <a:cubicBezTo>
                    <a:pt x="1202" y="134"/>
                    <a:pt x="1202" y="67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119152" y="2123269"/>
              <a:ext cx="24006" cy="30627"/>
            </a:xfrm>
            <a:custGeom>
              <a:rect b="b" l="l" r="r" t="t"/>
              <a:pathLst>
                <a:path extrusionOk="0" h="1235" w="968">
                  <a:moveTo>
                    <a:pt x="9" y="16"/>
                  </a:moveTo>
                  <a:lnTo>
                    <a:pt x="9" y="16"/>
                  </a:lnTo>
                  <a:cubicBezTo>
                    <a:pt x="43" y="46"/>
                    <a:pt x="164" y="87"/>
                    <a:pt x="334" y="200"/>
                  </a:cubicBezTo>
                  <a:cubicBezTo>
                    <a:pt x="579" y="445"/>
                    <a:pt x="740" y="691"/>
                    <a:pt x="790" y="988"/>
                  </a:cubicBezTo>
                  <a:lnTo>
                    <a:pt x="790" y="988"/>
                  </a:lnTo>
                  <a:cubicBezTo>
                    <a:pt x="455" y="728"/>
                    <a:pt x="218" y="373"/>
                    <a:pt x="9" y="16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3"/>
                    <a:pt x="2" y="7"/>
                    <a:pt x="4" y="10"/>
                  </a:cubicBezTo>
                  <a:lnTo>
                    <a:pt x="4" y="10"/>
                  </a:lnTo>
                  <a:cubicBezTo>
                    <a:pt x="68" y="172"/>
                    <a:pt x="103" y="302"/>
                    <a:pt x="234" y="400"/>
                  </a:cubicBezTo>
                  <a:cubicBezTo>
                    <a:pt x="408" y="662"/>
                    <a:pt x="582" y="898"/>
                    <a:pt x="801" y="1087"/>
                  </a:cubicBezTo>
                  <a:lnTo>
                    <a:pt x="801" y="1087"/>
                  </a:lnTo>
                  <a:lnTo>
                    <a:pt x="801" y="1134"/>
                  </a:lnTo>
                  <a:lnTo>
                    <a:pt x="832" y="1113"/>
                  </a:lnTo>
                  <a:lnTo>
                    <a:pt x="832" y="1113"/>
                  </a:lnTo>
                  <a:cubicBezTo>
                    <a:pt x="854" y="1132"/>
                    <a:pt x="877" y="1150"/>
                    <a:pt x="901" y="1168"/>
                  </a:cubicBezTo>
                  <a:lnTo>
                    <a:pt x="968" y="1234"/>
                  </a:lnTo>
                  <a:lnTo>
                    <a:pt x="934" y="1134"/>
                  </a:lnTo>
                  <a:lnTo>
                    <a:pt x="934" y="1067"/>
                  </a:lnTo>
                  <a:cubicBezTo>
                    <a:pt x="834" y="634"/>
                    <a:pt x="567" y="234"/>
                    <a:pt x="134" y="33"/>
                  </a:cubicBezTo>
                  <a:cubicBezTo>
                    <a:pt x="100" y="0"/>
                    <a:pt x="6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580606" y="2043836"/>
              <a:ext cx="27329" cy="119980"/>
            </a:xfrm>
            <a:custGeom>
              <a:rect b="b" l="l" r="r" t="t"/>
              <a:pathLst>
                <a:path extrusionOk="0" h="4838" w="1102">
                  <a:moveTo>
                    <a:pt x="1101" y="1"/>
                  </a:moveTo>
                  <a:cubicBezTo>
                    <a:pt x="1035" y="67"/>
                    <a:pt x="1001" y="101"/>
                    <a:pt x="1001" y="168"/>
                  </a:cubicBezTo>
                  <a:cubicBezTo>
                    <a:pt x="868" y="268"/>
                    <a:pt x="801" y="434"/>
                    <a:pt x="701" y="601"/>
                  </a:cubicBezTo>
                  <a:cubicBezTo>
                    <a:pt x="468" y="1168"/>
                    <a:pt x="268" y="1702"/>
                    <a:pt x="134" y="2269"/>
                  </a:cubicBezTo>
                  <a:cubicBezTo>
                    <a:pt x="1" y="2869"/>
                    <a:pt x="1" y="3503"/>
                    <a:pt x="34" y="4070"/>
                  </a:cubicBezTo>
                  <a:cubicBezTo>
                    <a:pt x="34" y="4237"/>
                    <a:pt x="101" y="4437"/>
                    <a:pt x="134" y="4604"/>
                  </a:cubicBezTo>
                  <a:cubicBezTo>
                    <a:pt x="134" y="4704"/>
                    <a:pt x="134" y="4771"/>
                    <a:pt x="167" y="4838"/>
                  </a:cubicBezTo>
                  <a:cubicBezTo>
                    <a:pt x="167" y="4838"/>
                    <a:pt x="134" y="4537"/>
                    <a:pt x="101" y="4070"/>
                  </a:cubicBezTo>
                  <a:cubicBezTo>
                    <a:pt x="34" y="3503"/>
                    <a:pt x="101" y="2903"/>
                    <a:pt x="201" y="2336"/>
                  </a:cubicBezTo>
                  <a:cubicBezTo>
                    <a:pt x="301" y="1735"/>
                    <a:pt x="501" y="1202"/>
                    <a:pt x="768" y="6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580606" y="2119945"/>
              <a:ext cx="32289" cy="42209"/>
            </a:xfrm>
            <a:custGeom>
              <a:rect b="b" l="l" r="r" t="t"/>
              <a:pathLst>
                <a:path extrusionOk="0" h="1702" w="130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40" y="39"/>
                  </a:moveTo>
                  <a:lnTo>
                    <a:pt x="40" y="39"/>
                  </a:lnTo>
                  <a:cubicBezTo>
                    <a:pt x="104" y="99"/>
                    <a:pt x="244" y="225"/>
                    <a:pt x="434" y="368"/>
                  </a:cubicBezTo>
                  <a:cubicBezTo>
                    <a:pt x="717" y="707"/>
                    <a:pt x="928" y="1046"/>
                    <a:pt x="1087" y="1406"/>
                  </a:cubicBezTo>
                  <a:lnTo>
                    <a:pt x="1087" y="1406"/>
                  </a:lnTo>
                  <a:cubicBezTo>
                    <a:pt x="768" y="1163"/>
                    <a:pt x="503" y="867"/>
                    <a:pt x="334" y="501"/>
                  </a:cubicBezTo>
                  <a:cubicBezTo>
                    <a:pt x="185" y="278"/>
                    <a:pt x="92" y="110"/>
                    <a:pt x="40" y="3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ubicBezTo>
                    <a:pt x="34" y="34"/>
                    <a:pt x="34" y="101"/>
                    <a:pt x="34" y="167"/>
                  </a:cubicBezTo>
                  <a:cubicBezTo>
                    <a:pt x="67" y="267"/>
                    <a:pt x="167" y="368"/>
                    <a:pt x="268" y="534"/>
                  </a:cubicBezTo>
                  <a:cubicBezTo>
                    <a:pt x="468" y="968"/>
                    <a:pt x="801" y="1335"/>
                    <a:pt x="1168" y="1635"/>
                  </a:cubicBezTo>
                  <a:lnTo>
                    <a:pt x="1302" y="1702"/>
                  </a:lnTo>
                  <a:lnTo>
                    <a:pt x="1268" y="1602"/>
                  </a:lnTo>
                  <a:cubicBezTo>
                    <a:pt x="1262" y="1584"/>
                    <a:pt x="1255" y="1566"/>
                    <a:pt x="1248" y="1548"/>
                  </a:cubicBezTo>
                  <a:lnTo>
                    <a:pt x="1248" y="1548"/>
                  </a:lnTo>
                  <a:lnTo>
                    <a:pt x="1268" y="1535"/>
                  </a:lnTo>
                  <a:cubicBezTo>
                    <a:pt x="1257" y="1528"/>
                    <a:pt x="1246" y="1520"/>
                    <a:pt x="1235" y="1512"/>
                  </a:cubicBezTo>
                  <a:lnTo>
                    <a:pt x="1235" y="1512"/>
                  </a:lnTo>
                  <a:cubicBezTo>
                    <a:pt x="1063" y="1080"/>
                    <a:pt x="780" y="680"/>
                    <a:pt x="468" y="368"/>
                  </a:cubicBezTo>
                  <a:cubicBezTo>
                    <a:pt x="334" y="301"/>
                    <a:pt x="268" y="167"/>
                    <a:pt x="134" y="101"/>
                  </a:cubicBezTo>
                  <a:cubicBezTo>
                    <a:pt x="107" y="47"/>
                    <a:pt x="58" y="36"/>
                    <a:pt x="23" y="17"/>
                  </a:cubicBezTo>
                  <a:lnTo>
                    <a:pt x="23" y="17"/>
                  </a:lnTo>
                  <a:cubicBezTo>
                    <a:pt x="14" y="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550822" y="2097601"/>
              <a:ext cx="30652" cy="42234"/>
            </a:xfrm>
            <a:custGeom>
              <a:rect b="b" l="l" r="r" t="t"/>
              <a:pathLst>
                <a:path extrusionOk="0" h="1703" w="1236">
                  <a:moveTo>
                    <a:pt x="1235" y="1"/>
                  </a:moveTo>
                  <a:cubicBezTo>
                    <a:pt x="1168" y="201"/>
                    <a:pt x="1068" y="368"/>
                    <a:pt x="1002" y="568"/>
                  </a:cubicBezTo>
                  <a:cubicBezTo>
                    <a:pt x="775" y="937"/>
                    <a:pt x="500" y="1233"/>
                    <a:pt x="197" y="1477"/>
                  </a:cubicBezTo>
                  <a:lnTo>
                    <a:pt x="197" y="1477"/>
                  </a:lnTo>
                  <a:cubicBezTo>
                    <a:pt x="343" y="1084"/>
                    <a:pt x="581" y="722"/>
                    <a:pt x="868" y="435"/>
                  </a:cubicBezTo>
                  <a:cubicBezTo>
                    <a:pt x="1002" y="335"/>
                    <a:pt x="1135" y="168"/>
                    <a:pt x="1235" y="1"/>
                  </a:cubicBezTo>
                  <a:close/>
                  <a:moveTo>
                    <a:pt x="1235" y="1"/>
                  </a:moveTo>
                  <a:lnTo>
                    <a:pt x="1235" y="1"/>
                  </a:lnTo>
                  <a:cubicBezTo>
                    <a:pt x="1211" y="25"/>
                    <a:pt x="1188" y="48"/>
                    <a:pt x="1176" y="48"/>
                  </a:cubicBezTo>
                  <a:cubicBezTo>
                    <a:pt x="1171" y="48"/>
                    <a:pt x="1168" y="44"/>
                    <a:pt x="1168" y="34"/>
                  </a:cubicBezTo>
                  <a:lnTo>
                    <a:pt x="835" y="368"/>
                  </a:lnTo>
                  <a:cubicBezTo>
                    <a:pt x="501" y="701"/>
                    <a:pt x="201" y="1102"/>
                    <a:pt x="34" y="1569"/>
                  </a:cubicBezTo>
                  <a:lnTo>
                    <a:pt x="1" y="1702"/>
                  </a:lnTo>
                  <a:lnTo>
                    <a:pt x="68" y="1669"/>
                  </a:lnTo>
                  <a:cubicBezTo>
                    <a:pt x="79" y="1662"/>
                    <a:pt x="91" y="1655"/>
                    <a:pt x="102" y="1647"/>
                  </a:cubicBezTo>
                  <a:lnTo>
                    <a:pt x="102" y="1647"/>
                  </a:lnTo>
                  <a:lnTo>
                    <a:pt x="134" y="1669"/>
                  </a:lnTo>
                  <a:cubicBezTo>
                    <a:pt x="139" y="1651"/>
                    <a:pt x="144" y="1634"/>
                    <a:pt x="150" y="1616"/>
                  </a:cubicBezTo>
                  <a:lnTo>
                    <a:pt x="150" y="1616"/>
                  </a:lnTo>
                  <a:cubicBezTo>
                    <a:pt x="543" y="1354"/>
                    <a:pt x="848" y="1005"/>
                    <a:pt x="1035" y="568"/>
                  </a:cubicBezTo>
                  <a:cubicBezTo>
                    <a:pt x="1135" y="435"/>
                    <a:pt x="1168" y="268"/>
                    <a:pt x="1202" y="168"/>
                  </a:cubicBezTo>
                  <a:cubicBezTo>
                    <a:pt x="1202" y="101"/>
                    <a:pt x="1235" y="34"/>
                    <a:pt x="1235" y="1"/>
                  </a:cubicBezTo>
                  <a:lnTo>
                    <a:pt x="1235" y="1"/>
                  </a:lnTo>
                  <a:cubicBezTo>
                    <a:pt x="1235" y="1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1589708" y="2075282"/>
              <a:ext cx="19889" cy="32289"/>
            </a:xfrm>
            <a:custGeom>
              <a:rect b="b" l="l" r="r" t="t"/>
              <a:pathLst>
                <a:path extrusionOk="0" h="1302" w="80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34" y="100"/>
                    <a:pt x="301" y="267"/>
                  </a:cubicBezTo>
                  <a:cubicBezTo>
                    <a:pt x="544" y="480"/>
                    <a:pt x="649" y="749"/>
                    <a:pt x="716" y="1048"/>
                  </a:cubicBezTo>
                  <a:lnTo>
                    <a:pt x="716" y="1048"/>
                  </a:lnTo>
                  <a:cubicBezTo>
                    <a:pt x="417" y="737"/>
                    <a:pt x="153" y="397"/>
                    <a:pt x="1" y="0"/>
                  </a:cubicBezTo>
                  <a:lnTo>
                    <a:pt x="1" y="0"/>
                  </a:lnTo>
                  <a:cubicBezTo>
                    <a:pt x="1" y="134"/>
                    <a:pt x="67" y="267"/>
                    <a:pt x="101" y="434"/>
                  </a:cubicBezTo>
                  <a:cubicBezTo>
                    <a:pt x="267" y="734"/>
                    <a:pt x="468" y="1001"/>
                    <a:pt x="734" y="1235"/>
                  </a:cubicBezTo>
                  <a:lnTo>
                    <a:pt x="801" y="1301"/>
                  </a:lnTo>
                  <a:lnTo>
                    <a:pt x="801" y="1168"/>
                  </a:lnTo>
                  <a:lnTo>
                    <a:pt x="801" y="1134"/>
                  </a:lnTo>
                  <a:cubicBezTo>
                    <a:pt x="768" y="768"/>
                    <a:pt x="601" y="467"/>
                    <a:pt x="334" y="234"/>
                  </a:cubicBezTo>
                  <a:cubicBezTo>
                    <a:pt x="267" y="167"/>
                    <a:pt x="167" y="100"/>
                    <a:pt x="101" y="67"/>
                  </a:cubicBezTo>
                  <a:cubicBezTo>
                    <a:pt x="101" y="67"/>
                    <a:pt x="67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341678" y="2304429"/>
              <a:ext cx="28147" cy="119980"/>
            </a:xfrm>
            <a:custGeom>
              <a:rect b="b" l="l" r="r" t="t"/>
              <a:pathLst>
                <a:path extrusionOk="0" h="4838" w="1135">
                  <a:moveTo>
                    <a:pt x="1134" y="0"/>
                  </a:moveTo>
                  <a:cubicBezTo>
                    <a:pt x="1101" y="34"/>
                    <a:pt x="1034" y="100"/>
                    <a:pt x="1001" y="134"/>
                  </a:cubicBezTo>
                  <a:cubicBezTo>
                    <a:pt x="934" y="234"/>
                    <a:pt x="834" y="401"/>
                    <a:pt x="701" y="601"/>
                  </a:cubicBezTo>
                  <a:cubicBezTo>
                    <a:pt x="467" y="1134"/>
                    <a:pt x="267" y="1702"/>
                    <a:pt x="134" y="2269"/>
                  </a:cubicBezTo>
                  <a:cubicBezTo>
                    <a:pt x="0" y="2869"/>
                    <a:pt x="0" y="3469"/>
                    <a:pt x="34" y="4070"/>
                  </a:cubicBezTo>
                  <a:cubicBezTo>
                    <a:pt x="34" y="4237"/>
                    <a:pt x="100" y="4437"/>
                    <a:pt x="134" y="4604"/>
                  </a:cubicBezTo>
                  <a:cubicBezTo>
                    <a:pt x="134" y="4704"/>
                    <a:pt x="134" y="4770"/>
                    <a:pt x="167" y="4837"/>
                  </a:cubicBezTo>
                  <a:cubicBezTo>
                    <a:pt x="167" y="4837"/>
                    <a:pt x="134" y="4537"/>
                    <a:pt x="100" y="4070"/>
                  </a:cubicBezTo>
                  <a:cubicBezTo>
                    <a:pt x="34" y="3503"/>
                    <a:pt x="100" y="2902"/>
                    <a:pt x="200" y="2335"/>
                  </a:cubicBezTo>
                  <a:cubicBezTo>
                    <a:pt x="334" y="1735"/>
                    <a:pt x="534" y="1201"/>
                    <a:pt x="801" y="667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344158" y="2379695"/>
              <a:ext cx="31446" cy="42234"/>
            </a:xfrm>
            <a:custGeom>
              <a:rect b="b" l="l" r="r" t="t"/>
              <a:pathLst>
                <a:path extrusionOk="0" h="1703" w="1268">
                  <a:moveTo>
                    <a:pt x="11" y="23"/>
                  </a:moveTo>
                  <a:lnTo>
                    <a:pt x="11" y="23"/>
                  </a:lnTo>
                  <a:cubicBezTo>
                    <a:pt x="52" y="76"/>
                    <a:pt x="202" y="198"/>
                    <a:pt x="401" y="368"/>
                  </a:cubicBezTo>
                  <a:cubicBezTo>
                    <a:pt x="677" y="705"/>
                    <a:pt x="953" y="1100"/>
                    <a:pt x="1126" y="1472"/>
                  </a:cubicBezTo>
                  <a:lnTo>
                    <a:pt x="1126" y="1472"/>
                  </a:lnTo>
                  <a:cubicBezTo>
                    <a:pt x="789" y="1189"/>
                    <a:pt x="485" y="874"/>
                    <a:pt x="267" y="501"/>
                  </a:cubicBezTo>
                  <a:cubicBezTo>
                    <a:pt x="133" y="259"/>
                    <a:pt x="42" y="82"/>
                    <a:pt x="11" y="23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3"/>
                    <a:pt x="1" y="69"/>
                    <a:pt x="34" y="168"/>
                  </a:cubicBezTo>
                  <a:cubicBezTo>
                    <a:pt x="67" y="234"/>
                    <a:pt x="167" y="368"/>
                    <a:pt x="234" y="535"/>
                  </a:cubicBezTo>
                  <a:cubicBezTo>
                    <a:pt x="434" y="968"/>
                    <a:pt x="768" y="1335"/>
                    <a:pt x="1168" y="1635"/>
                  </a:cubicBezTo>
                  <a:lnTo>
                    <a:pt x="1268" y="1702"/>
                  </a:lnTo>
                  <a:lnTo>
                    <a:pt x="1235" y="1569"/>
                  </a:lnTo>
                  <a:cubicBezTo>
                    <a:pt x="1034" y="1102"/>
                    <a:pt x="768" y="701"/>
                    <a:pt x="434" y="368"/>
                  </a:cubicBezTo>
                  <a:cubicBezTo>
                    <a:pt x="334" y="301"/>
                    <a:pt x="234" y="168"/>
                    <a:pt x="100" y="68"/>
                  </a:cubicBezTo>
                  <a:cubicBezTo>
                    <a:pt x="67" y="34"/>
                    <a:pt x="34" y="34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2312712" y="2358194"/>
              <a:ext cx="31471" cy="42209"/>
            </a:xfrm>
            <a:custGeom>
              <a:rect b="b" l="l" r="r" t="t"/>
              <a:pathLst>
                <a:path extrusionOk="0" h="1702" w="1269">
                  <a:moveTo>
                    <a:pt x="1268" y="1"/>
                  </a:moveTo>
                  <a:lnTo>
                    <a:pt x="1268" y="1"/>
                  </a:lnTo>
                  <a:cubicBezTo>
                    <a:pt x="1168" y="167"/>
                    <a:pt x="1102" y="334"/>
                    <a:pt x="1001" y="568"/>
                  </a:cubicBezTo>
                  <a:cubicBezTo>
                    <a:pt x="802" y="938"/>
                    <a:pt x="530" y="1235"/>
                    <a:pt x="206" y="1480"/>
                  </a:cubicBezTo>
                  <a:lnTo>
                    <a:pt x="206" y="1480"/>
                  </a:lnTo>
                  <a:cubicBezTo>
                    <a:pt x="366" y="1085"/>
                    <a:pt x="580" y="722"/>
                    <a:pt x="868" y="434"/>
                  </a:cubicBezTo>
                  <a:cubicBezTo>
                    <a:pt x="1001" y="334"/>
                    <a:pt x="1135" y="167"/>
                    <a:pt x="1268" y="1"/>
                  </a:cubicBezTo>
                  <a:close/>
                  <a:moveTo>
                    <a:pt x="1268" y="1"/>
                  </a:moveTo>
                  <a:cubicBezTo>
                    <a:pt x="1268" y="1"/>
                    <a:pt x="1202" y="1"/>
                    <a:pt x="1135" y="67"/>
                  </a:cubicBezTo>
                  <a:lnTo>
                    <a:pt x="835" y="367"/>
                  </a:lnTo>
                  <a:cubicBezTo>
                    <a:pt x="501" y="701"/>
                    <a:pt x="201" y="1101"/>
                    <a:pt x="34" y="1568"/>
                  </a:cubicBezTo>
                  <a:lnTo>
                    <a:pt x="1" y="1702"/>
                  </a:lnTo>
                  <a:lnTo>
                    <a:pt x="1" y="1702"/>
                  </a:lnTo>
                  <a:lnTo>
                    <a:pt x="101" y="1668"/>
                  </a:lnTo>
                  <a:cubicBezTo>
                    <a:pt x="106" y="1665"/>
                    <a:pt x="112" y="1661"/>
                    <a:pt x="117" y="1657"/>
                  </a:cubicBezTo>
                  <a:lnTo>
                    <a:pt x="117" y="1657"/>
                  </a:lnTo>
                  <a:lnTo>
                    <a:pt x="134" y="1668"/>
                  </a:lnTo>
                  <a:cubicBezTo>
                    <a:pt x="138" y="1658"/>
                    <a:pt x="141" y="1648"/>
                    <a:pt x="145" y="1638"/>
                  </a:cubicBezTo>
                  <a:lnTo>
                    <a:pt x="145" y="1638"/>
                  </a:lnTo>
                  <a:cubicBezTo>
                    <a:pt x="526" y="1374"/>
                    <a:pt x="842" y="1017"/>
                    <a:pt x="1035" y="568"/>
                  </a:cubicBezTo>
                  <a:cubicBezTo>
                    <a:pt x="1135" y="434"/>
                    <a:pt x="1168" y="267"/>
                    <a:pt x="1202" y="167"/>
                  </a:cubicBezTo>
                  <a:cubicBezTo>
                    <a:pt x="1268" y="101"/>
                    <a:pt x="1268" y="34"/>
                    <a:pt x="1268" y="1"/>
                  </a:cubicBezTo>
                  <a:lnTo>
                    <a:pt x="1268" y="1"/>
                  </a:lnTo>
                  <a:cubicBezTo>
                    <a:pt x="1268" y="1"/>
                    <a:pt x="1268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2353111" y="2335031"/>
              <a:ext cx="20856" cy="31471"/>
            </a:xfrm>
            <a:custGeom>
              <a:rect b="b" l="l" r="r" t="t"/>
              <a:pathLst>
                <a:path extrusionOk="0" h="1269" w="841">
                  <a:moveTo>
                    <a:pt x="14" y="17"/>
                  </a:moveTo>
                  <a:cubicBezTo>
                    <a:pt x="54" y="54"/>
                    <a:pt x="187" y="148"/>
                    <a:pt x="340" y="301"/>
                  </a:cubicBezTo>
                  <a:cubicBezTo>
                    <a:pt x="535" y="496"/>
                    <a:pt x="660" y="738"/>
                    <a:pt x="716" y="1007"/>
                  </a:cubicBezTo>
                  <a:lnTo>
                    <a:pt x="716" y="1007"/>
                  </a:lnTo>
                  <a:cubicBezTo>
                    <a:pt x="437" y="712"/>
                    <a:pt x="189" y="389"/>
                    <a:pt x="14" y="17"/>
                  </a:cubicBezTo>
                  <a:close/>
                  <a:moveTo>
                    <a:pt x="6" y="1"/>
                  </a:moveTo>
                  <a:cubicBezTo>
                    <a:pt x="0" y="1"/>
                    <a:pt x="1" y="4"/>
                    <a:pt x="6" y="10"/>
                  </a:cubicBezTo>
                  <a:lnTo>
                    <a:pt x="6" y="10"/>
                  </a:lnTo>
                  <a:cubicBezTo>
                    <a:pt x="9" y="142"/>
                    <a:pt x="74" y="302"/>
                    <a:pt x="106" y="367"/>
                  </a:cubicBezTo>
                  <a:cubicBezTo>
                    <a:pt x="273" y="668"/>
                    <a:pt x="507" y="968"/>
                    <a:pt x="740" y="1168"/>
                  </a:cubicBezTo>
                  <a:lnTo>
                    <a:pt x="840" y="1268"/>
                  </a:lnTo>
                  <a:lnTo>
                    <a:pt x="840" y="1268"/>
                  </a:lnTo>
                  <a:lnTo>
                    <a:pt x="783" y="1154"/>
                  </a:lnTo>
                  <a:lnTo>
                    <a:pt x="783" y="1154"/>
                  </a:lnTo>
                  <a:lnTo>
                    <a:pt x="840" y="1135"/>
                  </a:lnTo>
                  <a:cubicBezTo>
                    <a:pt x="816" y="1111"/>
                    <a:pt x="793" y="1087"/>
                    <a:pt x="769" y="1062"/>
                  </a:cubicBezTo>
                  <a:lnTo>
                    <a:pt x="769" y="1062"/>
                  </a:lnTo>
                  <a:cubicBezTo>
                    <a:pt x="727" y="744"/>
                    <a:pt x="564" y="457"/>
                    <a:pt x="340" y="201"/>
                  </a:cubicBezTo>
                  <a:cubicBezTo>
                    <a:pt x="240" y="167"/>
                    <a:pt x="173" y="101"/>
                    <a:pt x="73" y="34"/>
                  </a:cubicBezTo>
                  <a:cubicBezTo>
                    <a:pt x="73" y="34"/>
                    <a:pt x="40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2580745" y="2914918"/>
              <a:ext cx="28147" cy="119980"/>
            </a:xfrm>
            <a:custGeom>
              <a:rect b="b" l="l" r="r" t="t"/>
              <a:pathLst>
                <a:path extrusionOk="0" h="4838" w="1135">
                  <a:moveTo>
                    <a:pt x="1135" y="1"/>
                  </a:moveTo>
                  <a:cubicBezTo>
                    <a:pt x="1068" y="68"/>
                    <a:pt x="1035" y="101"/>
                    <a:pt x="1001" y="168"/>
                  </a:cubicBezTo>
                  <a:cubicBezTo>
                    <a:pt x="868" y="301"/>
                    <a:pt x="768" y="468"/>
                    <a:pt x="701" y="635"/>
                  </a:cubicBezTo>
                  <a:cubicBezTo>
                    <a:pt x="467" y="1168"/>
                    <a:pt x="234" y="1735"/>
                    <a:pt x="101" y="2303"/>
                  </a:cubicBezTo>
                  <a:cubicBezTo>
                    <a:pt x="0" y="2903"/>
                    <a:pt x="0" y="3503"/>
                    <a:pt x="34" y="4104"/>
                  </a:cubicBezTo>
                  <a:cubicBezTo>
                    <a:pt x="34" y="4271"/>
                    <a:pt x="67" y="4471"/>
                    <a:pt x="101" y="4638"/>
                  </a:cubicBezTo>
                  <a:cubicBezTo>
                    <a:pt x="101" y="4738"/>
                    <a:pt x="101" y="4804"/>
                    <a:pt x="167" y="4838"/>
                  </a:cubicBezTo>
                  <a:cubicBezTo>
                    <a:pt x="167" y="4838"/>
                    <a:pt x="101" y="4571"/>
                    <a:pt x="67" y="4104"/>
                  </a:cubicBezTo>
                  <a:cubicBezTo>
                    <a:pt x="34" y="3503"/>
                    <a:pt x="67" y="2936"/>
                    <a:pt x="201" y="2336"/>
                  </a:cubicBezTo>
                  <a:cubicBezTo>
                    <a:pt x="334" y="1769"/>
                    <a:pt x="534" y="1235"/>
                    <a:pt x="801" y="668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581563" y="2991027"/>
              <a:ext cx="32289" cy="42209"/>
            </a:xfrm>
            <a:custGeom>
              <a:rect b="b" l="l" r="r" t="t"/>
              <a:pathLst>
                <a:path extrusionOk="0" h="1702" w="1302">
                  <a:moveTo>
                    <a:pt x="1" y="1"/>
                  </a:moveTo>
                  <a:cubicBezTo>
                    <a:pt x="1" y="1"/>
                    <a:pt x="10" y="14"/>
                    <a:pt x="26" y="39"/>
                  </a:cubicBezTo>
                  <a:lnTo>
                    <a:pt x="26" y="39"/>
                  </a:lnTo>
                  <a:cubicBezTo>
                    <a:pt x="21" y="25"/>
                    <a:pt x="13" y="13"/>
                    <a:pt x="1" y="1"/>
                  </a:cubicBezTo>
                  <a:lnTo>
                    <a:pt x="1" y="1"/>
                  </a:lnTo>
                  <a:cubicBezTo>
                    <a:pt x="5" y="5"/>
                    <a:pt x="9" y="8"/>
                    <a:pt x="14" y="11"/>
                  </a:cubicBezTo>
                  <a:lnTo>
                    <a:pt x="14" y="11"/>
                  </a:lnTo>
                  <a:cubicBezTo>
                    <a:pt x="5" y="4"/>
                    <a:pt x="1" y="1"/>
                    <a:pt x="1" y="1"/>
                  </a:cubicBezTo>
                  <a:close/>
                  <a:moveTo>
                    <a:pt x="14" y="11"/>
                  </a:moveTo>
                  <a:cubicBezTo>
                    <a:pt x="57" y="47"/>
                    <a:pt x="211" y="172"/>
                    <a:pt x="434" y="368"/>
                  </a:cubicBezTo>
                  <a:cubicBezTo>
                    <a:pt x="678" y="702"/>
                    <a:pt x="921" y="1093"/>
                    <a:pt x="1114" y="1462"/>
                  </a:cubicBezTo>
                  <a:lnTo>
                    <a:pt x="1114" y="1462"/>
                  </a:lnTo>
                  <a:cubicBezTo>
                    <a:pt x="782" y="1181"/>
                    <a:pt x="485" y="869"/>
                    <a:pt x="301" y="501"/>
                  </a:cubicBezTo>
                  <a:cubicBezTo>
                    <a:pt x="177" y="278"/>
                    <a:pt x="72" y="110"/>
                    <a:pt x="26" y="39"/>
                  </a:cubicBezTo>
                  <a:lnTo>
                    <a:pt x="26" y="39"/>
                  </a:lnTo>
                  <a:cubicBezTo>
                    <a:pt x="34" y="63"/>
                    <a:pt x="34" y="92"/>
                    <a:pt x="34" y="134"/>
                  </a:cubicBezTo>
                  <a:cubicBezTo>
                    <a:pt x="134" y="268"/>
                    <a:pt x="168" y="401"/>
                    <a:pt x="268" y="534"/>
                  </a:cubicBezTo>
                  <a:cubicBezTo>
                    <a:pt x="468" y="935"/>
                    <a:pt x="801" y="1335"/>
                    <a:pt x="1168" y="1602"/>
                  </a:cubicBezTo>
                  <a:lnTo>
                    <a:pt x="1302" y="1702"/>
                  </a:lnTo>
                  <a:lnTo>
                    <a:pt x="1268" y="1569"/>
                  </a:lnTo>
                  <a:cubicBezTo>
                    <a:pt x="1035" y="1102"/>
                    <a:pt x="801" y="701"/>
                    <a:pt x="468" y="368"/>
                  </a:cubicBezTo>
                  <a:cubicBezTo>
                    <a:pt x="334" y="268"/>
                    <a:pt x="268" y="134"/>
                    <a:pt x="134" y="67"/>
                  </a:cubicBezTo>
                  <a:cubicBezTo>
                    <a:pt x="105" y="38"/>
                    <a:pt x="49" y="35"/>
                    <a:pt x="14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551779" y="2967865"/>
              <a:ext cx="30652" cy="42209"/>
            </a:xfrm>
            <a:custGeom>
              <a:rect b="b" l="l" r="r" t="t"/>
              <a:pathLst>
                <a:path extrusionOk="0" h="1702" w="1236">
                  <a:moveTo>
                    <a:pt x="1235" y="1"/>
                  </a:moveTo>
                  <a:cubicBezTo>
                    <a:pt x="1235" y="1"/>
                    <a:pt x="1202" y="34"/>
                    <a:pt x="1135" y="101"/>
                  </a:cubicBezTo>
                  <a:lnTo>
                    <a:pt x="835" y="368"/>
                  </a:lnTo>
                  <a:cubicBezTo>
                    <a:pt x="501" y="701"/>
                    <a:pt x="201" y="1135"/>
                    <a:pt x="34" y="1602"/>
                  </a:cubicBezTo>
                  <a:lnTo>
                    <a:pt x="1" y="1702"/>
                  </a:lnTo>
                  <a:lnTo>
                    <a:pt x="68" y="1669"/>
                  </a:lnTo>
                  <a:cubicBezTo>
                    <a:pt x="78" y="1663"/>
                    <a:pt x="89" y="1657"/>
                    <a:pt x="99" y="1651"/>
                  </a:cubicBezTo>
                  <a:lnTo>
                    <a:pt x="99" y="1651"/>
                  </a:lnTo>
                  <a:lnTo>
                    <a:pt x="134" y="1669"/>
                  </a:lnTo>
                  <a:cubicBezTo>
                    <a:pt x="140" y="1652"/>
                    <a:pt x="146" y="1636"/>
                    <a:pt x="152" y="1620"/>
                  </a:cubicBezTo>
                  <a:lnTo>
                    <a:pt x="152" y="1620"/>
                  </a:lnTo>
                  <a:cubicBezTo>
                    <a:pt x="545" y="1382"/>
                    <a:pt x="848" y="1006"/>
                    <a:pt x="1035" y="601"/>
                  </a:cubicBezTo>
                  <a:lnTo>
                    <a:pt x="1035" y="601"/>
                  </a:lnTo>
                  <a:cubicBezTo>
                    <a:pt x="824" y="964"/>
                    <a:pt x="530" y="1272"/>
                    <a:pt x="179" y="1550"/>
                  </a:cubicBezTo>
                  <a:lnTo>
                    <a:pt x="179" y="1550"/>
                  </a:lnTo>
                  <a:cubicBezTo>
                    <a:pt x="342" y="1133"/>
                    <a:pt x="563" y="773"/>
                    <a:pt x="868" y="468"/>
                  </a:cubicBezTo>
                  <a:cubicBezTo>
                    <a:pt x="1002" y="334"/>
                    <a:pt x="1135" y="168"/>
                    <a:pt x="1235" y="1"/>
                  </a:cubicBezTo>
                  <a:lnTo>
                    <a:pt x="1235" y="1"/>
                  </a:lnTo>
                  <a:cubicBezTo>
                    <a:pt x="1168" y="201"/>
                    <a:pt x="1068" y="368"/>
                    <a:pt x="1035" y="601"/>
                  </a:cubicBezTo>
                  <a:cubicBezTo>
                    <a:pt x="1135" y="468"/>
                    <a:pt x="1168" y="301"/>
                    <a:pt x="1202" y="168"/>
                  </a:cubicBezTo>
                  <a:cubicBezTo>
                    <a:pt x="1202" y="134"/>
                    <a:pt x="1235" y="34"/>
                    <a:pt x="1235" y="1"/>
                  </a:cubicBezTo>
                  <a:lnTo>
                    <a:pt x="1235" y="1"/>
                  </a:lnTo>
                  <a:cubicBezTo>
                    <a:pt x="1235" y="1"/>
                    <a:pt x="1235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2590665" y="2946364"/>
              <a:ext cx="20708" cy="30627"/>
            </a:xfrm>
            <a:custGeom>
              <a:rect b="b" l="l" r="r" t="t"/>
              <a:pathLst>
                <a:path extrusionOk="0" h="1235" w="83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1"/>
                    <a:pt x="168" y="67"/>
                    <a:pt x="334" y="267"/>
                  </a:cubicBezTo>
                  <a:cubicBezTo>
                    <a:pt x="558" y="491"/>
                    <a:pt x="688" y="737"/>
                    <a:pt x="744" y="1008"/>
                  </a:cubicBezTo>
                  <a:lnTo>
                    <a:pt x="744" y="1008"/>
                  </a:lnTo>
                  <a:cubicBezTo>
                    <a:pt x="452" y="699"/>
                    <a:pt x="213" y="364"/>
                    <a:pt x="1" y="0"/>
                  </a:cubicBezTo>
                  <a:lnTo>
                    <a:pt x="1" y="0"/>
                  </a:lnTo>
                  <a:lnTo>
                    <a:pt x="134" y="367"/>
                  </a:lnTo>
                  <a:cubicBezTo>
                    <a:pt x="301" y="668"/>
                    <a:pt x="501" y="968"/>
                    <a:pt x="768" y="1168"/>
                  </a:cubicBezTo>
                  <a:lnTo>
                    <a:pt x="835" y="1235"/>
                  </a:lnTo>
                  <a:lnTo>
                    <a:pt x="835" y="1235"/>
                  </a:lnTo>
                  <a:lnTo>
                    <a:pt x="801" y="1135"/>
                  </a:lnTo>
                  <a:lnTo>
                    <a:pt x="801" y="1135"/>
                  </a:lnTo>
                  <a:lnTo>
                    <a:pt x="835" y="1101"/>
                  </a:lnTo>
                  <a:cubicBezTo>
                    <a:pt x="823" y="1090"/>
                    <a:pt x="812" y="1079"/>
                    <a:pt x="801" y="1068"/>
                  </a:cubicBezTo>
                  <a:lnTo>
                    <a:pt x="801" y="1068"/>
                  </a:lnTo>
                  <a:cubicBezTo>
                    <a:pt x="768" y="734"/>
                    <a:pt x="601" y="467"/>
                    <a:pt x="334" y="201"/>
                  </a:cubicBezTo>
                  <a:cubicBezTo>
                    <a:pt x="268" y="167"/>
                    <a:pt x="168" y="67"/>
                    <a:pt x="101" y="34"/>
                  </a:cubicBezTo>
                  <a:cubicBezTo>
                    <a:pt x="6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463131" y="2381357"/>
              <a:ext cx="62073" cy="421914"/>
            </a:xfrm>
            <a:custGeom>
              <a:rect b="b" l="l" r="r" t="t"/>
              <a:pathLst>
                <a:path extrusionOk="0" h="17013" w="2503">
                  <a:moveTo>
                    <a:pt x="2503" y="1"/>
                  </a:moveTo>
                  <a:lnTo>
                    <a:pt x="2503" y="1"/>
                  </a:lnTo>
                  <a:cubicBezTo>
                    <a:pt x="2436" y="234"/>
                    <a:pt x="2403" y="434"/>
                    <a:pt x="2369" y="701"/>
                  </a:cubicBezTo>
                  <a:cubicBezTo>
                    <a:pt x="2269" y="1168"/>
                    <a:pt x="2169" y="1768"/>
                    <a:pt x="2036" y="2502"/>
                  </a:cubicBezTo>
                  <a:cubicBezTo>
                    <a:pt x="1769" y="4037"/>
                    <a:pt x="1435" y="6172"/>
                    <a:pt x="1068" y="8507"/>
                  </a:cubicBezTo>
                  <a:cubicBezTo>
                    <a:pt x="701" y="10842"/>
                    <a:pt x="401" y="12976"/>
                    <a:pt x="234" y="14511"/>
                  </a:cubicBezTo>
                  <a:cubicBezTo>
                    <a:pt x="101" y="15311"/>
                    <a:pt x="68" y="15945"/>
                    <a:pt x="34" y="16346"/>
                  </a:cubicBezTo>
                  <a:cubicBezTo>
                    <a:pt x="1" y="16546"/>
                    <a:pt x="1" y="16813"/>
                    <a:pt x="1" y="17013"/>
                  </a:cubicBezTo>
                  <a:cubicBezTo>
                    <a:pt x="68" y="16813"/>
                    <a:pt x="101" y="16546"/>
                    <a:pt x="101" y="16346"/>
                  </a:cubicBezTo>
                  <a:cubicBezTo>
                    <a:pt x="168" y="15845"/>
                    <a:pt x="268" y="15278"/>
                    <a:pt x="368" y="14511"/>
                  </a:cubicBezTo>
                  <a:cubicBezTo>
                    <a:pt x="568" y="12976"/>
                    <a:pt x="868" y="10842"/>
                    <a:pt x="1235" y="8507"/>
                  </a:cubicBezTo>
                  <a:cubicBezTo>
                    <a:pt x="1602" y="6172"/>
                    <a:pt x="1902" y="4103"/>
                    <a:pt x="2169" y="2502"/>
                  </a:cubicBezTo>
                  <a:cubicBezTo>
                    <a:pt x="2269" y="1768"/>
                    <a:pt x="2303" y="1135"/>
                    <a:pt x="2403" y="668"/>
                  </a:cubicBezTo>
                  <a:cubicBezTo>
                    <a:pt x="2436" y="468"/>
                    <a:pt x="2503" y="234"/>
                    <a:pt x="2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504497" y="2114986"/>
              <a:ext cx="39729" cy="200206"/>
            </a:xfrm>
            <a:custGeom>
              <a:rect b="b" l="l" r="r" t="t"/>
              <a:pathLst>
                <a:path extrusionOk="0" h="8073" w="1602">
                  <a:moveTo>
                    <a:pt x="34" y="0"/>
                  </a:moveTo>
                  <a:cubicBezTo>
                    <a:pt x="1" y="34"/>
                    <a:pt x="234" y="401"/>
                    <a:pt x="635" y="1135"/>
                  </a:cubicBezTo>
                  <a:cubicBezTo>
                    <a:pt x="835" y="1535"/>
                    <a:pt x="935" y="1969"/>
                    <a:pt x="1068" y="2369"/>
                  </a:cubicBezTo>
                  <a:cubicBezTo>
                    <a:pt x="1202" y="2903"/>
                    <a:pt x="1268" y="3403"/>
                    <a:pt x="1302" y="3970"/>
                  </a:cubicBezTo>
                  <a:cubicBezTo>
                    <a:pt x="1435" y="4904"/>
                    <a:pt x="1435" y="5905"/>
                    <a:pt x="1402" y="6872"/>
                  </a:cubicBezTo>
                  <a:cubicBezTo>
                    <a:pt x="1368" y="7239"/>
                    <a:pt x="1368" y="7673"/>
                    <a:pt x="1368" y="8073"/>
                  </a:cubicBezTo>
                  <a:cubicBezTo>
                    <a:pt x="1435" y="7706"/>
                    <a:pt x="1535" y="7306"/>
                    <a:pt x="1535" y="6872"/>
                  </a:cubicBezTo>
                  <a:cubicBezTo>
                    <a:pt x="1602" y="5905"/>
                    <a:pt x="1602" y="4904"/>
                    <a:pt x="1535" y="3903"/>
                  </a:cubicBezTo>
                  <a:cubicBezTo>
                    <a:pt x="1435" y="3370"/>
                    <a:pt x="1368" y="2836"/>
                    <a:pt x="1202" y="2302"/>
                  </a:cubicBezTo>
                  <a:cubicBezTo>
                    <a:pt x="1035" y="1868"/>
                    <a:pt x="901" y="1468"/>
                    <a:pt x="701" y="1035"/>
                  </a:cubicBezTo>
                  <a:cubicBezTo>
                    <a:pt x="568" y="734"/>
                    <a:pt x="401" y="501"/>
                    <a:pt x="234" y="234"/>
                  </a:cubicBezTo>
                  <a:cubicBezTo>
                    <a:pt x="201" y="167"/>
                    <a:pt x="101" y="67"/>
                    <a:pt x="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310937" y="2826408"/>
              <a:ext cx="490583" cy="324402"/>
            </a:xfrm>
            <a:custGeom>
              <a:rect b="b" l="l" r="r" t="t"/>
              <a:pathLst>
                <a:path extrusionOk="0" h="13081" w="19782">
                  <a:moveTo>
                    <a:pt x="7672" y="1"/>
                  </a:moveTo>
                  <a:cubicBezTo>
                    <a:pt x="6872" y="1"/>
                    <a:pt x="6071" y="67"/>
                    <a:pt x="5337" y="167"/>
                  </a:cubicBezTo>
                  <a:cubicBezTo>
                    <a:pt x="5171" y="167"/>
                    <a:pt x="4970" y="201"/>
                    <a:pt x="4737" y="234"/>
                  </a:cubicBezTo>
                  <a:cubicBezTo>
                    <a:pt x="4670" y="234"/>
                    <a:pt x="4637" y="234"/>
                    <a:pt x="4537" y="268"/>
                  </a:cubicBezTo>
                  <a:cubicBezTo>
                    <a:pt x="4537" y="284"/>
                    <a:pt x="4556" y="290"/>
                    <a:pt x="4592" y="290"/>
                  </a:cubicBezTo>
                  <a:cubicBezTo>
                    <a:pt x="4707" y="290"/>
                    <a:pt x="4991" y="226"/>
                    <a:pt x="5371" y="201"/>
                  </a:cubicBezTo>
                  <a:cubicBezTo>
                    <a:pt x="5871" y="167"/>
                    <a:pt x="6672" y="101"/>
                    <a:pt x="7672" y="101"/>
                  </a:cubicBezTo>
                  <a:cubicBezTo>
                    <a:pt x="8673" y="101"/>
                    <a:pt x="9874" y="101"/>
                    <a:pt x="11242" y="201"/>
                  </a:cubicBezTo>
                  <a:cubicBezTo>
                    <a:pt x="12629" y="267"/>
                    <a:pt x="14147" y="366"/>
                    <a:pt x="15828" y="368"/>
                  </a:cubicBezTo>
                  <a:lnTo>
                    <a:pt x="15828" y="368"/>
                  </a:lnTo>
                  <a:cubicBezTo>
                    <a:pt x="16909" y="2595"/>
                    <a:pt x="18182" y="5141"/>
                    <a:pt x="19521" y="7819"/>
                  </a:cubicBezTo>
                  <a:lnTo>
                    <a:pt x="19521" y="7819"/>
                  </a:lnTo>
                  <a:lnTo>
                    <a:pt x="19281" y="7906"/>
                  </a:lnTo>
                  <a:cubicBezTo>
                    <a:pt x="16712" y="9007"/>
                    <a:pt x="14244" y="10008"/>
                    <a:pt x="12009" y="10842"/>
                  </a:cubicBezTo>
                  <a:cubicBezTo>
                    <a:pt x="10875" y="11242"/>
                    <a:pt x="9807" y="11709"/>
                    <a:pt x="8740" y="11909"/>
                  </a:cubicBezTo>
                  <a:cubicBezTo>
                    <a:pt x="7706" y="12143"/>
                    <a:pt x="6705" y="12343"/>
                    <a:pt x="5838" y="12543"/>
                  </a:cubicBezTo>
                  <a:cubicBezTo>
                    <a:pt x="4545" y="12844"/>
                    <a:pt x="3280" y="12982"/>
                    <a:pt x="1969" y="12982"/>
                  </a:cubicBezTo>
                  <a:cubicBezTo>
                    <a:pt x="1825" y="12982"/>
                    <a:pt x="1680" y="12980"/>
                    <a:pt x="1535" y="12977"/>
                  </a:cubicBezTo>
                  <a:cubicBezTo>
                    <a:pt x="1134" y="12910"/>
                    <a:pt x="734" y="12877"/>
                    <a:pt x="367" y="12810"/>
                  </a:cubicBezTo>
                  <a:lnTo>
                    <a:pt x="67" y="12710"/>
                  </a:lnTo>
                  <a:lnTo>
                    <a:pt x="0" y="12710"/>
                  </a:lnTo>
                  <a:cubicBezTo>
                    <a:pt x="501" y="12877"/>
                    <a:pt x="1001" y="13010"/>
                    <a:pt x="1601" y="13043"/>
                  </a:cubicBezTo>
                  <a:cubicBezTo>
                    <a:pt x="1953" y="13068"/>
                    <a:pt x="2306" y="13080"/>
                    <a:pt x="2660" y="13080"/>
                  </a:cubicBezTo>
                  <a:cubicBezTo>
                    <a:pt x="3751" y="13080"/>
                    <a:pt x="4847" y="12962"/>
                    <a:pt x="5904" y="12710"/>
                  </a:cubicBezTo>
                  <a:cubicBezTo>
                    <a:pt x="6772" y="12510"/>
                    <a:pt x="7772" y="12376"/>
                    <a:pt x="8840" y="12076"/>
                  </a:cubicBezTo>
                  <a:cubicBezTo>
                    <a:pt x="9874" y="11809"/>
                    <a:pt x="10941" y="11409"/>
                    <a:pt x="12076" y="11009"/>
                  </a:cubicBezTo>
                  <a:cubicBezTo>
                    <a:pt x="14344" y="10175"/>
                    <a:pt x="16779" y="9174"/>
                    <a:pt x="19381" y="8073"/>
                  </a:cubicBezTo>
                  <a:lnTo>
                    <a:pt x="19714" y="7973"/>
                  </a:lnTo>
                  <a:lnTo>
                    <a:pt x="19781" y="7906"/>
                  </a:lnTo>
                  <a:lnTo>
                    <a:pt x="19748" y="7840"/>
                  </a:lnTo>
                  <a:lnTo>
                    <a:pt x="15945" y="201"/>
                  </a:lnTo>
                  <a:lnTo>
                    <a:pt x="15912" y="167"/>
                  </a:lnTo>
                  <a:lnTo>
                    <a:pt x="15878" y="167"/>
                  </a:lnTo>
                  <a:cubicBezTo>
                    <a:pt x="14177" y="167"/>
                    <a:pt x="12643" y="67"/>
                    <a:pt x="11242" y="34"/>
                  </a:cubicBezTo>
                  <a:cubicBezTo>
                    <a:pt x="9874" y="1"/>
                    <a:pt x="8673" y="1"/>
                    <a:pt x="7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343201" y="2789606"/>
              <a:ext cx="146441" cy="38712"/>
            </a:xfrm>
            <a:custGeom>
              <a:rect b="b" l="l" r="r" t="t"/>
              <a:pathLst>
                <a:path extrusionOk="0" h="1561" w="5905">
                  <a:moveTo>
                    <a:pt x="2035" y="0"/>
                  </a:moveTo>
                  <a:cubicBezTo>
                    <a:pt x="1660" y="0"/>
                    <a:pt x="1284" y="17"/>
                    <a:pt x="901" y="50"/>
                  </a:cubicBezTo>
                  <a:cubicBezTo>
                    <a:pt x="567" y="50"/>
                    <a:pt x="267" y="150"/>
                    <a:pt x="0" y="217"/>
                  </a:cubicBezTo>
                  <a:cubicBezTo>
                    <a:pt x="134" y="250"/>
                    <a:pt x="284" y="267"/>
                    <a:pt x="438" y="267"/>
                  </a:cubicBezTo>
                  <a:cubicBezTo>
                    <a:pt x="592" y="267"/>
                    <a:pt x="751" y="250"/>
                    <a:pt x="901" y="217"/>
                  </a:cubicBezTo>
                  <a:cubicBezTo>
                    <a:pt x="1093" y="209"/>
                    <a:pt x="1282" y="205"/>
                    <a:pt x="1470" y="205"/>
                  </a:cubicBezTo>
                  <a:cubicBezTo>
                    <a:pt x="2033" y="205"/>
                    <a:pt x="2577" y="242"/>
                    <a:pt x="3102" y="317"/>
                  </a:cubicBezTo>
                  <a:cubicBezTo>
                    <a:pt x="3836" y="384"/>
                    <a:pt x="4537" y="651"/>
                    <a:pt x="5171" y="1018"/>
                  </a:cubicBezTo>
                  <a:cubicBezTo>
                    <a:pt x="5623" y="1289"/>
                    <a:pt x="5830" y="1561"/>
                    <a:pt x="5890" y="1561"/>
                  </a:cubicBezTo>
                  <a:cubicBezTo>
                    <a:pt x="5896" y="1561"/>
                    <a:pt x="5901" y="1558"/>
                    <a:pt x="5904" y="1551"/>
                  </a:cubicBezTo>
                  <a:cubicBezTo>
                    <a:pt x="5771" y="1285"/>
                    <a:pt x="5537" y="1051"/>
                    <a:pt x="5237" y="851"/>
                  </a:cubicBezTo>
                  <a:cubicBezTo>
                    <a:pt x="4603" y="451"/>
                    <a:pt x="3903" y="150"/>
                    <a:pt x="3169" y="50"/>
                  </a:cubicBezTo>
                  <a:cubicBezTo>
                    <a:pt x="2785" y="17"/>
                    <a:pt x="2410" y="0"/>
                    <a:pt x="2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1311755" y="2824598"/>
              <a:ext cx="180367" cy="71125"/>
            </a:xfrm>
            <a:custGeom>
              <a:rect b="b" l="l" r="r" t="t"/>
              <a:pathLst>
                <a:path extrusionOk="0" h="2868" w="7273">
                  <a:moveTo>
                    <a:pt x="5452" y="1"/>
                  </a:moveTo>
                  <a:cubicBezTo>
                    <a:pt x="4472" y="1"/>
                    <a:pt x="3497" y="135"/>
                    <a:pt x="2536" y="441"/>
                  </a:cubicBezTo>
                  <a:cubicBezTo>
                    <a:pt x="1668" y="707"/>
                    <a:pt x="768" y="1141"/>
                    <a:pt x="267" y="1908"/>
                  </a:cubicBezTo>
                  <a:cubicBezTo>
                    <a:pt x="67" y="2142"/>
                    <a:pt x="1" y="2542"/>
                    <a:pt x="201" y="2742"/>
                  </a:cubicBezTo>
                  <a:cubicBezTo>
                    <a:pt x="317" y="2826"/>
                    <a:pt x="443" y="2867"/>
                    <a:pt x="572" y="2867"/>
                  </a:cubicBezTo>
                  <a:cubicBezTo>
                    <a:pt x="701" y="2867"/>
                    <a:pt x="835" y="2826"/>
                    <a:pt x="968" y="2742"/>
                  </a:cubicBezTo>
                  <a:cubicBezTo>
                    <a:pt x="1468" y="2475"/>
                    <a:pt x="1935" y="2142"/>
                    <a:pt x="2336" y="1808"/>
                  </a:cubicBezTo>
                  <a:cubicBezTo>
                    <a:pt x="3036" y="1275"/>
                    <a:pt x="3803" y="808"/>
                    <a:pt x="4637" y="474"/>
                  </a:cubicBezTo>
                  <a:cubicBezTo>
                    <a:pt x="5267" y="222"/>
                    <a:pt x="5934" y="103"/>
                    <a:pt x="6611" y="103"/>
                  </a:cubicBezTo>
                  <a:cubicBezTo>
                    <a:pt x="6831" y="103"/>
                    <a:pt x="7052" y="116"/>
                    <a:pt x="7272" y="140"/>
                  </a:cubicBezTo>
                  <a:lnTo>
                    <a:pt x="7006" y="107"/>
                  </a:lnTo>
                  <a:cubicBezTo>
                    <a:pt x="6487" y="38"/>
                    <a:pt x="5969" y="1"/>
                    <a:pt x="5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1283633" y="2752977"/>
              <a:ext cx="190286" cy="61056"/>
            </a:xfrm>
            <a:custGeom>
              <a:rect b="b" l="l" r="r" t="t"/>
              <a:pathLst>
                <a:path extrusionOk="0" h="2462" w="7673">
                  <a:moveTo>
                    <a:pt x="2770" y="1"/>
                  </a:moveTo>
                  <a:cubicBezTo>
                    <a:pt x="1906" y="1"/>
                    <a:pt x="1068" y="187"/>
                    <a:pt x="334" y="660"/>
                  </a:cubicBezTo>
                  <a:cubicBezTo>
                    <a:pt x="167" y="727"/>
                    <a:pt x="67" y="927"/>
                    <a:pt x="0" y="1127"/>
                  </a:cubicBezTo>
                  <a:cubicBezTo>
                    <a:pt x="0" y="1361"/>
                    <a:pt x="301" y="1527"/>
                    <a:pt x="568" y="1627"/>
                  </a:cubicBezTo>
                  <a:cubicBezTo>
                    <a:pt x="1019" y="1740"/>
                    <a:pt x="1482" y="1781"/>
                    <a:pt x="1947" y="1781"/>
                  </a:cubicBezTo>
                  <a:cubicBezTo>
                    <a:pt x="2582" y="1781"/>
                    <a:pt x="3220" y="1704"/>
                    <a:pt x="3837" y="1627"/>
                  </a:cubicBezTo>
                  <a:cubicBezTo>
                    <a:pt x="4189" y="1585"/>
                    <a:pt x="4552" y="1556"/>
                    <a:pt x="4914" y="1556"/>
                  </a:cubicBezTo>
                  <a:cubicBezTo>
                    <a:pt x="5683" y="1556"/>
                    <a:pt x="6448" y="1686"/>
                    <a:pt x="7106" y="2094"/>
                  </a:cubicBezTo>
                  <a:lnTo>
                    <a:pt x="7673" y="2461"/>
                  </a:lnTo>
                  <a:cubicBezTo>
                    <a:pt x="7339" y="1561"/>
                    <a:pt x="6238" y="727"/>
                    <a:pt x="5471" y="493"/>
                  </a:cubicBezTo>
                  <a:cubicBezTo>
                    <a:pt x="4602" y="204"/>
                    <a:pt x="3672" y="1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1465636" y="2402040"/>
              <a:ext cx="76953" cy="384690"/>
            </a:xfrm>
            <a:custGeom>
              <a:rect b="b" l="l" r="r" t="t"/>
              <a:pathLst>
                <a:path extrusionOk="0" h="15512" w="3103">
                  <a:moveTo>
                    <a:pt x="2302" y="0"/>
                  </a:moveTo>
                  <a:lnTo>
                    <a:pt x="0" y="15512"/>
                  </a:lnTo>
                  <a:cubicBezTo>
                    <a:pt x="2302" y="10675"/>
                    <a:pt x="3102" y="5304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1393643" y="2190252"/>
              <a:ext cx="62073" cy="104257"/>
            </a:xfrm>
            <a:custGeom>
              <a:rect b="b" l="l" r="r" t="t"/>
              <a:pathLst>
                <a:path extrusionOk="0" h="4204" w="2503">
                  <a:moveTo>
                    <a:pt x="1" y="1"/>
                  </a:moveTo>
                  <a:lnTo>
                    <a:pt x="1" y="1"/>
                  </a:lnTo>
                  <a:cubicBezTo>
                    <a:pt x="9" y="9"/>
                    <a:pt x="21" y="19"/>
                    <a:pt x="35" y="30"/>
                  </a:cubicBezTo>
                  <a:lnTo>
                    <a:pt x="35" y="30"/>
                  </a:lnTo>
                  <a:cubicBezTo>
                    <a:pt x="13" y="11"/>
                    <a:pt x="1" y="1"/>
                    <a:pt x="1" y="1"/>
                  </a:cubicBezTo>
                  <a:close/>
                  <a:moveTo>
                    <a:pt x="35" y="30"/>
                  </a:moveTo>
                  <a:cubicBezTo>
                    <a:pt x="105" y="91"/>
                    <a:pt x="281" y="248"/>
                    <a:pt x="535" y="501"/>
                  </a:cubicBezTo>
                  <a:cubicBezTo>
                    <a:pt x="1402" y="1335"/>
                    <a:pt x="2002" y="2369"/>
                    <a:pt x="2336" y="3503"/>
                  </a:cubicBezTo>
                  <a:cubicBezTo>
                    <a:pt x="2398" y="3706"/>
                    <a:pt x="2439" y="3872"/>
                    <a:pt x="2464" y="3992"/>
                  </a:cubicBezTo>
                  <a:lnTo>
                    <a:pt x="2464" y="3992"/>
                  </a:lnTo>
                  <a:cubicBezTo>
                    <a:pt x="2448" y="3815"/>
                    <a:pt x="2397" y="3676"/>
                    <a:pt x="2369" y="3537"/>
                  </a:cubicBezTo>
                  <a:cubicBezTo>
                    <a:pt x="2236" y="2970"/>
                    <a:pt x="2002" y="2369"/>
                    <a:pt x="1702" y="1869"/>
                  </a:cubicBezTo>
                  <a:cubicBezTo>
                    <a:pt x="1402" y="1335"/>
                    <a:pt x="1035" y="868"/>
                    <a:pt x="568" y="468"/>
                  </a:cubicBezTo>
                  <a:cubicBezTo>
                    <a:pt x="468" y="335"/>
                    <a:pt x="301" y="268"/>
                    <a:pt x="168" y="134"/>
                  </a:cubicBezTo>
                  <a:cubicBezTo>
                    <a:pt x="142" y="109"/>
                    <a:pt x="79" y="64"/>
                    <a:pt x="35" y="30"/>
                  </a:cubicBezTo>
                  <a:close/>
                  <a:moveTo>
                    <a:pt x="2464" y="3992"/>
                  </a:moveTo>
                  <a:cubicBezTo>
                    <a:pt x="2468" y="4028"/>
                    <a:pt x="2469" y="4065"/>
                    <a:pt x="2469" y="4104"/>
                  </a:cubicBezTo>
                  <a:cubicBezTo>
                    <a:pt x="2477" y="4104"/>
                    <a:pt x="2483" y="4106"/>
                    <a:pt x="2487" y="4109"/>
                  </a:cubicBezTo>
                  <a:lnTo>
                    <a:pt x="2487" y="4109"/>
                  </a:lnTo>
                  <a:cubicBezTo>
                    <a:pt x="2482" y="4077"/>
                    <a:pt x="2474" y="4038"/>
                    <a:pt x="2464" y="3992"/>
                  </a:cubicBezTo>
                  <a:close/>
                  <a:moveTo>
                    <a:pt x="2487" y="4109"/>
                  </a:moveTo>
                  <a:cubicBezTo>
                    <a:pt x="2499" y="4171"/>
                    <a:pt x="2503" y="4204"/>
                    <a:pt x="2503" y="4204"/>
                  </a:cubicBezTo>
                  <a:cubicBezTo>
                    <a:pt x="2503" y="4153"/>
                    <a:pt x="2503" y="4121"/>
                    <a:pt x="2487" y="4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1372985" y="2208777"/>
              <a:ext cx="51657" cy="11284"/>
            </a:xfrm>
            <a:custGeom>
              <a:rect b="b" l="l" r="r" t="t"/>
              <a:pathLst>
                <a:path extrusionOk="0" h="455" w="2083">
                  <a:moveTo>
                    <a:pt x="446" y="0"/>
                  </a:moveTo>
                  <a:cubicBezTo>
                    <a:pt x="344" y="0"/>
                    <a:pt x="240" y="7"/>
                    <a:pt x="133" y="21"/>
                  </a:cubicBezTo>
                  <a:lnTo>
                    <a:pt x="0" y="55"/>
                  </a:lnTo>
                  <a:lnTo>
                    <a:pt x="133" y="88"/>
                  </a:lnTo>
                  <a:cubicBezTo>
                    <a:pt x="144" y="93"/>
                    <a:pt x="156" y="99"/>
                    <a:pt x="167" y="104"/>
                  </a:cubicBezTo>
                  <a:lnTo>
                    <a:pt x="167" y="104"/>
                  </a:lnTo>
                  <a:lnTo>
                    <a:pt x="167" y="121"/>
                  </a:lnTo>
                  <a:cubicBezTo>
                    <a:pt x="177" y="121"/>
                    <a:pt x="188" y="120"/>
                    <a:pt x="198" y="119"/>
                  </a:cubicBezTo>
                  <a:lnTo>
                    <a:pt x="198" y="119"/>
                  </a:lnTo>
                  <a:cubicBezTo>
                    <a:pt x="587" y="302"/>
                    <a:pt x="1059" y="423"/>
                    <a:pt x="1501" y="455"/>
                  </a:cubicBezTo>
                  <a:lnTo>
                    <a:pt x="2068" y="455"/>
                  </a:lnTo>
                  <a:cubicBezTo>
                    <a:pt x="2068" y="455"/>
                    <a:pt x="1868" y="455"/>
                    <a:pt x="1501" y="421"/>
                  </a:cubicBezTo>
                  <a:cubicBezTo>
                    <a:pt x="1082" y="392"/>
                    <a:pt x="663" y="281"/>
                    <a:pt x="292" y="114"/>
                  </a:cubicBezTo>
                  <a:lnTo>
                    <a:pt x="292" y="114"/>
                  </a:lnTo>
                  <a:cubicBezTo>
                    <a:pt x="354" y="111"/>
                    <a:pt x="416" y="110"/>
                    <a:pt x="477" y="110"/>
                  </a:cubicBezTo>
                  <a:cubicBezTo>
                    <a:pt x="830" y="110"/>
                    <a:pt x="1172" y="159"/>
                    <a:pt x="1534" y="288"/>
                  </a:cubicBezTo>
                  <a:cubicBezTo>
                    <a:pt x="1796" y="366"/>
                    <a:pt x="2016" y="424"/>
                    <a:pt x="2067" y="446"/>
                  </a:cubicBezTo>
                  <a:lnTo>
                    <a:pt x="2067" y="446"/>
                  </a:lnTo>
                  <a:cubicBezTo>
                    <a:pt x="2062" y="416"/>
                    <a:pt x="2029" y="388"/>
                    <a:pt x="1968" y="388"/>
                  </a:cubicBezTo>
                  <a:cubicBezTo>
                    <a:pt x="1835" y="288"/>
                    <a:pt x="1668" y="255"/>
                    <a:pt x="1534" y="221"/>
                  </a:cubicBezTo>
                  <a:cubicBezTo>
                    <a:pt x="1167" y="90"/>
                    <a:pt x="821" y="0"/>
                    <a:pt x="446" y="0"/>
                  </a:cubicBezTo>
                  <a:close/>
                  <a:moveTo>
                    <a:pt x="2067" y="446"/>
                  </a:moveTo>
                  <a:cubicBezTo>
                    <a:pt x="2068" y="449"/>
                    <a:pt x="2068" y="452"/>
                    <a:pt x="2068" y="455"/>
                  </a:cubicBezTo>
                  <a:cubicBezTo>
                    <a:pt x="2083" y="455"/>
                    <a:pt x="2081" y="452"/>
                    <a:pt x="2067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1431710" y="2185292"/>
              <a:ext cx="10788" cy="52972"/>
            </a:xfrm>
            <a:custGeom>
              <a:rect b="b" l="l" r="r" t="t"/>
              <a:pathLst>
                <a:path extrusionOk="0" h="2136" w="435">
                  <a:moveTo>
                    <a:pt x="138" y="212"/>
                  </a:moveTo>
                  <a:cubicBezTo>
                    <a:pt x="277" y="647"/>
                    <a:pt x="331" y="1105"/>
                    <a:pt x="301" y="1535"/>
                  </a:cubicBezTo>
                  <a:lnTo>
                    <a:pt x="301" y="2069"/>
                  </a:lnTo>
                  <a:lnTo>
                    <a:pt x="301" y="2069"/>
                  </a:lnTo>
                  <a:cubicBezTo>
                    <a:pt x="278" y="1971"/>
                    <a:pt x="193" y="1793"/>
                    <a:pt x="167" y="1535"/>
                  </a:cubicBezTo>
                  <a:cubicBezTo>
                    <a:pt x="44" y="1105"/>
                    <a:pt x="35" y="647"/>
                    <a:pt x="138" y="212"/>
                  </a:cubicBezTo>
                  <a:close/>
                  <a:moveTo>
                    <a:pt x="134" y="1"/>
                  </a:moveTo>
                  <a:lnTo>
                    <a:pt x="100" y="101"/>
                  </a:lnTo>
                  <a:cubicBezTo>
                    <a:pt x="0" y="601"/>
                    <a:pt x="0" y="1135"/>
                    <a:pt x="134" y="1569"/>
                  </a:cubicBezTo>
                  <a:cubicBezTo>
                    <a:pt x="134" y="1702"/>
                    <a:pt x="201" y="1869"/>
                    <a:pt x="267" y="2002"/>
                  </a:cubicBezTo>
                  <a:cubicBezTo>
                    <a:pt x="267" y="2036"/>
                    <a:pt x="301" y="2069"/>
                    <a:pt x="301" y="2136"/>
                  </a:cubicBezTo>
                  <a:cubicBezTo>
                    <a:pt x="302" y="2132"/>
                    <a:pt x="304" y="2128"/>
                    <a:pt x="305" y="2123"/>
                  </a:cubicBezTo>
                  <a:lnTo>
                    <a:pt x="305" y="2123"/>
                  </a:lnTo>
                  <a:cubicBezTo>
                    <a:pt x="334" y="2033"/>
                    <a:pt x="335" y="1999"/>
                    <a:pt x="367" y="1936"/>
                  </a:cubicBezTo>
                  <a:lnTo>
                    <a:pt x="367" y="1502"/>
                  </a:lnTo>
                  <a:cubicBezTo>
                    <a:pt x="434" y="1035"/>
                    <a:pt x="334" y="535"/>
                    <a:pt x="167" y="68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1411028" y="2250664"/>
              <a:ext cx="36430" cy="10763"/>
            </a:xfrm>
            <a:custGeom>
              <a:rect b="b" l="l" r="r" t="t"/>
              <a:pathLst>
                <a:path extrusionOk="0" h="434" w="1469">
                  <a:moveTo>
                    <a:pt x="1468" y="367"/>
                  </a:moveTo>
                  <a:cubicBezTo>
                    <a:pt x="1458" y="367"/>
                    <a:pt x="1444" y="370"/>
                    <a:pt x="1429" y="375"/>
                  </a:cubicBezTo>
                  <a:lnTo>
                    <a:pt x="1429" y="375"/>
                  </a:lnTo>
                  <a:cubicBezTo>
                    <a:pt x="1455" y="370"/>
                    <a:pt x="1468" y="367"/>
                    <a:pt x="1468" y="367"/>
                  </a:cubicBezTo>
                  <a:close/>
                  <a:moveTo>
                    <a:pt x="0" y="0"/>
                  </a:moveTo>
                  <a:lnTo>
                    <a:pt x="101" y="67"/>
                  </a:lnTo>
                  <a:cubicBezTo>
                    <a:pt x="334" y="334"/>
                    <a:pt x="701" y="434"/>
                    <a:pt x="1035" y="434"/>
                  </a:cubicBezTo>
                  <a:cubicBezTo>
                    <a:pt x="1135" y="434"/>
                    <a:pt x="1268" y="434"/>
                    <a:pt x="1335" y="400"/>
                  </a:cubicBezTo>
                  <a:cubicBezTo>
                    <a:pt x="1358" y="400"/>
                    <a:pt x="1396" y="385"/>
                    <a:pt x="1429" y="375"/>
                  </a:cubicBezTo>
                  <a:lnTo>
                    <a:pt x="1429" y="375"/>
                  </a:lnTo>
                  <a:cubicBezTo>
                    <a:pt x="1372" y="385"/>
                    <a:pt x="1252" y="400"/>
                    <a:pt x="1068" y="400"/>
                  </a:cubicBezTo>
                  <a:cubicBezTo>
                    <a:pt x="804" y="371"/>
                    <a:pt x="488" y="264"/>
                    <a:pt x="257" y="102"/>
                  </a:cubicBezTo>
                  <a:lnTo>
                    <a:pt x="257" y="102"/>
                  </a:lnTo>
                  <a:cubicBezTo>
                    <a:pt x="677" y="118"/>
                    <a:pt x="1073" y="215"/>
                    <a:pt x="1468" y="367"/>
                  </a:cubicBezTo>
                  <a:cubicBezTo>
                    <a:pt x="1368" y="267"/>
                    <a:pt x="1268" y="234"/>
                    <a:pt x="1135" y="167"/>
                  </a:cubicBezTo>
                  <a:cubicBezTo>
                    <a:pt x="801" y="33"/>
                    <a:pt x="467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1355601" y="2624565"/>
              <a:ext cx="62073" cy="104257"/>
            </a:xfrm>
            <a:custGeom>
              <a:rect b="b" l="l" r="r" t="t"/>
              <a:pathLst>
                <a:path extrusionOk="0" h="4204" w="2503">
                  <a:moveTo>
                    <a:pt x="1" y="1"/>
                  </a:moveTo>
                  <a:lnTo>
                    <a:pt x="1" y="1"/>
                  </a:lnTo>
                  <a:cubicBezTo>
                    <a:pt x="26" y="26"/>
                    <a:pt x="70" y="70"/>
                    <a:pt x="119" y="105"/>
                  </a:cubicBezTo>
                  <a:lnTo>
                    <a:pt x="119" y="105"/>
                  </a:lnTo>
                  <a:cubicBezTo>
                    <a:pt x="42" y="35"/>
                    <a:pt x="1" y="1"/>
                    <a:pt x="1" y="1"/>
                  </a:cubicBezTo>
                  <a:close/>
                  <a:moveTo>
                    <a:pt x="119" y="105"/>
                  </a:moveTo>
                  <a:cubicBezTo>
                    <a:pt x="211" y="188"/>
                    <a:pt x="353" y="320"/>
                    <a:pt x="534" y="501"/>
                  </a:cubicBezTo>
                  <a:cubicBezTo>
                    <a:pt x="935" y="935"/>
                    <a:pt x="1335" y="1368"/>
                    <a:pt x="1602" y="1869"/>
                  </a:cubicBezTo>
                  <a:cubicBezTo>
                    <a:pt x="1935" y="2369"/>
                    <a:pt x="2169" y="2936"/>
                    <a:pt x="2336" y="3503"/>
                  </a:cubicBezTo>
                  <a:cubicBezTo>
                    <a:pt x="2373" y="3664"/>
                    <a:pt x="2405" y="3801"/>
                    <a:pt x="2431" y="3911"/>
                  </a:cubicBezTo>
                  <a:lnTo>
                    <a:pt x="2431" y="3911"/>
                  </a:lnTo>
                  <a:cubicBezTo>
                    <a:pt x="2421" y="3764"/>
                    <a:pt x="2395" y="3634"/>
                    <a:pt x="2369" y="3503"/>
                  </a:cubicBezTo>
                  <a:cubicBezTo>
                    <a:pt x="2235" y="2936"/>
                    <a:pt x="2002" y="2336"/>
                    <a:pt x="1702" y="1835"/>
                  </a:cubicBezTo>
                  <a:cubicBezTo>
                    <a:pt x="1402" y="1335"/>
                    <a:pt x="1001" y="868"/>
                    <a:pt x="568" y="468"/>
                  </a:cubicBezTo>
                  <a:cubicBezTo>
                    <a:pt x="434" y="334"/>
                    <a:pt x="334" y="267"/>
                    <a:pt x="167" y="134"/>
                  </a:cubicBezTo>
                  <a:cubicBezTo>
                    <a:pt x="151" y="126"/>
                    <a:pt x="135" y="116"/>
                    <a:pt x="119" y="105"/>
                  </a:cubicBezTo>
                  <a:close/>
                  <a:moveTo>
                    <a:pt x="2431" y="3911"/>
                  </a:moveTo>
                  <a:cubicBezTo>
                    <a:pt x="2434" y="3951"/>
                    <a:pt x="2436" y="3993"/>
                    <a:pt x="2436" y="4037"/>
                  </a:cubicBezTo>
                  <a:cubicBezTo>
                    <a:pt x="2436" y="4064"/>
                    <a:pt x="2480" y="4135"/>
                    <a:pt x="2496" y="4178"/>
                  </a:cubicBezTo>
                  <a:lnTo>
                    <a:pt x="2496" y="4178"/>
                  </a:lnTo>
                  <a:cubicBezTo>
                    <a:pt x="2486" y="4137"/>
                    <a:pt x="2463" y="4045"/>
                    <a:pt x="2431" y="3911"/>
                  </a:cubicBezTo>
                  <a:close/>
                  <a:moveTo>
                    <a:pt x="2496" y="4178"/>
                  </a:moveTo>
                  <a:cubicBezTo>
                    <a:pt x="2500" y="4195"/>
                    <a:pt x="2502" y="4204"/>
                    <a:pt x="2502" y="4204"/>
                  </a:cubicBezTo>
                  <a:cubicBezTo>
                    <a:pt x="2502" y="4197"/>
                    <a:pt x="2500" y="4189"/>
                    <a:pt x="2496" y="4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1334918" y="2643066"/>
              <a:ext cx="51509" cy="11829"/>
            </a:xfrm>
            <a:custGeom>
              <a:rect b="b" l="l" r="r" t="t"/>
              <a:pathLst>
                <a:path extrusionOk="0" h="477" w="2077">
                  <a:moveTo>
                    <a:pt x="464" y="110"/>
                  </a:moveTo>
                  <a:cubicBezTo>
                    <a:pt x="811" y="110"/>
                    <a:pt x="1173" y="159"/>
                    <a:pt x="1535" y="289"/>
                  </a:cubicBezTo>
                  <a:cubicBezTo>
                    <a:pt x="1712" y="359"/>
                    <a:pt x="1861" y="421"/>
                    <a:pt x="1957" y="453"/>
                  </a:cubicBezTo>
                  <a:lnTo>
                    <a:pt x="1957" y="453"/>
                  </a:lnTo>
                  <a:cubicBezTo>
                    <a:pt x="1857" y="450"/>
                    <a:pt x="1696" y="441"/>
                    <a:pt x="1502" y="422"/>
                  </a:cubicBezTo>
                  <a:cubicBezTo>
                    <a:pt x="1082" y="392"/>
                    <a:pt x="663" y="281"/>
                    <a:pt x="292" y="114"/>
                  </a:cubicBezTo>
                  <a:lnTo>
                    <a:pt x="292" y="114"/>
                  </a:lnTo>
                  <a:cubicBezTo>
                    <a:pt x="349" y="112"/>
                    <a:pt x="406" y="110"/>
                    <a:pt x="464" y="110"/>
                  </a:cubicBezTo>
                  <a:close/>
                  <a:moveTo>
                    <a:pt x="417" y="1"/>
                  </a:moveTo>
                  <a:cubicBezTo>
                    <a:pt x="313" y="1"/>
                    <a:pt x="208" y="7"/>
                    <a:pt x="101" y="22"/>
                  </a:cubicBezTo>
                  <a:lnTo>
                    <a:pt x="1" y="22"/>
                  </a:lnTo>
                  <a:lnTo>
                    <a:pt x="101" y="88"/>
                  </a:lnTo>
                  <a:cubicBezTo>
                    <a:pt x="123" y="99"/>
                    <a:pt x="145" y="109"/>
                    <a:pt x="167" y="118"/>
                  </a:cubicBezTo>
                  <a:lnTo>
                    <a:pt x="167" y="118"/>
                  </a:lnTo>
                  <a:lnTo>
                    <a:pt x="167" y="122"/>
                  </a:lnTo>
                  <a:cubicBezTo>
                    <a:pt x="170" y="122"/>
                    <a:pt x="172" y="121"/>
                    <a:pt x="174" y="121"/>
                  </a:cubicBezTo>
                  <a:lnTo>
                    <a:pt x="174" y="121"/>
                  </a:lnTo>
                  <a:cubicBezTo>
                    <a:pt x="590" y="303"/>
                    <a:pt x="1061" y="424"/>
                    <a:pt x="1502" y="455"/>
                  </a:cubicBezTo>
                  <a:lnTo>
                    <a:pt x="1964" y="455"/>
                  </a:lnTo>
                  <a:cubicBezTo>
                    <a:pt x="2005" y="469"/>
                    <a:pt x="2036" y="477"/>
                    <a:pt x="2054" y="477"/>
                  </a:cubicBezTo>
                  <a:cubicBezTo>
                    <a:pt x="2071" y="477"/>
                    <a:pt x="2076" y="470"/>
                    <a:pt x="2069" y="455"/>
                  </a:cubicBezTo>
                  <a:cubicBezTo>
                    <a:pt x="2069" y="455"/>
                    <a:pt x="2066" y="455"/>
                    <a:pt x="2059" y="455"/>
                  </a:cubicBezTo>
                  <a:lnTo>
                    <a:pt x="2059" y="455"/>
                  </a:lnTo>
                  <a:cubicBezTo>
                    <a:pt x="2029" y="455"/>
                    <a:pt x="1996" y="449"/>
                    <a:pt x="1935" y="389"/>
                  </a:cubicBezTo>
                  <a:cubicBezTo>
                    <a:pt x="1835" y="355"/>
                    <a:pt x="1702" y="255"/>
                    <a:pt x="1535" y="222"/>
                  </a:cubicBezTo>
                  <a:cubicBezTo>
                    <a:pt x="1168" y="91"/>
                    <a:pt x="801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1393643" y="2619606"/>
              <a:ext cx="9969" cy="52972"/>
            </a:xfrm>
            <a:custGeom>
              <a:rect b="b" l="l" r="r" t="t"/>
              <a:pathLst>
                <a:path extrusionOk="0" h="2136" w="402">
                  <a:moveTo>
                    <a:pt x="276" y="2066"/>
                  </a:moveTo>
                  <a:cubicBezTo>
                    <a:pt x="291" y="2111"/>
                    <a:pt x="301" y="2135"/>
                    <a:pt x="301" y="2135"/>
                  </a:cubicBezTo>
                  <a:cubicBezTo>
                    <a:pt x="301" y="2107"/>
                    <a:pt x="289" y="2085"/>
                    <a:pt x="276" y="2066"/>
                  </a:cubicBezTo>
                  <a:close/>
                  <a:moveTo>
                    <a:pt x="134" y="0"/>
                  </a:moveTo>
                  <a:lnTo>
                    <a:pt x="68" y="100"/>
                  </a:lnTo>
                  <a:cubicBezTo>
                    <a:pt x="1" y="601"/>
                    <a:pt x="1" y="1101"/>
                    <a:pt x="134" y="1568"/>
                  </a:cubicBezTo>
                  <a:cubicBezTo>
                    <a:pt x="134" y="1702"/>
                    <a:pt x="168" y="1868"/>
                    <a:pt x="234" y="2002"/>
                  </a:cubicBezTo>
                  <a:cubicBezTo>
                    <a:pt x="234" y="2021"/>
                    <a:pt x="257" y="2041"/>
                    <a:pt x="276" y="2066"/>
                  </a:cubicBezTo>
                  <a:lnTo>
                    <a:pt x="276" y="2066"/>
                  </a:lnTo>
                  <a:cubicBezTo>
                    <a:pt x="244" y="1972"/>
                    <a:pt x="190" y="1784"/>
                    <a:pt x="168" y="1535"/>
                  </a:cubicBezTo>
                  <a:cubicBezTo>
                    <a:pt x="50" y="1124"/>
                    <a:pt x="36" y="688"/>
                    <a:pt x="125" y="294"/>
                  </a:cubicBezTo>
                  <a:lnTo>
                    <a:pt x="125" y="294"/>
                  </a:lnTo>
                  <a:cubicBezTo>
                    <a:pt x="257" y="688"/>
                    <a:pt x="330" y="1124"/>
                    <a:pt x="301" y="1535"/>
                  </a:cubicBezTo>
                  <a:lnTo>
                    <a:pt x="301" y="2135"/>
                  </a:lnTo>
                  <a:cubicBezTo>
                    <a:pt x="301" y="2135"/>
                    <a:pt x="301" y="2069"/>
                    <a:pt x="335" y="2002"/>
                  </a:cubicBezTo>
                  <a:lnTo>
                    <a:pt x="368" y="1568"/>
                  </a:lnTo>
                  <a:cubicBezTo>
                    <a:pt x="401" y="1068"/>
                    <a:pt x="335" y="567"/>
                    <a:pt x="168" y="1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1372985" y="2685771"/>
              <a:ext cx="36406" cy="11606"/>
            </a:xfrm>
            <a:custGeom>
              <a:rect b="b" l="l" r="r" t="t"/>
              <a:pathLst>
                <a:path extrusionOk="0" h="468" w="1468">
                  <a:moveTo>
                    <a:pt x="255" y="104"/>
                  </a:moveTo>
                  <a:cubicBezTo>
                    <a:pt x="641" y="120"/>
                    <a:pt x="1049" y="211"/>
                    <a:pt x="1431" y="354"/>
                  </a:cubicBezTo>
                  <a:lnTo>
                    <a:pt x="1431" y="354"/>
                  </a:lnTo>
                  <a:cubicBezTo>
                    <a:pt x="1430" y="354"/>
                    <a:pt x="1429" y="354"/>
                    <a:pt x="1427" y="354"/>
                  </a:cubicBezTo>
                  <a:cubicBezTo>
                    <a:pt x="1364" y="354"/>
                    <a:pt x="1233" y="378"/>
                    <a:pt x="1067" y="401"/>
                  </a:cubicBezTo>
                  <a:cubicBezTo>
                    <a:pt x="774" y="372"/>
                    <a:pt x="481" y="265"/>
                    <a:pt x="255" y="104"/>
                  </a:cubicBezTo>
                  <a:close/>
                  <a:moveTo>
                    <a:pt x="0" y="1"/>
                  </a:moveTo>
                  <a:lnTo>
                    <a:pt x="67" y="68"/>
                  </a:lnTo>
                  <a:cubicBezTo>
                    <a:pt x="334" y="335"/>
                    <a:pt x="701" y="468"/>
                    <a:pt x="1034" y="468"/>
                  </a:cubicBezTo>
                  <a:cubicBezTo>
                    <a:pt x="1134" y="468"/>
                    <a:pt x="1234" y="468"/>
                    <a:pt x="1334" y="401"/>
                  </a:cubicBezTo>
                  <a:cubicBezTo>
                    <a:pt x="1401" y="368"/>
                    <a:pt x="1468" y="368"/>
                    <a:pt x="1468" y="368"/>
                  </a:cubicBezTo>
                  <a:cubicBezTo>
                    <a:pt x="1468" y="360"/>
                    <a:pt x="1459" y="356"/>
                    <a:pt x="1442" y="355"/>
                  </a:cubicBezTo>
                  <a:lnTo>
                    <a:pt x="1442" y="355"/>
                  </a:lnTo>
                  <a:cubicBezTo>
                    <a:pt x="1317" y="289"/>
                    <a:pt x="1197" y="199"/>
                    <a:pt x="1134" y="168"/>
                  </a:cubicBezTo>
                  <a:cubicBezTo>
                    <a:pt x="801" y="34"/>
                    <a:pt x="467" y="1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1223246" y="2928979"/>
              <a:ext cx="62073" cy="104257"/>
            </a:xfrm>
            <a:custGeom>
              <a:rect b="b" l="l" r="r" t="t"/>
              <a:pathLst>
                <a:path extrusionOk="0" h="4204" w="2503">
                  <a:moveTo>
                    <a:pt x="0" y="1"/>
                  </a:moveTo>
                  <a:lnTo>
                    <a:pt x="0" y="1"/>
                  </a:lnTo>
                  <a:cubicBezTo>
                    <a:pt x="7" y="7"/>
                    <a:pt x="14" y="13"/>
                    <a:pt x="22" y="20"/>
                  </a:cubicBezTo>
                  <a:lnTo>
                    <a:pt x="22" y="20"/>
                  </a:lnTo>
                  <a:cubicBezTo>
                    <a:pt x="8" y="7"/>
                    <a:pt x="0" y="1"/>
                    <a:pt x="0" y="1"/>
                  </a:cubicBezTo>
                  <a:close/>
                  <a:moveTo>
                    <a:pt x="22" y="20"/>
                  </a:moveTo>
                  <a:cubicBezTo>
                    <a:pt x="82" y="71"/>
                    <a:pt x="265" y="232"/>
                    <a:pt x="534" y="501"/>
                  </a:cubicBezTo>
                  <a:cubicBezTo>
                    <a:pt x="1368" y="1335"/>
                    <a:pt x="2002" y="2369"/>
                    <a:pt x="2335" y="3503"/>
                  </a:cubicBezTo>
                  <a:cubicBezTo>
                    <a:pt x="2372" y="3649"/>
                    <a:pt x="2404" y="3781"/>
                    <a:pt x="2429" y="3890"/>
                  </a:cubicBezTo>
                  <a:lnTo>
                    <a:pt x="2429" y="3890"/>
                  </a:lnTo>
                  <a:cubicBezTo>
                    <a:pt x="2418" y="3752"/>
                    <a:pt x="2394" y="3628"/>
                    <a:pt x="2369" y="3503"/>
                  </a:cubicBezTo>
                  <a:cubicBezTo>
                    <a:pt x="2235" y="2903"/>
                    <a:pt x="2002" y="2336"/>
                    <a:pt x="1702" y="1836"/>
                  </a:cubicBezTo>
                  <a:cubicBezTo>
                    <a:pt x="1401" y="1335"/>
                    <a:pt x="1034" y="868"/>
                    <a:pt x="567" y="435"/>
                  </a:cubicBezTo>
                  <a:cubicBezTo>
                    <a:pt x="434" y="335"/>
                    <a:pt x="267" y="234"/>
                    <a:pt x="167" y="101"/>
                  </a:cubicBezTo>
                  <a:cubicBezTo>
                    <a:pt x="113" y="74"/>
                    <a:pt x="59" y="47"/>
                    <a:pt x="22" y="20"/>
                  </a:cubicBezTo>
                  <a:close/>
                  <a:moveTo>
                    <a:pt x="2429" y="3890"/>
                  </a:moveTo>
                  <a:cubicBezTo>
                    <a:pt x="2433" y="3937"/>
                    <a:pt x="2435" y="3986"/>
                    <a:pt x="2435" y="4037"/>
                  </a:cubicBezTo>
                  <a:cubicBezTo>
                    <a:pt x="2454" y="4055"/>
                    <a:pt x="2467" y="4074"/>
                    <a:pt x="2477" y="4091"/>
                  </a:cubicBezTo>
                  <a:lnTo>
                    <a:pt x="2477" y="4091"/>
                  </a:lnTo>
                  <a:cubicBezTo>
                    <a:pt x="2465" y="4039"/>
                    <a:pt x="2449" y="3971"/>
                    <a:pt x="2429" y="3890"/>
                  </a:cubicBezTo>
                  <a:close/>
                  <a:moveTo>
                    <a:pt x="2477" y="4091"/>
                  </a:moveTo>
                  <a:cubicBezTo>
                    <a:pt x="2493" y="4163"/>
                    <a:pt x="2502" y="4204"/>
                    <a:pt x="2502" y="4204"/>
                  </a:cubicBezTo>
                  <a:cubicBezTo>
                    <a:pt x="2502" y="4180"/>
                    <a:pt x="2502" y="4138"/>
                    <a:pt x="2477" y="40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1202563" y="2949166"/>
              <a:ext cx="51310" cy="10465"/>
            </a:xfrm>
            <a:custGeom>
              <a:rect b="b" l="l" r="r" t="t"/>
              <a:pathLst>
                <a:path extrusionOk="0" h="422" w="2069">
                  <a:moveTo>
                    <a:pt x="1919" y="373"/>
                  </a:moveTo>
                  <a:cubicBezTo>
                    <a:pt x="1925" y="378"/>
                    <a:pt x="1930" y="383"/>
                    <a:pt x="1935" y="388"/>
                  </a:cubicBezTo>
                  <a:cubicBezTo>
                    <a:pt x="1947" y="388"/>
                    <a:pt x="1957" y="388"/>
                    <a:pt x="1966" y="388"/>
                  </a:cubicBezTo>
                  <a:lnTo>
                    <a:pt x="1966" y="388"/>
                  </a:lnTo>
                  <a:cubicBezTo>
                    <a:pt x="1952" y="383"/>
                    <a:pt x="1936" y="378"/>
                    <a:pt x="1919" y="373"/>
                  </a:cubicBezTo>
                  <a:close/>
                  <a:moveTo>
                    <a:pt x="417" y="0"/>
                  </a:moveTo>
                  <a:cubicBezTo>
                    <a:pt x="313" y="0"/>
                    <a:pt x="207" y="7"/>
                    <a:pt x="101" y="21"/>
                  </a:cubicBezTo>
                  <a:lnTo>
                    <a:pt x="0" y="21"/>
                  </a:lnTo>
                  <a:lnTo>
                    <a:pt x="101" y="54"/>
                  </a:lnTo>
                  <a:cubicBezTo>
                    <a:pt x="123" y="63"/>
                    <a:pt x="145" y="72"/>
                    <a:pt x="167" y="81"/>
                  </a:cubicBezTo>
                  <a:lnTo>
                    <a:pt x="167" y="81"/>
                  </a:lnTo>
                  <a:lnTo>
                    <a:pt x="167" y="88"/>
                  </a:lnTo>
                  <a:cubicBezTo>
                    <a:pt x="172" y="87"/>
                    <a:pt x="176" y="87"/>
                    <a:pt x="181" y="87"/>
                  </a:cubicBezTo>
                  <a:lnTo>
                    <a:pt x="181" y="87"/>
                  </a:lnTo>
                  <a:cubicBezTo>
                    <a:pt x="724" y="300"/>
                    <a:pt x="1298" y="421"/>
                    <a:pt x="1902" y="421"/>
                  </a:cubicBezTo>
                  <a:lnTo>
                    <a:pt x="2069" y="421"/>
                  </a:lnTo>
                  <a:cubicBezTo>
                    <a:pt x="2069" y="417"/>
                    <a:pt x="2065" y="414"/>
                    <a:pt x="2058" y="411"/>
                  </a:cubicBezTo>
                  <a:lnTo>
                    <a:pt x="2058" y="411"/>
                  </a:lnTo>
                  <a:cubicBezTo>
                    <a:pt x="2033" y="392"/>
                    <a:pt x="2007" y="389"/>
                    <a:pt x="1966" y="388"/>
                  </a:cubicBezTo>
                  <a:lnTo>
                    <a:pt x="1966" y="388"/>
                  </a:lnTo>
                  <a:cubicBezTo>
                    <a:pt x="1989" y="395"/>
                    <a:pt x="2008" y="401"/>
                    <a:pt x="2023" y="406"/>
                  </a:cubicBezTo>
                  <a:lnTo>
                    <a:pt x="2023" y="406"/>
                  </a:lnTo>
                  <a:cubicBezTo>
                    <a:pt x="1996" y="405"/>
                    <a:pt x="1958" y="405"/>
                    <a:pt x="1910" y="405"/>
                  </a:cubicBezTo>
                  <a:cubicBezTo>
                    <a:pt x="1810" y="405"/>
                    <a:pt x="1668" y="405"/>
                    <a:pt x="1502" y="388"/>
                  </a:cubicBezTo>
                  <a:cubicBezTo>
                    <a:pt x="1082" y="358"/>
                    <a:pt x="663" y="247"/>
                    <a:pt x="292" y="80"/>
                  </a:cubicBezTo>
                  <a:lnTo>
                    <a:pt x="292" y="80"/>
                  </a:lnTo>
                  <a:cubicBezTo>
                    <a:pt x="349" y="77"/>
                    <a:pt x="406" y="76"/>
                    <a:pt x="464" y="76"/>
                  </a:cubicBezTo>
                  <a:cubicBezTo>
                    <a:pt x="811" y="76"/>
                    <a:pt x="1173" y="125"/>
                    <a:pt x="1535" y="254"/>
                  </a:cubicBezTo>
                  <a:cubicBezTo>
                    <a:pt x="1697" y="303"/>
                    <a:pt x="1828" y="344"/>
                    <a:pt x="1919" y="373"/>
                  </a:cubicBezTo>
                  <a:lnTo>
                    <a:pt x="1919" y="373"/>
                  </a:lnTo>
                  <a:cubicBezTo>
                    <a:pt x="1818" y="284"/>
                    <a:pt x="1661" y="253"/>
                    <a:pt x="1535" y="221"/>
                  </a:cubicBezTo>
                  <a:cubicBezTo>
                    <a:pt x="1168" y="90"/>
                    <a:pt x="800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1261313" y="2923201"/>
              <a:ext cx="10763" cy="52972"/>
            </a:xfrm>
            <a:custGeom>
              <a:rect b="b" l="l" r="r" t="t"/>
              <a:pathLst>
                <a:path extrusionOk="0" h="2136" w="434">
                  <a:moveTo>
                    <a:pt x="290" y="2111"/>
                  </a:moveTo>
                  <a:lnTo>
                    <a:pt x="290" y="2111"/>
                  </a:lnTo>
                  <a:cubicBezTo>
                    <a:pt x="294" y="2119"/>
                    <a:pt x="297" y="2127"/>
                    <a:pt x="300" y="2135"/>
                  </a:cubicBezTo>
                  <a:cubicBezTo>
                    <a:pt x="300" y="2127"/>
                    <a:pt x="296" y="2119"/>
                    <a:pt x="290" y="2111"/>
                  </a:cubicBezTo>
                  <a:close/>
                  <a:moveTo>
                    <a:pt x="167" y="0"/>
                  </a:moveTo>
                  <a:lnTo>
                    <a:pt x="133" y="134"/>
                  </a:lnTo>
                  <a:lnTo>
                    <a:pt x="67" y="134"/>
                  </a:lnTo>
                  <a:cubicBezTo>
                    <a:pt x="80" y="171"/>
                    <a:pt x="92" y="207"/>
                    <a:pt x="104" y="244"/>
                  </a:cubicBezTo>
                  <a:lnTo>
                    <a:pt x="104" y="244"/>
                  </a:lnTo>
                  <a:cubicBezTo>
                    <a:pt x="1" y="684"/>
                    <a:pt x="10" y="1171"/>
                    <a:pt x="133" y="1602"/>
                  </a:cubicBezTo>
                  <a:cubicBezTo>
                    <a:pt x="133" y="1735"/>
                    <a:pt x="200" y="1902"/>
                    <a:pt x="233" y="2002"/>
                  </a:cubicBezTo>
                  <a:cubicBezTo>
                    <a:pt x="233" y="2053"/>
                    <a:pt x="272" y="2084"/>
                    <a:pt x="290" y="2111"/>
                  </a:cubicBezTo>
                  <a:lnTo>
                    <a:pt x="290" y="2111"/>
                  </a:lnTo>
                  <a:cubicBezTo>
                    <a:pt x="227" y="1949"/>
                    <a:pt x="167" y="1759"/>
                    <a:pt x="167" y="1568"/>
                  </a:cubicBezTo>
                  <a:cubicBezTo>
                    <a:pt x="49" y="1158"/>
                    <a:pt x="35" y="722"/>
                    <a:pt x="124" y="305"/>
                  </a:cubicBezTo>
                  <a:lnTo>
                    <a:pt x="124" y="305"/>
                  </a:lnTo>
                  <a:cubicBezTo>
                    <a:pt x="256" y="722"/>
                    <a:pt x="329" y="1158"/>
                    <a:pt x="300" y="1568"/>
                  </a:cubicBezTo>
                  <a:lnTo>
                    <a:pt x="300" y="2135"/>
                  </a:lnTo>
                  <a:cubicBezTo>
                    <a:pt x="300" y="2102"/>
                    <a:pt x="333" y="2035"/>
                    <a:pt x="367" y="1969"/>
                  </a:cubicBezTo>
                  <a:lnTo>
                    <a:pt x="400" y="1568"/>
                  </a:lnTo>
                  <a:cubicBezTo>
                    <a:pt x="433" y="1068"/>
                    <a:pt x="367" y="568"/>
                    <a:pt x="200" y="101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1240605" y="2989391"/>
              <a:ext cx="36430" cy="11606"/>
            </a:xfrm>
            <a:custGeom>
              <a:rect b="b" l="l" r="r" t="t"/>
              <a:pathLst>
                <a:path extrusionOk="0" h="468" w="1469">
                  <a:moveTo>
                    <a:pt x="1469" y="400"/>
                  </a:moveTo>
                  <a:cubicBezTo>
                    <a:pt x="1444" y="400"/>
                    <a:pt x="1425" y="405"/>
                    <a:pt x="1408" y="410"/>
                  </a:cubicBezTo>
                  <a:lnTo>
                    <a:pt x="1408" y="410"/>
                  </a:lnTo>
                  <a:cubicBezTo>
                    <a:pt x="1447" y="405"/>
                    <a:pt x="1469" y="400"/>
                    <a:pt x="1469" y="400"/>
                  </a:cubicBezTo>
                  <a:close/>
                  <a:moveTo>
                    <a:pt x="1" y="0"/>
                  </a:moveTo>
                  <a:lnTo>
                    <a:pt x="68" y="100"/>
                  </a:lnTo>
                  <a:cubicBezTo>
                    <a:pt x="368" y="334"/>
                    <a:pt x="701" y="467"/>
                    <a:pt x="1035" y="467"/>
                  </a:cubicBezTo>
                  <a:cubicBezTo>
                    <a:pt x="1135" y="467"/>
                    <a:pt x="1235" y="467"/>
                    <a:pt x="1335" y="434"/>
                  </a:cubicBezTo>
                  <a:cubicBezTo>
                    <a:pt x="1356" y="434"/>
                    <a:pt x="1378" y="420"/>
                    <a:pt x="1408" y="410"/>
                  </a:cubicBezTo>
                  <a:lnTo>
                    <a:pt x="1408" y="410"/>
                  </a:lnTo>
                  <a:cubicBezTo>
                    <a:pt x="1339" y="420"/>
                    <a:pt x="1217" y="434"/>
                    <a:pt x="1068" y="434"/>
                  </a:cubicBezTo>
                  <a:cubicBezTo>
                    <a:pt x="775" y="404"/>
                    <a:pt x="481" y="298"/>
                    <a:pt x="256" y="136"/>
                  </a:cubicBezTo>
                  <a:lnTo>
                    <a:pt x="256" y="136"/>
                  </a:lnTo>
                  <a:cubicBezTo>
                    <a:pt x="655" y="153"/>
                    <a:pt x="1075" y="249"/>
                    <a:pt x="1469" y="400"/>
                  </a:cubicBezTo>
                  <a:cubicBezTo>
                    <a:pt x="1369" y="300"/>
                    <a:pt x="1235" y="267"/>
                    <a:pt x="1135" y="167"/>
                  </a:cubicBezTo>
                  <a:cubicBezTo>
                    <a:pt x="768" y="100"/>
                    <a:pt x="435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1291072" y="2426021"/>
              <a:ext cx="110060" cy="50492"/>
            </a:xfrm>
            <a:custGeom>
              <a:rect b="b" l="l" r="r" t="t"/>
              <a:pathLst>
                <a:path extrusionOk="0" h="2036" w="4438">
                  <a:moveTo>
                    <a:pt x="4270" y="1"/>
                  </a:moveTo>
                  <a:cubicBezTo>
                    <a:pt x="4104" y="1"/>
                    <a:pt x="3870" y="1"/>
                    <a:pt x="3703" y="34"/>
                  </a:cubicBezTo>
                  <a:cubicBezTo>
                    <a:pt x="2536" y="201"/>
                    <a:pt x="1435" y="701"/>
                    <a:pt x="501" y="1502"/>
                  </a:cubicBezTo>
                  <a:lnTo>
                    <a:pt x="134" y="1869"/>
                  </a:lnTo>
                  <a:cubicBezTo>
                    <a:pt x="101" y="1902"/>
                    <a:pt x="34" y="2002"/>
                    <a:pt x="1" y="2036"/>
                  </a:cubicBezTo>
                  <a:cubicBezTo>
                    <a:pt x="1" y="2036"/>
                    <a:pt x="201" y="1835"/>
                    <a:pt x="534" y="1535"/>
                  </a:cubicBezTo>
                  <a:cubicBezTo>
                    <a:pt x="1001" y="1202"/>
                    <a:pt x="1502" y="868"/>
                    <a:pt x="2035" y="635"/>
                  </a:cubicBezTo>
                  <a:cubicBezTo>
                    <a:pt x="2569" y="401"/>
                    <a:pt x="3136" y="201"/>
                    <a:pt x="3703" y="134"/>
                  </a:cubicBezTo>
                  <a:cubicBezTo>
                    <a:pt x="4137" y="101"/>
                    <a:pt x="4437" y="34"/>
                    <a:pt x="4437" y="34"/>
                  </a:cubicBezTo>
                  <a:cubicBezTo>
                    <a:pt x="4337" y="1"/>
                    <a:pt x="4304" y="1"/>
                    <a:pt x="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1306795" y="2450027"/>
              <a:ext cx="16566" cy="50467"/>
            </a:xfrm>
            <a:custGeom>
              <a:rect b="b" l="l" r="r" t="t"/>
              <a:pathLst>
                <a:path extrusionOk="0" h="2035" w="668">
                  <a:moveTo>
                    <a:pt x="636" y="64"/>
                  </a:moveTo>
                  <a:cubicBezTo>
                    <a:pt x="616" y="103"/>
                    <a:pt x="587" y="161"/>
                    <a:pt x="551" y="234"/>
                  </a:cubicBezTo>
                  <a:lnTo>
                    <a:pt x="551" y="234"/>
                  </a:lnTo>
                  <a:cubicBezTo>
                    <a:pt x="576" y="198"/>
                    <a:pt x="604" y="164"/>
                    <a:pt x="634" y="134"/>
                  </a:cubicBezTo>
                  <a:cubicBezTo>
                    <a:pt x="634" y="109"/>
                    <a:pt x="634" y="85"/>
                    <a:pt x="636" y="64"/>
                  </a:cubicBezTo>
                  <a:close/>
                  <a:moveTo>
                    <a:pt x="668" y="0"/>
                  </a:moveTo>
                  <a:cubicBezTo>
                    <a:pt x="646" y="0"/>
                    <a:pt x="639" y="27"/>
                    <a:pt x="636" y="64"/>
                  </a:cubicBezTo>
                  <a:lnTo>
                    <a:pt x="636" y="64"/>
                  </a:lnTo>
                  <a:cubicBezTo>
                    <a:pt x="657" y="22"/>
                    <a:pt x="668" y="0"/>
                    <a:pt x="668" y="0"/>
                  </a:cubicBezTo>
                  <a:lnTo>
                    <a:pt x="668" y="0"/>
                  </a:lnTo>
                  <a:cubicBezTo>
                    <a:pt x="668" y="0"/>
                    <a:pt x="634" y="200"/>
                    <a:pt x="534" y="567"/>
                  </a:cubicBezTo>
                  <a:cubicBezTo>
                    <a:pt x="419" y="972"/>
                    <a:pt x="278" y="1351"/>
                    <a:pt x="91" y="1705"/>
                  </a:cubicBezTo>
                  <a:lnTo>
                    <a:pt x="91" y="1705"/>
                  </a:lnTo>
                  <a:cubicBezTo>
                    <a:pt x="151" y="1300"/>
                    <a:pt x="224" y="917"/>
                    <a:pt x="401" y="534"/>
                  </a:cubicBezTo>
                  <a:cubicBezTo>
                    <a:pt x="459" y="416"/>
                    <a:pt x="510" y="316"/>
                    <a:pt x="551" y="234"/>
                  </a:cubicBezTo>
                  <a:lnTo>
                    <a:pt x="551" y="234"/>
                  </a:lnTo>
                  <a:cubicBezTo>
                    <a:pt x="493" y="315"/>
                    <a:pt x="447" y="408"/>
                    <a:pt x="401" y="501"/>
                  </a:cubicBezTo>
                  <a:cubicBezTo>
                    <a:pt x="176" y="885"/>
                    <a:pt x="45" y="1331"/>
                    <a:pt x="34" y="1809"/>
                  </a:cubicBezTo>
                  <a:lnTo>
                    <a:pt x="34" y="1809"/>
                  </a:lnTo>
                  <a:cubicBezTo>
                    <a:pt x="23" y="1829"/>
                    <a:pt x="12" y="1848"/>
                    <a:pt x="0" y="1868"/>
                  </a:cubicBezTo>
                  <a:lnTo>
                    <a:pt x="34" y="1868"/>
                  </a:lnTo>
                  <a:lnTo>
                    <a:pt x="34" y="2035"/>
                  </a:lnTo>
                  <a:lnTo>
                    <a:pt x="134" y="1902"/>
                  </a:lnTo>
                  <a:cubicBezTo>
                    <a:pt x="367" y="1501"/>
                    <a:pt x="534" y="1034"/>
                    <a:pt x="634" y="567"/>
                  </a:cubicBezTo>
                  <a:cubicBezTo>
                    <a:pt x="634" y="434"/>
                    <a:pt x="668" y="267"/>
                    <a:pt x="668" y="167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1287774" y="2432196"/>
              <a:ext cx="53790" cy="9548"/>
            </a:xfrm>
            <a:custGeom>
              <a:rect b="b" l="l" r="r" t="t"/>
              <a:pathLst>
                <a:path extrusionOk="0" h="385" w="2169">
                  <a:moveTo>
                    <a:pt x="946" y="0"/>
                  </a:moveTo>
                  <a:cubicBezTo>
                    <a:pt x="669" y="0"/>
                    <a:pt x="396" y="44"/>
                    <a:pt x="134" y="119"/>
                  </a:cubicBezTo>
                  <a:lnTo>
                    <a:pt x="0" y="152"/>
                  </a:lnTo>
                  <a:lnTo>
                    <a:pt x="134" y="219"/>
                  </a:lnTo>
                  <a:cubicBezTo>
                    <a:pt x="145" y="223"/>
                    <a:pt x="156" y="227"/>
                    <a:pt x="167" y="230"/>
                  </a:cubicBezTo>
                  <a:lnTo>
                    <a:pt x="167" y="230"/>
                  </a:lnTo>
                  <a:lnTo>
                    <a:pt x="167" y="252"/>
                  </a:lnTo>
                  <a:cubicBezTo>
                    <a:pt x="179" y="249"/>
                    <a:pt x="191" y="246"/>
                    <a:pt x="202" y="242"/>
                  </a:cubicBezTo>
                  <a:lnTo>
                    <a:pt x="202" y="242"/>
                  </a:lnTo>
                  <a:cubicBezTo>
                    <a:pt x="501" y="340"/>
                    <a:pt x="812" y="384"/>
                    <a:pt x="1127" y="384"/>
                  </a:cubicBezTo>
                  <a:cubicBezTo>
                    <a:pt x="1285" y="384"/>
                    <a:pt x="1443" y="373"/>
                    <a:pt x="1601" y="352"/>
                  </a:cubicBezTo>
                  <a:cubicBezTo>
                    <a:pt x="1735" y="352"/>
                    <a:pt x="1902" y="286"/>
                    <a:pt x="2002" y="252"/>
                  </a:cubicBezTo>
                  <a:cubicBezTo>
                    <a:pt x="2068" y="252"/>
                    <a:pt x="2135" y="252"/>
                    <a:pt x="2168" y="219"/>
                  </a:cubicBezTo>
                  <a:lnTo>
                    <a:pt x="2168" y="219"/>
                  </a:lnTo>
                  <a:cubicBezTo>
                    <a:pt x="1968" y="252"/>
                    <a:pt x="1768" y="252"/>
                    <a:pt x="1601" y="319"/>
                  </a:cubicBezTo>
                  <a:cubicBezTo>
                    <a:pt x="1472" y="336"/>
                    <a:pt x="1345" y="344"/>
                    <a:pt x="1220" y="344"/>
                  </a:cubicBezTo>
                  <a:cubicBezTo>
                    <a:pt x="919" y="344"/>
                    <a:pt x="627" y="296"/>
                    <a:pt x="337" y="208"/>
                  </a:cubicBezTo>
                  <a:lnTo>
                    <a:pt x="337" y="208"/>
                  </a:lnTo>
                  <a:cubicBezTo>
                    <a:pt x="596" y="149"/>
                    <a:pt x="863" y="119"/>
                    <a:pt x="1126" y="119"/>
                  </a:cubicBezTo>
                  <a:cubicBezTo>
                    <a:pt x="1286" y="119"/>
                    <a:pt x="1446" y="130"/>
                    <a:pt x="1601" y="152"/>
                  </a:cubicBezTo>
                  <a:cubicBezTo>
                    <a:pt x="1768" y="219"/>
                    <a:pt x="1968" y="219"/>
                    <a:pt x="2168" y="219"/>
                  </a:cubicBezTo>
                  <a:cubicBezTo>
                    <a:pt x="2135" y="152"/>
                    <a:pt x="2102" y="152"/>
                    <a:pt x="2002" y="152"/>
                  </a:cubicBezTo>
                  <a:lnTo>
                    <a:pt x="1601" y="85"/>
                  </a:lnTo>
                  <a:cubicBezTo>
                    <a:pt x="1382" y="27"/>
                    <a:pt x="1163" y="0"/>
                    <a:pt x="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1352302" y="2430981"/>
              <a:ext cx="13243" cy="35612"/>
            </a:xfrm>
            <a:custGeom>
              <a:rect b="b" l="l" r="r" t="t"/>
              <a:pathLst>
                <a:path extrusionOk="0" h="1436" w="534">
                  <a:moveTo>
                    <a:pt x="500" y="1"/>
                  </a:moveTo>
                  <a:cubicBezTo>
                    <a:pt x="500" y="21"/>
                    <a:pt x="503" y="38"/>
                    <a:pt x="508" y="53"/>
                  </a:cubicBezTo>
                  <a:lnTo>
                    <a:pt x="508" y="53"/>
                  </a:lnTo>
                  <a:cubicBezTo>
                    <a:pt x="504" y="19"/>
                    <a:pt x="500" y="1"/>
                    <a:pt x="500" y="1"/>
                  </a:cubicBezTo>
                  <a:close/>
                  <a:moveTo>
                    <a:pt x="500" y="1"/>
                  </a:moveTo>
                  <a:cubicBezTo>
                    <a:pt x="400" y="101"/>
                    <a:pt x="334" y="201"/>
                    <a:pt x="300" y="335"/>
                  </a:cubicBezTo>
                  <a:cubicBezTo>
                    <a:pt x="100" y="635"/>
                    <a:pt x="33" y="968"/>
                    <a:pt x="0" y="1302"/>
                  </a:cubicBezTo>
                  <a:lnTo>
                    <a:pt x="0" y="1435"/>
                  </a:lnTo>
                  <a:lnTo>
                    <a:pt x="67" y="1335"/>
                  </a:lnTo>
                  <a:cubicBezTo>
                    <a:pt x="334" y="1102"/>
                    <a:pt x="500" y="768"/>
                    <a:pt x="534" y="435"/>
                  </a:cubicBezTo>
                  <a:lnTo>
                    <a:pt x="534" y="134"/>
                  </a:lnTo>
                  <a:cubicBezTo>
                    <a:pt x="534" y="111"/>
                    <a:pt x="517" y="88"/>
                    <a:pt x="508" y="53"/>
                  </a:cubicBezTo>
                  <a:lnTo>
                    <a:pt x="508" y="53"/>
                  </a:lnTo>
                  <a:cubicBezTo>
                    <a:pt x="515" y="123"/>
                    <a:pt x="523" y="265"/>
                    <a:pt x="500" y="468"/>
                  </a:cubicBezTo>
                  <a:cubicBezTo>
                    <a:pt x="469" y="755"/>
                    <a:pt x="315" y="1072"/>
                    <a:pt x="69" y="1274"/>
                  </a:cubicBezTo>
                  <a:lnTo>
                    <a:pt x="69" y="1274"/>
                  </a:lnTo>
                  <a:cubicBezTo>
                    <a:pt x="108" y="819"/>
                    <a:pt x="304" y="426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1472233" y="2955465"/>
              <a:ext cx="110879" cy="50492"/>
            </a:xfrm>
            <a:custGeom>
              <a:rect b="b" l="l" r="r" t="t"/>
              <a:pathLst>
                <a:path extrusionOk="0" h="2036" w="4471">
                  <a:moveTo>
                    <a:pt x="4237" y="0"/>
                  </a:moveTo>
                  <a:cubicBezTo>
                    <a:pt x="4070" y="0"/>
                    <a:pt x="3870" y="0"/>
                    <a:pt x="3704" y="34"/>
                  </a:cubicBezTo>
                  <a:cubicBezTo>
                    <a:pt x="2536" y="201"/>
                    <a:pt x="1402" y="701"/>
                    <a:pt x="501" y="1501"/>
                  </a:cubicBezTo>
                  <a:lnTo>
                    <a:pt x="134" y="1868"/>
                  </a:lnTo>
                  <a:cubicBezTo>
                    <a:pt x="68" y="1935"/>
                    <a:pt x="34" y="2002"/>
                    <a:pt x="1" y="2035"/>
                  </a:cubicBezTo>
                  <a:cubicBezTo>
                    <a:pt x="1" y="2035"/>
                    <a:pt x="201" y="1835"/>
                    <a:pt x="535" y="1535"/>
                  </a:cubicBezTo>
                  <a:cubicBezTo>
                    <a:pt x="1469" y="801"/>
                    <a:pt x="2536" y="301"/>
                    <a:pt x="3704" y="100"/>
                  </a:cubicBezTo>
                  <a:cubicBezTo>
                    <a:pt x="4171" y="34"/>
                    <a:pt x="4471" y="0"/>
                    <a:pt x="4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1489617" y="2979446"/>
              <a:ext cx="16566" cy="50492"/>
            </a:xfrm>
            <a:custGeom>
              <a:rect b="b" l="l" r="r" t="t"/>
              <a:pathLst>
                <a:path extrusionOk="0" h="2036" w="668">
                  <a:moveTo>
                    <a:pt x="627" y="109"/>
                  </a:moveTo>
                  <a:lnTo>
                    <a:pt x="627" y="109"/>
                  </a:lnTo>
                  <a:cubicBezTo>
                    <a:pt x="620" y="127"/>
                    <a:pt x="612" y="146"/>
                    <a:pt x="603" y="168"/>
                  </a:cubicBezTo>
                  <a:lnTo>
                    <a:pt x="603" y="168"/>
                  </a:lnTo>
                  <a:cubicBezTo>
                    <a:pt x="613" y="156"/>
                    <a:pt x="623" y="145"/>
                    <a:pt x="634" y="134"/>
                  </a:cubicBezTo>
                  <a:cubicBezTo>
                    <a:pt x="631" y="125"/>
                    <a:pt x="629" y="117"/>
                    <a:pt x="627" y="109"/>
                  </a:cubicBezTo>
                  <a:close/>
                  <a:moveTo>
                    <a:pt x="668" y="1"/>
                  </a:moveTo>
                  <a:cubicBezTo>
                    <a:pt x="637" y="1"/>
                    <a:pt x="607" y="28"/>
                    <a:pt x="627" y="109"/>
                  </a:cubicBezTo>
                  <a:lnTo>
                    <a:pt x="627" y="109"/>
                  </a:lnTo>
                  <a:cubicBezTo>
                    <a:pt x="655" y="39"/>
                    <a:pt x="668" y="1"/>
                    <a:pt x="668" y="1"/>
                  </a:cubicBezTo>
                  <a:lnTo>
                    <a:pt x="668" y="1"/>
                  </a:lnTo>
                  <a:cubicBezTo>
                    <a:pt x="667" y="1"/>
                    <a:pt x="634" y="201"/>
                    <a:pt x="534" y="568"/>
                  </a:cubicBezTo>
                  <a:cubicBezTo>
                    <a:pt x="450" y="963"/>
                    <a:pt x="317" y="1310"/>
                    <a:pt x="117" y="1669"/>
                  </a:cubicBezTo>
                  <a:lnTo>
                    <a:pt x="117" y="1669"/>
                  </a:lnTo>
                  <a:cubicBezTo>
                    <a:pt x="156" y="1277"/>
                    <a:pt x="234" y="906"/>
                    <a:pt x="434" y="534"/>
                  </a:cubicBezTo>
                  <a:cubicBezTo>
                    <a:pt x="510" y="382"/>
                    <a:pt x="565" y="258"/>
                    <a:pt x="603" y="168"/>
                  </a:cubicBezTo>
                  <a:lnTo>
                    <a:pt x="603" y="168"/>
                  </a:lnTo>
                  <a:cubicBezTo>
                    <a:pt x="520" y="263"/>
                    <a:pt x="464" y="382"/>
                    <a:pt x="434" y="501"/>
                  </a:cubicBezTo>
                  <a:cubicBezTo>
                    <a:pt x="177" y="886"/>
                    <a:pt x="44" y="1334"/>
                    <a:pt x="34" y="1813"/>
                  </a:cubicBezTo>
                  <a:lnTo>
                    <a:pt x="34" y="1813"/>
                  </a:lnTo>
                  <a:cubicBezTo>
                    <a:pt x="23" y="1831"/>
                    <a:pt x="12" y="1850"/>
                    <a:pt x="0" y="1869"/>
                  </a:cubicBezTo>
                  <a:lnTo>
                    <a:pt x="34" y="1869"/>
                  </a:lnTo>
                  <a:lnTo>
                    <a:pt x="34" y="2036"/>
                  </a:lnTo>
                  <a:lnTo>
                    <a:pt x="134" y="1902"/>
                  </a:lnTo>
                  <a:cubicBezTo>
                    <a:pt x="367" y="1502"/>
                    <a:pt x="534" y="1035"/>
                    <a:pt x="634" y="568"/>
                  </a:cubicBezTo>
                  <a:cubicBezTo>
                    <a:pt x="634" y="434"/>
                    <a:pt x="668" y="268"/>
                    <a:pt x="668" y="168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1471414" y="2960797"/>
              <a:ext cx="53790" cy="9325"/>
            </a:xfrm>
            <a:custGeom>
              <a:rect b="b" l="l" r="r" t="t"/>
              <a:pathLst>
                <a:path extrusionOk="0" h="376" w="2169">
                  <a:moveTo>
                    <a:pt x="2169" y="219"/>
                  </a:moveTo>
                  <a:lnTo>
                    <a:pt x="2169" y="219"/>
                  </a:lnTo>
                  <a:cubicBezTo>
                    <a:pt x="1935" y="252"/>
                    <a:pt x="1735" y="286"/>
                    <a:pt x="1568" y="319"/>
                  </a:cubicBezTo>
                  <a:cubicBezTo>
                    <a:pt x="1702" y="319"/>
                    <a:pt x="1869" y="286"/>
                    <a:pt x="1969" y="252"/>
                  </a:cubicBezTo>
                  <a:cubicBezTo>
                    <a:pt x="2035" y="252"/>
                    <a:pt x="2102" y="252"/>
                    <a:pt x="2169" y="219"/>
                  </a:cubicBezTo>
                  <a:close/>
                  <a:moveTo>
                    <a:pt x="913" y="1"/>
                  </a:moveTo>
                  <a:cubicBezTo>
                    <a:pt x="636" y="1"/>
                    <a:pt x="363" y="44"/>
                    <a:pt x="101" y="119"/>
                  </a:cubicBezTo>
                  <a:lnTo>
                    <a:pt x="1" y="152"/>
                  </a:lnTo>
                  <a:lnTo>
                    <a:pt x="101" y="219"/>
                  </a:lnTo>
                  <a:cubicBezTo>
                    <a:pt x="112" y="223"/>
                    <a:pt x="123" y="227"/>
                    <a:pt x="134" y="231"/>
                  </a:cubicBezTo>
                  <a:lnTo>
                    <a:pt x="134" y="231"/>
                  </a:lnTo>
                  <a:lnTo>
                    <a:pt x="134" y="252"/>
                  </a:lnTo>
                  <a:cubicBezTo>
                    <a:pt x="146" y="249"/>
                    <a:pt x="157" y="246"/>
                    <a:pt x="169" y="243"/>
                  </a:cubicBezTo>
                  <a:lnTo>
                    <a:pt x="169" y="243"/>
                  </a:lnTo>
                  <a:cubicBezTo>
                    <a:pt x="440" y="331"/>
                    <a:pt x="722" y="375"/>
                    <a:pt x="1007" y="375"/>
                  </a:cubicBezTo>
                  <a:cubicBezTo>
                    <a:pt x="1193" y="375"/>
                    <a:pt x="1381" y="357"/>
                    <a:pt x="1568" y="319"/>
                  </a:cubicBezTo>
                  <a:lnTo>
                    <a:pt x="1568" y="319"/>
                  </a:lnTo>
                  <a:cubicBezTo>
                    <a:pt x="1439" y="336"/>
                    <a:pt x="1312" y="345"/>
                    <a:pt x="1187" y="345"/>
                  </a:cubicBezTo>
                  <a:cubicBezTo>
                    <a:pt x="886" y="345"/>
                    <a:pt x="594" y="297"/>
                    <a:pt x="304" y="209"/>
                  </a:cubicBezTo>
                  <a:lnTo>
                    <a:pt x="304" y="209"/>
                  </a:lnTo>
                  <a:cubicBezTo>
                    <a:pt x="563" y="149"/>
                    <a:pt x="829" y="119"/>
                    <a:pt x="1093" y="119"/>
                  </a:cubicBezTo>
                  <a:cubicBezTo>
                    <a:pt x="1253" y="119"/>
                    <a:pt x="1413" y="130"/>
                    <a:pt x="1568" y="152"/>
                  </a:cubicBezTo>
                  <a:cubicBezTo>
                    <a:pt x="1735" y="219"/>
                    <a:pt x="1935" y="219"/>
                    <a:pt x="2169" y="219"/>
                  </a:cubicBezTo>
                  <a:cubicBezTo>
                    <a:pt x="2102" y="219"/>
                    <a:pt x="2035" y="219"/>
                    <a:pt x="1969" y="152"/>
                  </a:cubicBezTo>
                  <a:lnTo>
                    <a:pt x="1568" y="86"/>
                  </a:lnTo>
                  <a:cubicBezTo>
                    <a:pt x="1349" y="27"/>
                    <a:pt x="1130" y="1"/>
                    <a:pt x="9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1535124" y="2960425"/>
              <a:ext cx="13243" cy="36430"/>
            </a:xfrm>
            <a:custGeom>
              <a:rect b="b" l="l" r="r" t="t"/>
              <a:pathLst>
                <a:path extrusionOk="0" h="1469" w="534">
                  <a:moveTo>
                    <a:pt x="500" y="1"/>
                  </a:moveTo>
                  <a:cubicBezTo>
                    <a:pt x="500" y="1"/>
                    <a:pt x="500" y="1"/>
                    <a:pt x="500" y="1"/>
                  </a:cubicBezTo>
                  <a:lnTo>
                    <a:pt x="500" y="1"/>
                  </a:lnTo>
                  <a:cubicBezTo>
                    <a:pt x="500" y="1"/>
                    <a:pt x="500" y="167"/>
                    <a:pt x="467" y="401"/>
                  </a:cubicBezTo>
                  <a:cubicBezTo>
                    <a:pt x="439" y="678"/>
                    <a:pt x="296" y="955"/>
                    <a:pt x="115" y="1156"/>
                  </a:cubicBezTo>
                  <a:lnTo>
                    <a:pt x="115" y="1156"/>
                  </a:lnTo>
                  <a:cubicBezTo>
                    <a:pt x="169" y="750"/>
                    <a:pt x="321" y="388"/>
                    <a:pt x="500" y="1"/>
                  </a:cubicBezTo>
                  <a:lnTo>
                    <a:pt x="500" y="1"/>
                  </a:lnTo>
                  <a:cubicBezTo>
                    <a:pt x="434" y="101"/>
                    <a:pt x="334" y="167"/>
                    <a:pt x="300" y="401"/>
                  </a:cubicBezTo>
                  <a:cubicBezTo>
                    <a:pt x="146" y="648"/>
                    <a:pt x="49" y="952"/>
                    <a:pt x="9" y="1261"/>
                  </a:cubicBezTo>
                  <a:lnTo>
                    <a:pt x="9" y="1261"/>
                  </a:lnTo>
                  <a:cubicBezTo>
                    <a:pt x="6" y="1263"/>
                    <a:pt x="3" y="1266"/>
                    <a:pt x="0" y="1268"/>
                  </a:cubicBezTo>
                  <a:lnTo>
                    <a:pt x="7" y="1271"/>
                  </a:lnTo>
                  <a:lnTo>
                    <a:pt x="7" y="1271"/>
                  </a:lnTo>
                  <a:cubicBezTo>
                    <a:pt x="5" y="1292"/>
                    <a:pt x="2" y="1313"/>
                    <a:pt x="0" y="1335"/>
                  </a:cubicBezTo>
                  <a:lnTo>
                    <a:pt x="0" y="1468"/>
                  </a:lnTo>
                  <a:lnTo>
                    <a:pt x="100" y="1402"/>
                  </a:lnTo>
                  <a:cubicBezTo>
                    <a:pt x="334" y="1135"/>
                    <a:pt x="500" y="801"/>
                    <a:pt x="534" y="468"/>
                  </a:cubicBezTo>
                  <a:lnTo>
                    <a:pt x="534" y="134"/>
                  </a:lnTo>
                  <a:cubicBezTo>
                    <a:pt x="534" y="101"/>
                    <a:pt x="500" y="67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1584748" y="2662608"/>
              <a:ext cx="110879" cy="50492"/>
            </a:xfrm>
            <a:custGeom>
              <a:rect b="b" l="l" r="r" t="t"/>
              <a:pathLst>
                <a:path extrusionOk="0" h="2036" w="4471">
                  <a:moveTo>
                    <a:pt x="4270" y="1"/>
                  </a:moveTo>
                  <a:cubicBezTo>
                    <a:pt x="4103" y="1"/>
                    <a:pt x="3870" y="1"/>
                    <a:pt x="3703" y="34"/>
                  </a:cubicBezTo>
                  <a:cubicBezTo>
                    <a:pt x="2502" y="201"/>
                    <a:pt x="1435" y="735"/>
                    <a:pt x="501" y="1502"/>
                  </a:cubicBezTo>
                  <a:lnTo>
                    <a:pt x="134" y="1869"/>
                  </a:lnTo>
                  <a:cubicBezTo>
                    <a:pt x="101" y="1936"/>
                    <a:pt x="34" y="2002"/>
                    <a:pt x="0" y="2036"/>
                  </a:cubicBezTo>
                  <a:cubicBezTo>
                    <a:pt x="0" y="2036"/>
                    <a:pt x="201" y="1836"/>
                    <a:pt x="534" y="1535"/>
                  </a:cubicBezTo>
                  <a:cubicBezTo>
                    <a:pt x="1001" y="1202"/>
                    <a:pt x="1502" y="868"/>
                    <a:pt x="2035" y="635"/>
                  </a:cubicBezTo>
                  <a:cubicBezTo>
                    <a:pt x="2602" y="435"/>
                    <a:pt x="3169" y="201"/>
                    <a:pt x="3770" y="134"/>
                  </a:cubicBezTo>
                  <a:cubicBezTo>
                    <a:pt x="4170" y="101"/>
                    <a:pt x="4470" y="34"/>
                    <a:pt x="4470" y="34"/>
                  </a:cubicBezTo>
                  <a:cubicBezTo>
                    <a:pt x="4437" y="34"/>
                    <a:pt x="4337" y="34"/>
                    <a:pt x="4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1602108" y="2686614"/>
              <a:ext cx="16591" cy="50492"/>
            </a:xfrm>
            <a:custGeom>
              <a:rect b="b" l="l" r="r" t="t"/>
              <a:pathLst>
                <a:path extrusionOk="0" h="2036" w="669">
                  <a:moveTo>
                    <a:pt x="624" y="117"/>
                  </a:moveTo>
                  <a:lnTo>
                    <a:pt x="624" y="117"/>
                  </a:lnTo>
                  <a:cubicBezTo>
                    <a:pt x="611" y="150"/>
                    <a:pt x="595" y="189"/>
                    <a:pt x="575" y="234"/>
                  </a:cubicBezTo>
                  <a:lnTo>
                    <a:pt x="575" y="234"/>
                  </a:lnTo>
                  <a:cubicBezTo>
                    <a:pt x="601" y="192"/>
                    <a:pt x="622" y="159"/>
                    <a:pt x="635" y="134"/>
                  </a:cubicBezTo>
                  <a:cubicBezTo>
                    <a:pt x="630" y="129"/>
                    <a:pt x="626" y="123"/>
                    <a:pt x="624" y="117"/>
                  </a:cubicBezTo>
                  <a:close/>
                  <a:moveTo>
                    <a:pt x="668" y="0"/>
                  </a:moveTo>
                  <a:cubicBezTo>
                    <a:pt x="664" y="0"/>
                    <a:pt x="660" y="5"/>
                    <a:pt x="657" y="13"/>
                  </a:cubicBezTo>
                  <a:lnTo>
                    <a:pt x="657" y="13"/>
                  </a:lnTo>
                  <a:cubicBezTo>
                    <a:pt x="633" y="43"/>
                    <a:pt x="613" y="86"/>
                    <a:pt x="624" y="117"/>
                  </a:cubicBezTo>
                  <a:lnTo>
                    <a:pt x="624" y="117"/>
                  </a:lnTo>
                  <a:cubicBezTo>
                    <a:pt x="632" y="97"/>
                    <a:pt x="639" y="79"/>
                    <a:pt x="645" y="64"/>
                  </a:cubicBezTo>
                  <a:lnTo>
                    <a:pt x="645" y="64"/>
                  </a:lnTo>
                  <a:cubicBezTo>
                    <a:pt x="629" y="162"/>
                    <a:pt x="615" y="365"/>
                    <a:pt x="568" y="601"/>
                  </a:cubicBezTo>
                  <a:cubicBezTo>
                    <a:pt x="456" y="966"/>
                    <a:pt x="320" y="1331"/>
                    <a:pt x="120" y="1677"/>
                  </a:cubicBezTo>
                  <a:lnTo>
                    <a:pt x="120" y="1677"/>
                  </a:lnTo>
                  <a:cubicBezTo>
                    <a:pt x="166" y="1299"/>
                    <a:pt x="264" y="904"/>
                    <a:pt x="435" y="534"/>
                  </a:cubicBezTo>
                  <a:cubicBezTo>
                    <a:pt x="493" y="416"/>
                    <a:pt x="540" y="315"/>
                    <a:pt x="575" y="234"/>
                  </a:cubicBezTo>
                  <a:lnTo>
                    <a:pt x="575" y="234"/>
                  </a:lnTo>
                  <a:cubicBezTo>
                    <a:pt x="532" y="304"/>
                    <a:pt x="477" y="396"/>
                    <a:pt x="435" y="501"/>
                  </a:cubicBezTo>
                  <a:cubicBezTo>
                    <a:pt x="187" y="903"/>
                    <a:pt x="83" y="1306"/>
                    <a:pt x="69" y="1762"/>
                  </a:cubicBezTo>
                  <a:lnTo>
                    <a:pt x="69" y="1762"/>
                  </a:lnTo>
                  <a:cubicBezTo>
                    <a:pt x="47" y="1797"/>
                    <a:pt x="24" y="1833"/>
                    <a:pt x="1" y="1868"/>
                  </a:cubicBezTo>
                  <a:lnTo>
                    <a:pt x="68" y="1868"/>
                  </a:lnTo>
                  <a:lnTo>
                    <a:pt x="68" y="2035"/>
                  </a:lnTo>
                  <a:lnTo>
                    <a:pt x="134" y="1935"/>
                  </a:lnTo>
                  <a:cubicBezTo>
                    <a:pt x="401" y="1501"/>
                    <a:pt x="568" y="1034"/>
                    <a:pt x="635" y="601"/>
                  </a:cubicBezTo>
                  <a:cubicBezTo>
                    <a:pt x="635" y="467"/>
                    <a:pt x="668" y="301"/>
                    <a:pt x="668" y="167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1583930" y="2669031"/>
              <a:ext cx="53790" cy="9300"/>
            </a:xfrm>
            <a:custGeom>
              <a:rect b="b" l="l" r="r" t="t"/>
              <a:pathLst>
                <a:path extrusionOk="0" h="375" w="2169">
                  <a:moveTo>
                    <a:pt x="2168" y="209"/>
                  </a:moveTo>
                  <a:lnTo>
                    <a:pt x="2168" y="209"/>
                  </a:lnTo>
                  <a:cubicBezTo>
                    <a:pt x="1968" y="242"/>
                    <a:pt x="1735" y="309"/>
                    <a:pt x="1568" y="342"/>
                  </a:cubicBezTo>
                  <a:cubicBezTo>
                    <a:pt x="1701" y="342"/>
                    <a:pt x="1868" y="309"/>
                    <a:pt x="2002" y="242"/>
                  </a:cubicBezTo>
                  <a:cubicBezTo>
                    <a:pt x="2035" y="242"/>
                    <a:pt x="2135" y="242"/>
                    <a:pt x="2168" y="209"/>
                  </a:cubicBezTo>
                  <a:close/>
                  <a:moveTo>
                    <a:pt x="972" y="1"/>
                  </a:moveTo>
                  <a:cubicBezTo>
                    <a:pt x="678" y="1"/>
                    <a:pt x="394" y="49"/>
                    <a:pt x="134" y="109"/>
                  </a:cubicBezTo>
                  <a:lnTo>
                    <a:pt x="0" y="176"/>
                  </a:lnTo>
                  <a:lnTo>
                    <a:pt x="134" y="209"/>
                  </a:lnTo>
                  <a:cubicBezTo>
                    <a:pt x="145" y="213"/>
                    <a:pt x="156" y="217"/>
                    <a:pt x="167" y="221"/>
                  </a:cubicBezTo>
                  <a:lnTo>
                    <a:pt x="167" y="221"/>
                  </a:lnTo>
                  <a:lnTo>
                    <a:pt x="167" y="242"/>
                  </a:lnTo>
                  <a:cubicBezTo>
                    <a:pt x="178" y="239"/>
                    <a:pt x="189" y="236"/>
                    <a:pt x="200" y="233"/>
                  </a:cubicBezTo>
                  <a:lnTo>
                    <a:pt x="200" y="233"/>
                  </a:lnTo>
                  <a:cubicBezTo>
                    <a:pt x="478" y="330"/>
                    <a:pt x="782" y="375"/>
                    <a:pt x="1095" y="375"/>
                  </a:cubicBezTo>
                  <a:cubicBezTo>
                    <a:pt x="1251" y="375"/>
                    <a:pt x="1409" y="364"/>
                    <a:pt x="1568" y="342"/>
                  </a:cubicBezTo>
                  <a:lnTo>
                    <a:pt x="1568" y="342"/>
                  </a:lnTo>
                  <a:cubicBezTo>
                    <a:pt x="1455" y="350"/>
                    <a:pt x="1345" y="354"/>
                    <a:pt x="1236" y="354"/>
                  </a:cubicBezTo>
                  <a:cubicBezTo>
                    <a:pt x="899" y="354"/>
                    <a:pt x="578" y="315"/>
                    <a:pt x="274" y="214"/>
                  </a:cubicBezTo>
                  <a:lnTo>
                    <a:pt x="274" y="214"/>
                  </a:lnTo>
                  <a:cubicBezTo>
                    <a:pt x="523" y="151"/>
                    <a:pt x="780" y="117"/>
                    <a:pt x="1030" y="117"/>
                  </a:cubicBezTo>
                  <a:cubicBezTo>
                    <a:pt x="1215" y="117"/>
                    <a:pt x="1397" y="136"/>
                    <a:pt x="1568" y="176"/>
                  </a:cubicBezTo>
                  <a:cubicBezTo>
                    <a:pt x="1735" y="209"/>
                    <a:pt x="1968" y="209"/>
                    <a:pt x="2168" y="209"/>
                  </a:cubicBezTo>
                  <a:cubicBezTo>
                    <a:pt x="2068" y="209"/>
                    <a:pt x="2035" y="209"/>
                    <a:pt x="2002" y="176"/>
                  </a:cubicBezTo>
                  <a:lnTo>
                    <a:pt x="1568" y="76"/>
                  </a:lnTo>
                  <a:cubicBezTo>
                    <a:pt x="1368" y="22"/>
                    <a:pt x="1168" y="1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1647615" y="2669229"/>
              <a:ext cx="13268" cy="34769"/>
            </a:xfrm>
            <a:custGeom>
              <a:rect b="b" l="l" r="r" t="t"/>
              <a:pathLst>
                <a:path extrusionOk="0" h="1402" w="535">
                  <a:moveTo>
                    <a:pt x="486" y="32"/>
                  </a:moveTo>
                  <a:cubicBezTo>
                    <a:pt x="481" y="83"/>
                    <a:pt x="492" y="200"/>
                    <a:pt x="468" y="368"/>
                  </a:cubicBezTo>
                  <a:cubicBezTo>
                    <a:pt x="439" y="649"/>
                    <a:pt x="317" y="930"/>
                    <a:pt x="119" y="1131"/>
                  </a:cubicBezTo>
                  <a:lnTo>
                    <a:pt x="119" y="1131"/>
                  </a:lnTo>
                  <a:cubicBezTo>
                    <a:pt x="174" y="741"/>
                    <a:pt x="317" y="374"/>
                    <a:pt x="486" y="32"/>
                  </a:cubicBezTo>
                  <a:close/>
                  <a:moveTo>
                    <a:pt x="501" y="1"/>
                  </a:moveTo>
                  <a:cubicBezTo>
                    <a:pt x="497" y="1"/>
                    <a:pt x="493" y="3"/>
                    <a:pt x="491" y="8"/>
                  </a:cubicBezTo>
                  <a:lnTo>
                    <a:pt x="491" y="8"/>
                  </a:lnTo>
                  <a:cubicBezTo>
                    <a:pt x="396" y="74"/>
                    <a:pt x="333" y="173"/>
                    <a:pt x="301" y="334"/>
                  </a:cubicBezTo>
                  <a:cubicBezTo>
                    <a:pt x="147" y="580"/>
                    <a:pt x="78" y="911"/>
                    <a:pt x="16" y="1223"/>
                  </a:cubicBezTo>
                  <a:lnTo>
                    <a:pt x="16" y="1223"/>
                  </a:lnTo>
                  <a:cubicBezTo>
                    <a:pt x="11" y="1227"/>
                    <a:pt x="6" y="1231"/>
                    <a:pt x="1" y="1235"/>
                  </a:cubicBezTo>
                  <a:lnTo>
                    <a:pt x="12" y="1243"/>
                  </a:lnTo>
                  <a:lnTo>
                    <a:pt x="12" y="1243"/>
                  </a:lnTo>
                  <a:cubicBezTo>
                    <a:pt x="8" y="1263"/>
                    <a:pt x="4" y="1282"/>
                    <a:pt x="1" y="1302"/>
                  </a:cubicBezTo>
                  <a:lnTo>
                    <a:pt x="1" y="1402"/>
                  </a:lnTo>
                  <a:lnTo>
                    <a:pt x="101" y="1335"/>
                  </a:lnTo>
                  <a:cubicBezTo>
                    <a:pt x="334" y="1068"/>
                    <a:pt x="501" y="735"/>
                    <a:pt x="534" y="401"/>
                  </a:cubicBezTo>
                  <a:lnTo>
                    <a:pt x="534" y="134"/>
                  </a:lnTo>
                  <a:cubicBezTo>
                    <a:pt x="501" y="34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1430049" y="3230938"/>
              <a:ext cx="110060" cy="50492"/>
            </a:xfrm>
            <a:custGeom>
              <a:rect b="b" l="l" r="r" t="t"/>
              <a:pathLst>
                <a:path extrusionOk="0" h="2036" w="4438">
                  <a:moveTo>
                    <a:pt x="4237" y="0"/>
                  </a:moveTo>
                  <a:cubicBezTo>
                    <a:pt x="4070" y="0"/>
                    <a:pt x="3870" y="0"/>
                    <a:pt x="3703" y="34"/>
                  </a:cubicBezTo>
                  <a:cubicBezTo>
                    <a:pt x="3103" y="100"/>
                    <a:pt x="2536" y="267"/>
                    <a:pt x="2002" y="534"/>
                  </a:cubicBezTo>
                  <a:cubicBezTo>
                    <a:pt x="1435" y="768"/>
                    <a:pt x="935" y="1101"/>
                    <a:pt x="501" y="1501"/>
                  </a:cubicBezTo>
                  <a:lnTo>
                    <a:pt x="101" y="1868"/>
                  </a:lnTo>
                  <a:cubicBezTo>
                    <a:pt x="67" y="1902"/>
                    <a:pt x="34" y="1968"/>
                    <a:pt x="1" y="2035"/>
                  </a:cubicBezTo>
                  <a:cubicBezTo>
                    <a:pt x="1" y="2035"/>
                    <a:pt x="201" y="1835"/>
                    <a:pt x="534" y="1535"/>
                  </a:cubicBezTo>
                  <a:cubicBezTo>
                    <a:pt x="1001" y="1201"/>
                    <a:pt x="1502" y="868"/>
                    <a:pt x="2035" y="601"/>
                  </a:cubicBezTo>
                  <a:cubicBezTo>
                    <a:pt x="2569" y="401"/>
                    <a:pt x="3136" y="201"/>
                    <a:pt x="3737" y="100"/>
                  </a:cubicBezTo>
                  <a:cubicBezTo>
                    <a:pt x="4170" y="67"/>
                    <a:pt x="4437" y="34"/>
                    <a:pt x="4437" y="34"/>
                  </a:cubicBezTo>
                  <a:cubicBezTo>
                    <a:pt x="4404" y="34"/>
                    <a:pt x="4337" y="34"/>
                    <a:pt x="4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1447433" y="3254100"/>
              <a:ext cx="16566" cy="51310"/>
            </a:xfrm>
            <a:custGeom>
              <a:rect b="b" l="l" r="r" t="t"/>
              <a:pathLst>
                <a:path extrusionOk="0" h="2069" w="668">
                  <a:moveTo>
                    <a:pt x="667" y="0"/>
                  </a:moveTo>
                  <a:lnTo>
                    <a:pt x="667" y="0"/>
                  </a:lnTo>
                  <a:cubicBezTo>
                    <a:pt x="638" y="58"/>
                    <a:pt x="584" y="91"/>
                    <a:pt x="614" y="120"/>
                  </a:cubicBezTo>
                  <a:lnTo>
                    <a:pt x="614" y="120"/>
                  </a:lnTo>
                  <a:cubicBezTo>
                    <a:pt x="649" y="44"/>
                    <a:pt x="667" y="0"/>
                    <a:pt x="667" y="0"/>
                  </a:cubicBezTo>
                  <a:close/>
                  <a:moveTo>
                    <a:pt x="614" y="120"/>
                  </a:moveTo>
                  <a:cubicBezTo>
                    <a:pt x="596" y="160"/>
                    <a:pt x="573" y="209"/>
                    <a:pt x="547" y="266"/>
                  </a:cubicBezTo>
                  <a:lnTo>
                    <a:pt x="547" y="266"/>
                  </a:lnTo>
                  <a:cubicBezTo>
                    <a:pt x="577" y="219"/>
                    <a:pt x="606" y="176"/>
                    <a:pt x="634" y="134"/>
                  </a:cubicBezTo>
                  <a:cubicBezTo>
                    <a:pt x="625" y="129"/>
                    <a:pt x="619" y="125"/>
                    <a:pt x="614" y="120"/>
                  </a:cubicBezTo>
                  <a:close/>
                  <a:moveTo>
                    <a:pt x="667" y="0"/>
                  </a:moveTo>
                  <a:cubicBezTo>
                    <a:pt x="667" y="0"/>
                    <a:pt x="634" y="234"/>
                    <a:pt x="534" y="601"/>
                  </a:cubicBezTo>
                  <a:cubicBezTo>
                    <a:pt x="419" y="1004"/>
                    <a:pt x="279" y="1357"/>
                    <a:pt x="92" y="1725"/>
                  </a:cubicBezTo>
                  <a:lnTo>
                    <a:pt x="92" y="1725"/>
                  </a:lnTo>
                  <a:cubicBezTo>
                    <a:pt x="153" y="1318"/>
                    <a:pt x="226" y="917"/>
                    <a:pt x="400" y="567"/>
                  </a:cubicBezTo>
                  <a:cubicBezTo>
                    <a:pt x="457" y="454"/>
                    <a:pt x="507" y="351"/>
                    <a:pt x="547" y="266"/>
                  </a:cubicBezTo>
                  <a:lnTo>
                    <a:pt x="547" y="266"/>
                  </a:lnTo>
                  <a:cubicBezTo>
                    <a:pt x="505" y="331"/>
                    <a:pt x="458" y="405"/>
                    <a:pt x="400" y="501"/>
                  </a:cubicBezTo>
                  <a:cubicBezTo>
                    <a:pt x="177" y="916"/>
                    <a:pt x="45" y="1362"/>
                    <a:pt x="34" y="1838"/>
                  </a:cubicBezTo>
                  <a:lnTo>
                    <a:pt x="34" y="1838"/>
                  </a:lnTo>
                  <a:cubicBezTo>
                    <a:pt x="23" y="1859"/>
                    <a:pt x="12" y="1880"/>
                    <a:pt x="0" y="1902"/>
                  </a:cubicBezTo>
                  <a:lnTo>
                    <a:pt x="34" y="1902"/>
                  </a:lnTo>
                  <a:lnTo>
                    <a:pt x="34" y="2069"/>
                  </a:lnTo>
                  <a:lnTo>
                    <a:pt x="134" y="1935"/>
                  </a:lnTo>
                  <a:cubicBezTo>
                    <a:pt x="367" y="1501"/>
                    <a:pt x="534" y="1068"/>
                    <a:pt x="634" y="601"/>
                  </a:cubicBezTo>
                  <a:cubicBezTo>
                    <a:pt x="634" y="467"/>
                    <a:pt x="667" y="301"/>
                    <a:pt x="667" y="16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1428387" y="3236939"/>
              <a:ext cx="53815" cy="9250"/>
            </a:xfrm>
            <a:custGeom>
              <a:rect b="b" l="l" r="r" t="t"/>
              <a:pathLst>
                <a:path extrusionOk="0" h="373" w="2170">
                  <a:moveTo>
                    <a:pt x="2169" y="192"/>
                  </a:moveTo>
                  <a:lnTo>
                    <a:pt x="2169" y="192"/>
                  </a:lnTo>
                  <a:cubicBezTo>
                    <a:pt x="1969" y="259"/>
                    <a:pt x="1769" y="292"/>
                    <a:pt x="1602" y="325"/>
                  </a:cubicBezTo>
                  <a:cubicBezTo>
                    <a:pt x="1736" y="325"/>
                    <a:pt x="1902" y="292"/>
                    <a:pt x="2002" y="259"/>
                  </a:cubicBezTo>
                  <a:cubicBezTo>
                    <a:pt x="2069" y="259"/>
                    <a:pt x="2136" y="259"/>
                    <a:pt x="2169" y="192"/>
                  </a:cubicBezTo>
                  <a:close/>
                  <a:moveTo>
                    <a:pt x="1012" y="0"/>
                  </a:moveTo>
                  <a:cubicBezTo>
                    <a:pt x="712" y="0"/>
                    <a:pt x="417" y="44"/>
                    <a:pt x="134" y="125"/>
                  </a:cubicBezTo>
                  <a:lnTo>
                    <a:pt x="1" y="159"/>
                  </a:lnTo>
                  <a:lnTo>
                    <a:pt x="134" y="192"/>
                  </a:lnTo>
                  <a:cubicBezTo>
                    <a:pt x="145" y="196"/>
                    <a:pt x="157" y="200"/>
                    <a:pt x="168" y="204"/>
                  </a:cubicBezTo>
                  <a:lnTo>
                    <a:pt x="168" y="204"/>
                  </a:lnTo>
                  <a:lnTo>
                    <a:pt x="168" y="259"/>
                  </a:lnTo>
                  <a:cubicBezTo>
                    <a:pt x="198" y="250"/>
                    <a:pt x="229" y="242"/>
                    <a:pt x="259" y="234"/>
                  </a:cubicBezTo>
                  <a:lnTo>
                    <a:pt x="259" y="234"/>
                  </a:lnTo>
                  <a:cubicBezTo>
                    <a:pt x="539" y="322"/>
                    <a:pt x="828" y="372"/>
                    <a:pt x="1122" y="372"/>
                  </a:cubicBezTo>
                  <a:cubicBezTo>
                    <a:pt x="1281" y="372"/>
                    <a:pt x="1442" y="358"/>
                    <a:pt x="1602" y="325"/>
                  </a:cubicBezTo>
                  <a:lnTo>
                    <a:pt x="1602" y="325"/>
                  </a:lnTo>
                  <a:cubicBezTo>
                    <a:pt x="1490" y="333"/>
                    <a:pt x="1379" y="337"/>
                    <a:pt x="1269" y="337"/>
                  </a:cubicBezTo>
                  <a:cubicBezTo>
                    <a:pt x="952" y="337"/>
                    <a:pt x="645" y="302"/>
                    <a:pt x="340" y="214"/>
                  </a:cubicBezTo>
                  <a:lnTo>
                    <a:pt x="340" y="214"/>
                  </a:lnTo>
                  <a:cubicBezTo>
                    <a:pt x="598" y="155"/>
                    <a:pt x="864" y="125"/>
                    <a:pt x="1126" y="125"/>
                  </a:cubicBezTo>
                  <a:cubicBezTo>
                    <a:pt x="1287" y="125"/>
                    <a:pt x="1446" y="136"/>
                    <a:pt x="1602" y="159"/>
                  </a:cubicBezTo>
                  <a:cubicBezTo>
                    <a:pt x="1769" y="192"/>
                    <a:pt x="1969" y="192"/>
                    <a:pt x="2169" y="192"/>
                  </a:cubicBezTo>
                  <a:cubicBezTo>
                    <a:pt x="2136" y="159"/>
                    <a:pt x="2069" y="159"/>
                    <a:pt x="2002" y="159"/>
                  </a:cubicBezTo>
                  <a:lnTo>
                    <a:pt x="1602" y="59"/>
                  </a:lnTo>
                  <a:cubicBezTo>
                    <a:pt x="1405" y="19"/>
                    <a:pt x="1207" y="0"/>
                    <a:pt x="1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1492915" y="3235898"/>
              <a:ext cx="13268" cy="34769"/>
            </a:xfrm>
            <a:custGeom>
              <a:rect b="b" l="l" r="r" t="t"/>
              <a:pathLst>
                <a:path extrusionOk="0" h="1402" w="535">
                  <a:moveTo>
                    <a:pt x="501" y="1"/>
                  </a:moveTo>
                  <a:cubicBezTo>
                    <a:pt x="501" y="1"/>
                    <a:pt x="501" y="167"/>
                    <a:pt x="468" y="401"/>
                  </a:cubicBezTo>
                  <a:cubicBezTo>
                    <a:pt x="410" y="659"/>
                    <a:pt x="279" y="943"/>
                    <a:pt x="94" y="1144"/>
                  </a:cubicBezTo>
                  <a:lnTo>
                    <a:pt x="94" y="1144"/>
                  </a:lnTo>
                  <a:cubicBezTo>
                    <a:pt x="172" y="737"/>
                    <a:pt x="324" y="356"/>
                    <a:pt x="501" y="1"/>
                  </a:cubicBezTo>
                  <a:close/>
                  <a:moveTo>
                    <a:pt x="501" y="1"/>
                  </a:moveTo>
                  <a:cubicBezTo>
                    <a:pt x="501" y="1"/>
                    <a:pt x="501" y="1"/>
                    <a:pt x="501" y="1"/>
                  </a:cubicBezTo>
                  <a:lnTo>
                    <a:pt x="501" y="1"/>
                  </a:lnTo>
                  <a:cubicBezTo>
                    <a:pt x="401" y="67"/>
                    <a:pt x="334" y="201"/>
                    <a:pt x="301" y="334"/>
                  </a:cubicBezTo>
                  <a:cubicBezTo>
                    <a:pt x="140" y="591"/>
                    <a:pt x="42" y="910"/>
                    <a:pt x="5" y="1231"/>
                  </a:cubicBezTo>
                  <a:lnTo>
                    <a:pt x="5" y="1231"/>
                  </a:lnTo>
                  <a:cubicBezTo>
                    <a:pt x="3" y="1232"/>
                    <a:pt x="2" y="1234"/>
                    <a:pt x="1" y="1235"/>
                  </a:cubicBezTo>
                  <a:lnTo>
                    <a:pt x="4" y="1238"/>
                  </a:lnTo>
                  <a:lnTo>
                    <a:pt x="4" y="1238"/>
                  </a:lnTo>
                  <a:cubicBezTo>
                    <a:pt x="3" y="1248"/>
                    <a:pt x="2" y="1258"/>
                    <a:pt x="1" y="1268"/>
                  </a:cubicBezTo>
                  <a:lnTo>
                    <a:pt x="1" y="1402"/>
                  </a:lnTo>
                  <a:lnTo>
                    <a:pt x="68" y="1335"/>
                  </a:lnTo>
                  <a:cubicBezTo>
                    <a:pt x="334" y="1068"/>
                    <a:pt x="501" y="734"/>
                    <a:pt x="535" y="401"/>
                  </a:cubicBezTo>
                  <a:lnTo>
                    <a:pt x="535" y="134"/>
                  </a:lnTo>
                  <a:cubicBezTo>
                    <a:pt x="501" y="34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1952872" y="2376199"/>
              <a:ext cx="801619" cy="558608"/>
            </a:xfrm>
            <a:custGeom>
              <a:rect b="b" l="l" r="r" t="t"/>
              <a:pathLst>
                <a:path extrusionOk="0" h="22525" w="32324">
                  <a:moveTo>
                    <a:pt x="8397" y="0"/>
                  </a:moveTo>
                  <a:cubicBezTo>
                    <a:pt x="7507" y="0"/>
                    <a:pt x="6613" y="334"/>
                    <a:pt x="5971" y="976"/>
                  </a:cubicBezTo>
                  <a:lnTo>
                    <a:pt x="0" y="16587"/>
                  </a:lnTo>
                  <a:lnTo>
                    <a:pt x="3870" y="18955"/>
                  </a:lnTo>
                  <a:lnTo>
                    <a:pt x="9841" y="22324"/>
                  </a:lnTo>
                  <a:lnTo>
                    <a:pt x="19181" y="22524"/>
                  </a:lnTo>
                  <a:lnTo>
                    <a:pt x="32323" y="2844"/>
                  </a:lnTo>
                  <a:lnTo>
                    <a:pt x="31823" y="1843"/>
                  </a:lnTo>
                  <a:cubicBezTo>
                    <a:pt x="31823" y="1843"/>
                    <a:pt x="22983" y="3544"/>
                    <a:pt x="21949" y="4145"/>
                  </a:cubicBezTo>
                  <a:cubicBezTo>
                    <a:pt x="21482" y="4512"/>
                    <a:pt x="21049" y="4979"/>
                    <a:pt x="20715" y="5479"/>
                  </a:cubicBezTo>
                  <a:lnTo>
                    <a:pt x="20615" y="5279"/>
                  </a:lnTo>
                  <a:cubicBezTo>
                    <a:pt x="20048" y="4512"/>
                    <a:pt x="19314" y="4345"/>
                    <a:pt x="18480" y="3978"/>
                  </a:cubicBezTo>
                  <a:cubicBezTo>
                    <a:pt x="15945" y="2777"/>
                    <a:pt x="9941" y="142"/>
                    <a:pt x="8640" y="8"/>
                  </a:cubicBezTo>
                  <a:cubicBezTo>
                    <a:pt x="8559" y="3"/>
                    <a:pt x="8478" y="0"/>
                    <a:pt x="8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1881722" y="2393757"/>
              <a:ext cx="895113" cy="582416"/>
            </a:xfrm>
            <a:custGeom>
              <a:rect b="b" l="l" r="r" t="t"/>
              <a:pathLst>
                <a:path extrusionOk="0" h="23485" w="36094">
                  <a:moveTo>
                    <a:pt x="8240" y="1"/>
                  </a:moveTo>
                  <a:lnTo>
                    <a:pt x="1" y="18648"/>
                  </a:lnTo>
                  <a:lnTo>
                    <a:pt x="14811" y="23484"/>
                  </a:lnTo>
                  <a:lnTo>
                    <a:pt x="17880" y="23484"/>
                  </a:lnTo>
                  <a:lnTo>
                    <a:pt x="25886" y="21516"/>
                  </a:lnTo>
                  <a:lnTo>
                    <a:pt x="36093" y="2169"/>
                  </a:lnTo>
                  <a:lnTo>
                    <a:pt x="36093" y="2169"/>
                  </a:lnTo>
                  <a:lnTo>
                    <a:pt x="25185" y="5938"/>
                  </a:lnTo>
                  <a:lnTo>
                    <a:pt x="22217" y="5972"/>
                  </a:lnTo>
                  <a:lnTo>
                    <a:pt x="82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2251507" y="2548431"/>
              <a:ext cx="183665" cy="434363"/>
            </a:xfrm>
            <a:custGeom>
              <a:rect b="b" l="l" r="r" t="t"/>
              <a:pathLst>
                <a:path extrusionOk="0" h="17515" w="7406">
                  <a:moveTo>
                    <a:pt x="7338" y="1"/>
                  </a:moveTo>
                  <a:cubicBezTo>
                    <a:pt x="7277" y="1"/>
                    <a:pt x="5588" y="3912"/>
                    <a:pt x="3603" y="8708"/>
                  </a:cubicBezTo>
                  <a:cubicBezTo>
                    <a:pt x="1601" y="13545"/>
                    <a:pt x="0" y="17514"/>
                    <a:pt x="67" y="17514"/>
                  </a:cubicBezTo>
                  <a:cubicBezTo>
                    <a:pt x="100" y="17514"/>
                    <a:pt x="1802" y="13611"/>
                    <a:pt x="3803" y="8775"/>
                  </a:cubicBezTo>
                  <a:cubicBezTo>
                    <a:pt x="5804" y="3938"/>
                    <a:pt x="7406" y="2"/>
                    <a:pt x="7339" y="2"/>
                  </a:cubicBezTo>
                  <a:cubicBezTo>
                    <a:pt x="7339" y="1"/>
                    <a:pt x="7338" y="1"/>
                    <a:pt x="7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2324294" y="2540991"/>
              <a:ext cx="182847" cy="434338"/>
            </a:xfrm>
            <a:custGeom>
              <a:rect b="b" l="l" r="r" t="t"/>
              <a:pathLst>
                <a:path extrusionOk="0" h="17514" w="7373">
                  <a:moveTo>
                    <a:pt x="7336" y="1"/>
                  </a:moveTo>
                  <a:cubicBezTo>
                    <a:pt x="7211" y="1"/>
                    <a:pt x="5555" y="3911"/>
                    <a:pt x="3570" y="8708"/>
                  </a:cubicBezTo>
                  <a:cubicBezTo>
                    <a:pt x="1569" y="13544"/>
                    <a:pt x="1" y="17514"/>
                    <a:pt x="34" y="17514"/>
                  </a:cubicBezTo>
                  <a:cubicBezTo>
                    <a:pt x="67" y="17514"/>
                    <a:pt x="1802" y="13645"/>
                    <a:pt x="3803" y="8808"/>
                  </a:cubicBezTo>
                  <a:cubicBezTo>
                    <a:pt x="5805" y="3971"/>
                    <a:pt x="7373" y="1"/>
                    <a:pt x="7339" y="1"/>
                  </a:cubicBezTo>
                  <a:cubicBezTo>
                    <a:pt x="7338" y="1"/>
                    <a:pt x="7338" y="1"/>
                    <a:pt x="7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2038901" y="2483928"/>
              <a:ext cx="317681" cy="265578"/>
            </a:xfrm>
            <a:custGeom>
              <a:rect b="b" l="l" r="r" t="t"/>
              <a:pathLst>
                <a:path extrusionOk="0" h="10709" w="12810">
                  <a:moveTo>
                    <a:pt x="34" y="6706"/>
                  </a:moveTo>
                  <a:lnTo>
                    <a:pt x="101" y="6739"/>
                  </a:lnTo>
                  <a:lnTo>
                    <a:pt x="101" y="6739"/>
                  </a:lnTo>
                  <a:cubicBezTo>
                    <a:pt x="76" y="6722"/>
                    <a:pt x="51" y="6706"/>
                    <a:pt x="34" y="6706"/>
                  </a:cubicBezTo>
                  <a:close/>
                  <a:moveTo>
                    <a:pt x="101" y="6739"/>
                  </a:moveTo>
                  <a:cubicBezTo>
                    <a:pt x="126" y="6756"/>
                    <a:pt x="151" y="6772"/>
                    <a:pt x="167" y="6772"/>
                  </a:cubicBezTo>
                  <a:lnTo>
                    <a:pt x="101" y="6739"/>
                  </a:lnTo>
                  <a:close/>
                  <a:moveTo>
                    <a:pt x="167" y="6772"/>
                  </a:moveTo>
                  <a:lnTo>
                    <a:pt x="234" y="6806"/>
                  </a:lnTo>
                  <a:lnTo>
                    <a:pt x="612" y="6939"/>
                  </a:lnTo>
                  <a:lnTo>
                    <a:pt x="612" y="6939"/>
                  </a:lnTo>
                  <a:lnTo>
                    <a:pt x="167" y="6772"/>
                  </a:lnTo>
                  <a:close/>
                  <a:moveTo>
                    <a:pt x="2903" y="1"/>
                  </a:moveTo>
                  <a:lnTo>
                    <a:pt x="2869" y="101"/>
                  </a:lnTo>
                  <a:cubicBezTo>
                    <a:pt x="2002" y="2102"/>
                    <a:pt x="1235" y="3770"/>
                    <a:pt x="734" y="4938"/>
                  </a:cubicBezTo>
                  <a:lnTo>
                    <a:pt x="167" y="6272"/>
                  </a:lnTo>
                  <a:lnTo>
                    <a:pt x="34" y="6606"/>
                  </a:lnTo>
                  <a:cubicBezTo>
                    <a:pt x="1" y="6672"/>
                    <a:pt x="1" y="6706"/>
                    <a:pt x="34" y="6706"/>
                  </a:cubicBezTo>
                  <a:cubicBezTo>
                    <a:pt x="34" y="6672"/>
                    <a:pt x="34" y="6639"/>
                    <a:pt x="67" y="6639"/>
                  </a:cubicBezTo>
                  <a:cubicBezTo>
                    <a:pt x="134" y="6539"/>
                    <a:pt x="167" y="6405"/>
                    <a:pt x="234" y="6305"/>
                  </a:cubicBezTo>
                  <a:lnTo>
                    <a:pt x="868" y="4971"/>
                  </a:lnTo>
                  <a:lnTo>
                    <a:pt x="3001" y="277"/>
                  </a:lnTo>
                  <a:lnTo>
                    <a:pt x="3001" y="277"/>
                  </a:lnTo>
                  <a:lnTo>
                    <a:pt x="12509" y="4404"/>
                  </a:lnTo>
                  <a:lnTo>
                    <a:pt x="12527" y="4413"/>
                  </a:lnTo>
                  <a:lnTo>
                    <a:pt x="12527" y="4413"/>
                  </a:lnTo>
                  <a:cubicBezTo>
                    <a:pt x="11561" y="6574"/>
                    <a:pt x="10657" y="8639"/>
                    <a:pt x="9846" y="10518"/>
                  </a:cubicBezTo>
                  <a:lnTo>
                    <a:pt x="9846" y="10518"/>
                  </a:lnTo>
                  <a:lnTo>
                    <a:pt x="2836" y="7806"/>
                  </a:lnTo>
                  <a:lnTo>
                    <a:pt x="801" y="7006"/>
                  </a:lnTo>
                  <a:lnTo>
                    <a:pt x="612" y="6939"/>
                  </a:lnTo>
                  <a:lnTo>
                    <a:pt x="612" y="6939"/>
                  </a:lnTo>
                  <a:lnTo>
                    <a:pt x="701" y="6972"/>
                  </a:lnTo>
                  <a:lnTo>
                    <a:pt x="2702" y="7806"/>
                  </a:lnTo>
                  <a:lnTo>
                    <a:pt x="9841" y="10675"/>
                  </a:lnTo>
                  <a:lnTo>
                    <a:pt x="9908" y="10708"/>
                  </a:lnTo>
                  <a:lnTo>
                    <a:pt x="9974" y="10642"/>
                  </a:lnTo>
                  <a:cubicBezTo>
                    <a:pt x="10842" y="8674"/>
                    <a:pt x="11742" y="6606"/>
                    <a:pt x="12743" y="4337"/>
                  </a:cubicBezTo>
                  <a:lnTo>
                    <a:pt x="12810" y="4271"/>
                  </a:lnTo>
                  <a:lnTo>
                    <a:pt x="12710" y="4204"/>
                  </a:lnTo>
                  <a:lnTo>
                    <a:pt x="12576" y="4170"/>
                  </a:lnTo>
                  <a:lnTo>
                    <a:pt x="3003" y="3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051301" y="2582382"/>
              <a:ext cx="258138" cy="94337"/>
            </a:xfrm>
            <a:custGeom>
              <a:rect b="b" l="l" r="r" t="t"/>
              <a:pathLst>
                <a:path extrusionOk="0" h="3804" w="10409">
                  <a:moveTo>
                    <a:pt x="4638" y="0"/>
                  </a:moveTo>
                  <a:lnTo>
                    <a:pt x="4537" y="34"/>
                  </a:lnTo>
                  <a:cubicBezTo>
                    <a:pt x="3203" y="501"/>
                    <a:pt x="2036" y="968"/>
                    <a:pt x="1235" y="1235"/>
                  </a:cubicBezTo>
                  <a:lnTo>
                    <a:pt x="334" y="1635"/>
                  </a:lnTo>
                  <a:cubicBezTo>
                    <a:pt x="201" y="1668"/>
                    <a:pt x="68" y="1702"/>
                    <a:pt x="1" y="1802"/>
                  </a:cubicBezTo>
                  <a:cubicBezTo>
                    <a:pt x="68" y="1802"/>
                    <a:pt x="201" y="1735"/>
                    <a:pt x="334" y="1702"/>
                  </a:cubicBezTo>
                  <a:lnTo>
                    <a:pt x="1302" y="1368"/>
                  </a:lnTo>
                  <a:cubicBezTo>
                    <a:pt x="2054" y="1074"/>
                    <a:pt x="3192" y="683"/>
                    <a:pt x="4494" y="227"/>
                  </a:cubicBezTo>
                  <a:lnTo>
                    <a:pt x="4494" y="227"/>
                  </a:lnTo>
                  <a:cubicBezTo>
                    <a:pt x="4755" y="908"/>
                    <a:pt x="5047" y="1591"/>
                    <a:pt x="5371" y="2369"/>
                  </a:cubicBezTo>
                  <a:lnTo>
                    <a:pt x="5538" y="2736"/>
                  </a:lnTo>
                  <a:lnTo>
                    <a:pt x="5572" y="2836"/>
                  </a:lnTo>
                  <a:lnTo>
                    <a:pt x="5672" y="2802"/>
                  </a:lnTo>
                  <a:lnTo>
                    <a:pt x="9345" y="1327"/>
                  </a:lnTo>
                  <a:lnTo>
                    <a:pt x="9345" y="1327"/>
                  </a:lnTo>
                  <a:lnTo>
                    <a:pt x="10075" y="3136"/>
                  </a:lnTo>
                  <a:cubicBezTo>
                    <a:pt x="10175" y="3336"/>
                    <a:pt x="10308" y="3570"/>
                    <a:pt x="10408" y="3803"/>
                  </a:cubicBezTo>
                  <a:cubicBezTo>
                    <a:pt x="10375" y="3536"/>
                    <a:pt x="10308" y="3269"/>
                    <a:pt x="10242" y="3136"/>
                  </a:cubicBezTo>
                  <a:lnTo>
                    <a:pt x="9508" y="1201"/>
                  </a:lnTo>
                  <a:lnTo>
                    <a:pt x="9441" y="1134"/>
                  </a:lnTo>
                  <a:lnTo>
                    <a:pt x="9374" y="1168"/>
                  </a:lnTo>
                  <a:lnTo>
                    <a:pt x="5705" y="2596"/>
                  </a:lnTo>
                  <a:lnTo>
                    <a:pt x="5572" y="2302"/>
                  </a:lnTo>
                  <a:lnTo>
                    <a:pt x="4671" y="67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195262" y="2566683"/>
              <a:ext cx="42209" cy="42060"/>
            </a:xfrm>
            <a:custGeom>
              <a:rect b="b" l="l" r="r" t="t"/>
              <a:pathLst>
                <a:path extrusionOk="0" h="1696" w="1702">
                  <a:moveTo>
                    <a:pt x="905" y="1"/>
                  </a:moveTo>
                  <a:cubicBezTo>
                    <a:pt x="822" y="1"/>
                    <a:pt x="741" y="12"/>
                    <a:pt x="667" y="33"/>
                  </a:cubicBezTo>
                  <a:cubicBezTo>
                    <a:pt x="400" y="133"/>
                    <a:pt x="234" y="300"/>
                    <a:pt x="167" y="533"/>
                  </a:cubicBezTo>
                  <a:cubicBezTo>
                    <a:pt x="0" y="1000"/>
                    <a:pt x="234" y="1467"/>
                    <a:pt x="667" y="1634"/>
                  </a:cubicBezTo>
                  <a:cubicBezTo>
                    <a:pt x="753" y="1677"/>
                    <a:pt x="843" y="1696"/>
                    <a:pt x="932" y="1696"/>
                  </a:cubicBezTo>
                  <a:cubicBezTo>
                    <a:pt x="1118" y="1696"/>
                    <a:pt x="1299" y="1614"/>
                    <a:pt x="1434" y="1501"/>
                  </a:cubicBezTo>
                  <a:cubicBezTo>
                    <a:pt x="1568" y="1367"/>
                    <a:pt x="1668" y="1200"/>
                    <a:pt x="1701" y="1034"/>
                  </a:cubicBezTo>
                  <a:cubicBezTo>
                    <a:pt x="1701" y="934"/>
                    <a:pt x="1701" y="833"/>
                    <a:pt x="1668" y="833"/>
                  </a:cubicBezTo>
                  <a:cubicBezTo>
                    <a:pt x="1601" y="833"/>
                    <a:pt x="1668" y="1134"/>
                    <a:pt x="1334" y="1367"/>
                  </a:cubicBezTo>
                  <a:cubicBezTo>
                    <a:pt x="1179" y="1456"/>
                    <a:pt x="1038" y="1501"/>
                    <a:pt x="902" y="1501"/>
                  </a:cubicBezTo>
                  <a:cubicBezTo>
                    <a:pt x="834" y="1501"/>
                    <a:pt x="767" y="1489"/>
                    <a:pt x="701" y="1467"/>
                  </a:cubicBezTo>
                  <a:cubicBezTo>
                    <a:pt x="534" y="1367"/>
                    <a:pt x="400" y="1267"/>
                    <a:pt x="334" y="1100"/>
                  </a:cubicBezTo>
                  <a:cubicBezTo>
                    <a:pt x="200" y="767"/>
                    <a:pt x="367" y="366"/>
                    <a:pt x="701" y="266"/>
                  </a:cubicBezTo>
                  <a:cubicBezTo>
                    <a:pt x="779" y="227"/>
                    <a:pt x="869" y="208"/>
                    <a:pt x="958" y="208"/>
                  </a:cubicBezTo>
                  <a:cubicBezTo>
                    <a:pt x="1096" y="208"/>
                    <a:pt x="1233" y="252"/>
                    <a:pt x="1334" y="333"/>
                  </a:cubicBezTo>
                  <a:cubicBezTo>
                    <a:pt x="1668" y="533"/>
                    <a:pt x="1601" y="833"/>
                    <a:pt x="1668" y="833"/>
                  </a:cubicBezTo>
                  <a:cubicBezTo>
                    <a:pt x="1668" y="833"/>
                    <a:pt x="1701" y="767"/>
                    <a:pt x="1701" y="633"/>
                  </a:cubicBezTo>
                  <a:cubicBezTo>
                    <a:pt x="1701" y="467"/>
                    <a:pt x="1568" y="300"/>
                    <a:pt x="1434" y="166"/>
                  </a:cubicBezTo>
                  <a:cubicBezTo>
                    <a:pt x="1275" y="52"/>
                    <a:pt x="1084" y="1"/>
                    <a:pt x="9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2015738" y="2714712"/>
              <a:ext cx="238273" cy="92800"/>
            </a:xfrm>
            <a:custGeom>
              <a:rect b="b" l="l" r="r" t="t"/>
              <a:pathLst>
                <a:path extrusionOk="0" h="3742" w="9608">
                  <a:moveTo>
                    <a:pt x="72" y="0"/>
                  </a:moveTo>
                  <a:cubicBezTo>
                    <a:pt x="70" y="0"/>
                    <a:pt x="68" y="1"/>
                    <a:pt x="67" y="1"/>
                  </a:cubicBezTo>
                  <a:cubicBezTo>
                    <a:pt x="1" y="35"/>
                    <a:pt x="2135" y="902"/>
                    <a:pt x="4771" y="1970"/>
                  </a:cubicBezTo>
                  <a:cubicBezTo>
                    <a:pt x="7303" y="2963"/>
                    <a:pt x="9343" y="3741"/>
                    <a:pt x="9557" y="3741"/>
                  </a:cubicBezTo>
                  <a:cubicBezTo>
                    <a:pt x="9566" y="3741"/>
                    <a:pt x="9571" y="3740"/>
                    <a:pt x="9574" y="3737"/>
                  </a:cubicBezTo>
                  <a:cubicBezTo>
                    <a:pt x="9607" y="3704"/>
                    <a:pt x="7473" y="2837"/>
                    <a:pt x="4837" y="1803"/>
                  </a:cubicBezTo>
                  <a:cubicBezTo>
                    <a:pt x="2257" y="758"/>
                    <a:pt x="189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2004975" y="2741173"/>
              <a:ext cx="236637" cy="93568"/>
            </a:xfrm>
            <a:custGeom>
              <a:rect b="b" l="l" r="r" t="t"/>
              <a:pathLst>
                <a:path extrusionOk="0" h="3773" w="9542">
                  <a:moveTo>
                    <a:pt x="4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" y="69"/>
                    <a:pt x="2102" y="936"/>
                    <a:pt x="4738" y="1970"/>
                  </a:cubicBezTo>
                  <a:cubicBezTo>
                    <a:pt x="7320" y="2983"/>
                    <a:pt x="9421" y="3772"/>
                    <a:pt x="9536" y="3772"/>
                  </a:cubicBezTo>
                  <a:cubicBezTo>
                    <a:pt x="9539" y="3772"/>
                    <a:pt x="9540" y="3772"/>
                    <a:pt x="9541" y="3771"/>
                  </a:cubicBezTo>
                  <a:cubicBezTo>
                    <a:pt x="9541" y="3671"/>
                    <a:pt x="7406" y="2837"/>
                    <a:pt x="4771" y="1803"/>
                  </a:cubicBezTo>
                  <a:cubicBezTo>
                    <a:pt x="2222" y="790"/>
                    <a:pt x="88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1991757" y="2766815"/>
              <a:ext cx="237430" cy="93568"/>
            </a:xfrm>
            <a:custGeom>
              <a:rect b="b" l="l" r="r" t="t"/>
              <a:pathLst>
                <a:path extrusionOk="0" h="3773" w="9574">
                  <a:moveTo>
                    <a:pt x="71" y="1"/>
                  </a:moveTo>
                  <a:cubicBezTo>
                    <a:pt x="69" y="1"/>
                    <a:pt x="68" y="1"/>
                    <a:pt x="67" y="2"/>
                  </a:cubicBezTo>
                  <a:cubicBezTo>
                    <a:pt x="0" y="69"/>
                    <a:pt x="2135" y="936"/>
                    <a:pt x="4770" y="1970"/>
                  </a:cubicBezTo>
                  <a:cubicBezTo>
                    <a:pt x="7352" y="2983"/>
                    <a:pt x="9486" y="3772"/>
                    <a:pt x="9571" y="3772"/>
                  </a:cubicBezTo>
                  <a:cubicBezTo>
                    <a:pt x="9573" y="3772"/>
                    <a:pt x="9574" y="3772"/>
                    <a:pt x="9574" y="3771"/>
                  </a:cubicBezTo>
                  <a:cubicBezTo>
                    <a:pt x="9574" y="3705"/>
                    <a:pt x="7472" y="2871"/>
                    <a:pt x="4837" y="1803"/>
                  </a:cubicBezTo>
                  <a:cubicBezTo>
                    <a:pt x="2288" y="790"/>
                    <a:pt x="186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2485614" y="2652688"/>
              <a:ext cx="144779" cy="57113"/>
            </a:xfrm>
            <a:custGeom>
              <a:rect b="b" l="l" r="r" t="t"/>
              <a:pathLst>
                <a:path extrusionOk="0" h="2303" w="5838">
                  <a:moveTo>
                    <a:pt x="5838" y="1"/>
                  </a:moveTo>
                  <a:lnTo>
                    <a:pt x="5838" y="1"/>
                  </a:lnTo>
                  <a:cubicBezTo>
                    <a:pt x="4837" y="301"/>
                    <a:pt x="3836" y="634"/>
                    <a:pt x="2869" y="1035"/>
                  </a:cubicBezTo>
                  <a:cubicBezTo>
                    <a:pt x="1868" y="1368"/>
                    <a:pt x="901" y="1802"/>
                    <a:pt x="0" y="2302"/>
                  </a:cubicBezTo>
                  <a:cubicBezTo>
                    <a:pt x="1001" y="2002"/>
                    <a:pt x="2002" y="1669"/>
                    <a:pt x="2969" y="1235"/>
                  </a:cubicBezTo>
                  <a:cubicBezTo>
                    <a:pt x="3970" y="901"/>
                    <a:pt x="4904" y="501"/>
                    <a:pt x="5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2453350" y="2670891"/>
              <a:ext cx="189468" cy="75316"/>
            </a:xfrm>
            <a:custGeom>
              <a:rect b="b" l="l" r="r" t="t"/>
              <a:pathLst>
                <a:path extrusionOk="0" h="3037" w="7640">
                  <a:moveTo>
                    <a:pt x="7639" y="1"/>
                  </a:moveTo>
                  <a:cubicBezTo>
                    <a:pt x="6338" y="434"/>
                    <a:pt x="5037" y="901"/>
                    <a:pt x="3803" y="1435"/>
                  </a:cubicBezTo>
                  <a:cubicBezTo>
                    <a:pt x="2502" y="1935"/>
                    <a:pt x="1201" y="2469"/>
                    <a:pt x="0" y="3036"/>
                  </a:cubicBezTo>
                  <a:cubicBezTo>
                    <a:pt x="1301" y="2636"/>
                    <a:pt x="2602" y="2169"/>
                    <a:pt x="3837" y="1635"/>
                  </a:cubicBezTo>
                  <a:cubicBezTo>
                    <a:pt x="5137" y="1135"/>
                    <a:pt x="6372" y="601"/>
                    <a:pt x="76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2584043" y="2527773"/>
              <a:ext cx="51335" cy="14929"/>
            </a:xfrm>
            <a:custGeom>
              <a:rect b="b" l="l" r="r" t="t"/>
              <a:pathLst>
                <a:path extrusionOk="0" h="602" w="2070">
                  <a:moveTo>
                    <a:pt x="2069" y="1"/>
                  </a:moveTo>
                  <a:cubicBezTo>
                    <a:pt x="1702" y="1"/>
                    <a:pt x="1335" y="67"/>
                    <a:pt x="1002" y="201"/>
                  </a:cubicBezTo>
                  <a:cubicBezTo>
                    <a:pt x="668" y="268"/>
                    <a:pt x="268" y="401"/>
                    <a:pt x="1" y="601"/>
                  </a:cubicBezTo>
                  <a:cubicBezTo>
                    <a:pt x="735" y="534"/>
                    <a:pt x="1435" y="334"/>
                    <a:pt x="2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2330097" y="2645248"/>
              <a:ext cx="103414" cy="235794"/>
            </a:xfrm>
            <a:custGeom>
              <a:rect b="b" l="l" r="r" t="t"/>
              <a:pathLst>
                <a:path extrusionOk="0" h="9508" w="4170">
                  <a:moveTo>
                    <a:pt x="4135" y="0"/>
                  </a:moveTo>
                  <a:cubicBezTo>
                    <a:pt x="4055" y="0"/>
                    <a:pt x="3127" y="2122"/>
                    <a:pt x="2002" y="4704"/>
                  </a:cubicBezTo>
                  <a:cubicBezTo>
                    <a:pt x="901" y="7339"/>
                    <a:pt x="0" y="9474"/>
                    <a:pt x="100" y="9507"/>
                  </a:cubicBezTo>
                  <a:cubicBezTo>
                    <a:pt x="101" y="9508"/>
                    <a:pt x="101" y="9508"/>
                    <a:pt x="102" y="9508"/>
                  </a:cubicBezTo>
                  <a:cubicBezTo>
                    <a:pt x="182" y="9508"/>
                    <a:pt x="1110" y="7418"/>
                    <a:pt x="2235" y="4804"/>
                  </a:cubicBezTo>
                  <a:cubicBezTo>
                    <a:pt x="3336" y="2169"/>
                    <a:pt x="4170" y="34"/>
                    <a:pt x="4137" y="0"/>
                  </a:cubicBezTo>
                  <a:cubicBezTo>
                    <a:pt x="4136" y="0"/>
                    <a:pt x="4135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1714127" y="2759375"/>
              <a:ext cx="326460" cy="244920"/>
            </a:xfrm>
            <a:custGeom>
              <a:rect b="b" l="l" r="r" t="t"/>
              <a:pathLst>
                <a:path extrusionOk="0" h="9876" w="13164">
                  <a:moveTo>
                    <a:pt x="4861" y="0"/>
                  </a:moveTo>
                  <a:cubicBezTo>
                    <a:pt x="4628" y="0"/>
                    <a:pt x="4490" y="2"/>
                    <a:pt x="4490" y="2"/>
                  </a:cubicBezTo>
                  <a:cubicBezTo>
                    <a:pt x="4490" y="2"/>
                    <a:pt x="2422" y="502"/>
                    <a:pt x="1922" y="902"/>
                  </a:cubicBezTo>
                  <a:cubicBezTo>
                    <a:pt x="1422" y="1336"/>
                    <a:pt x="87" y="3771"/>
                    <a:pt x="87" y="3771"/>
                  </a:cubicBezTo>
                  <a:cubicBezTo>
                    <a:pt x="85" y="3770"/>
                    <a:pt x="83" y="3770"/>
                    <a:pt x="81" y="3770"/>
                  </a:cubicBezTo>
                  <a:cubicBezTo>
                    <a:pt x="1" y="3770"/>
                    <a:pt x="295" y="4457"/>
                    <a:pt x="621" y="5239"/>
                  </a:cubicBezTo>
                  <a:cubicBezTo>
                    <a:pt x="921" y="5906"/>
                    <a:pt x="2989" y="9875"/>
                    <a:pt x="2989" y="9875"/>
                  </a:cubicBezTo>
                  <a:cubicBezTo>
                    <a:pt x="2989" y="9875"/>
                    <a:pt x="4123" y="9675"/>
                    <a:pt x="4824" y="9575"/>
                  </a:cubicBezTo>
                  <a:cubicBezTo>
                    <a:pt x="5524" y="9475"/>
                    <a:pt x="7993" y="8508"/>
                    <a:pt x="7993" y="8508"/>
                  </a:cubicBezTo>
                  <a:cubicBezTo>
                    <a:pt x="7993" y="8508"/>
                    <a:pt x="11162" y="7073"/>
                    <a:pt x="11562" y="6440"/>
                  </a:cubicBezTo>
                  <a:cubicBezTo>
                    <a:pt x="11890" y="5903"/>
                    <a:pt x="11898" y="5873"/>
                    <a:pt x="11896" y="5872"/>
                  </a:cubicBezTo>
                  <a:lnTo>
                    <a:pt x="11896" y="5872"/>
                  </a:lnTo>
                  <a:cubicBezTo>
                    <a:pt x="12263" y="5672"/>
                    <a:pt x="12630" y="5372"/>
                    <a:pt x="12896" y="5005"/>
                  </a:cubicBezTo>
                  <a:cubicBezTo>
                    <a:pt x="13063" y="4572"/>
                    <a:pt x="13163" y="4105"/>
                    <a:pt x="12763" y="3905"/>
                  </a:cubicBezTo>
                  <a:cubicBezTo>
                    <a:pt x="12618" y="3838"/>
                    <a:pt x="12385" y="3816"/>
                    <a:pt x="12138" y="3816"/>
                  </a:cubicBezTo>
                  <a:cubicBezTo>
                    <a:pt x="11644" y="3816"/>
                    <a:pt x="11095" y="3905"/>
                    <a:pt x="11095" y="3905"/>
                  </a:cubicBezTo>
                  <a:cubicBezTo>
                    <a:pt x="11429" y="3604"/>
                    <a:pt x="11595" y="3271"/>
                    <a:pt x="11662" y="2870"/>
                  </a:cubicBezTo>
                  <a:cubicBezTo>
                    <a:pt x="11762" y="2270"/>
                    <a:pt x="11095" y="2170"/>
                    <a:pt x="10828" y="2170"/>
                  </a:cubicBezTo>
                  <a:cubicBezTo>
                    <a:pt x="10595" y="2170"/>
                    <a:pt x="5958" y="3604"/>
                    <a:pt x="5658" y="3671"/>
                  </a:cubicBezTo>
                  <a:lnTo>
                    <a:pt x="5491" y="3671"/>
                  </a:lnTo>
                  <a:cubicBezTo>
                    <a:pt x="5258" y="3604"/>
                    <a:pt x="5091" y="3404"/>
                    <a:pt x="5124" y="3171"/>
                  </a:cubicBezTo>
                  <a:cubicBezTo>
                    <a:pt x="5158" y="3071"/>
                    <a:pt x="5224" y="2937"/>
                    <a:pt x="5291" y="2870"/>
                  </a:cubicBezTo>
                  <a:cubicBezTo>
                    <a:pt x="5491" y="2704"/>
                    <a:pt x="5725" y="2604"/>
                    <a:pt x="5958" y="2570"/>
                  </a:cubicBezTo>
                  <a:lnTo>
                    <a:pt x="9627" y="2103"/>
                  </a:lnTo>
                  <a:cubicBezTo>
                    <a:pt x="9627" y="2103"/>
                    <a:pt x="10728" y="1369"/>
                    <a:pt x="10495" y="669"/>
                  </a:cubicBezTo>
                  <a:cubicBezTo>
                    <a:pt x="10325" y="48"/>
                    <a:pt x="6144" y="0"/>
                    <a:pt x="4861" y="0"/>
                  </a:cubicBezTo>
                  <a:close/>
                </a:path>
              </a:pathLst>
            </a:custGeom>
            <a:solidFill>
              <a:srgbClr val="FFC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1845316" y="2856193"/>
              <a:ext cx="148946" cy="54336"/>
            </a:xfrm>
            <a:custGeom>
              <a:rect b="b" l="l" r="r" t="t"/>
              <a:pathLst>
                <a:path extrusionOk="0" h="2191" w="6006">
                  <a:moveTo>
                    <a:pt x="6005" y="1"/>
                  </a:moveTo>
                  <a:lnTo>
                    <a:pt x="6005" y="1"/>
                  </a:lnTo>
                  <a:cubicBezTo>
                    <a:pt x="5105" y="534"/>
                    <a:pt x="4104" y="1001"/>
                    <a:pt x="3170" y="1402"/>
                  </a:cubicBezTo>
                  <a:cubicBezTo>
                    <a:pt x="2469" y="1702"/>
                    <a:pt x="1702" y="1869"/>
                    <a:pt x="968" y="2002"/>
                  </a:cubicBezTo>
                  <a:cubicBezTo>
                    <a:pt x="635" y="2035"/>
                    <a:pt x="301" y="2069"/>
                    <a:pt x="1" y="2135"/>
                  </a:cubicBezTo>
                  <a:cubicBezTo>
                    <a:pt x="196" y="2174"/>
                    <a:pt x="380" y="2191"/>
                    <a:pt x="566" y="2191"/>
                  </a:cubicBezTo>
                  <a:cubicBezTo>
                    <a:pt x="698" y="2191"/>
                    <a:pt x="830" y="2183"/>
                    <a:pt x="968" y="2169"/>
                  </a:cubicBezTo>
                  <a:cubicBezTo>
                    <a:pt x="1702" y="2102"/>
                    <a:pt x="2503" y="1902"/>
                    <a:pt x="3203" y="1635"/>
                  </a:cubicBezTo>
                  <a:cubicBezTo>
                    <a:pt x="3937" y="1368"/>
                    <a:pt x="4604" y="1001"/>
                    <a:pt x="5238" y="568"/>
                  </a:cubicBezTo>
                  <a:cubicBezTo>
                    <a:pt x="5538" y="434"/>
                    <a:pt x="5805" y="267"/>
                    <a:pt x="6005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1886682" y="2904180"/>
              <a:ext cx="124121" cy="49847"/>
            </a:xfrm>
            <a:custGeom>
              <a:rect b="b" l="l" r="r" t="t"/>
              <a:pathLst>
                <a:path extrusionOk="0" h="2010" w="5005">
                  <a:moveTo>
                    <a:pt x="5004" y="0"/>
                  </a:moveTo>
                  <a:lnTo>
                    <a:pt x="5004" y="0"/>
                  </a:lnTo>
                  <a:cubicBezTo>
                    <a:pt x="4137" y="234"/>
                    <a:pt x="3303" y="567"/>
                    <a:pt x="2469" y="934"/>
                  </a:cubicBezTo>
                  <a:cubicBezTo>
                    <a:pt x="1802" y="1234"/>
                    <a:pt x="1168" y="1501"/>
                    <a:pt x="701" y="1701"/>
                  </a:cubicBezTo>
                  <a:lnTo>
                    <a:pt x="168" y="1902"/>
                  </a:lnTo>
                  <a:cubicBezTo>
                    <a:pt x="134" y="1902"/>
                    <a:pt x="34" y="1935"/>
                    <a:pt x="1" y="2002"/>
                  </a:cubicBezTo>
                  <a:cubicBezTo>
                    <a:pt x="3" y="2007"/>
                    <a:pt x="13" y="2009"/>
                    <a:pt x="29" y="2009"/>
                  </a:cubicBezTo>
                  <a:cubicBezTo>
                    <a:pt x="213" y="2009"/>
                    <a:pt x="1275" y="1654"/>
                    <a:pt x="2536" y="1101"/>
                  </a:cubicBezTo>
                  <a:cubicBezTo>
                    <a:pt x="3403" y="834"/>
                    <a:pt x="4204" y="434"/>
                    <a:pt x="5004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1777490" y="2794144"/>
              <a:ext cx="20708" cy="27577"/>
            </a:xfrm>
            <a:custGeom>
              <a:rect b="b" l="l" r="r" t="t"/>
              <a:pathLst>
                <a:path extrusionOk="0" h="1112" w="835">
                  <a:moveTo>
                    <a:pt x="167" y="1"/>
                  </a:moveTo>
                  <a:cubicBezTo>
                    <a:pt x="67" y="1"/>
                    <a:pt x="1" y="334"/>
                    <a:pt x="201" y="701"/>
                  </a:cubicBezTo>
                  <a:cubicBezTo>
                    <a:pt x="365" y="1030"/>
                    <a:pt x="642" y="1111"/>
                    <a:pt x="736" y="1111"/>
                  </a:cubicBezTo>
                  <a:cubicBezTo>
                    <a:pt x="756" y="1111"/>
                    <a:pt x="768" y="1107"/>
                    <a:pt x="768" y="1102"/>
                  </a:cubicBezTo>
                  <a:cubicBezTo>
                    <a:pt x="835" y="1035"/>
                    <a:pt x="601" y="868"/>
                    <a:pt x="401" y="601"/>
                  </a:cubicBezTo>
                  <a:cubicBezTo>
                    <a:pt x="201" y="301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1825749" y="2871618"/>
              <a:ext cx="12152" cy="25246"/>
            </a:xfrm>
            <a:custGeom>
              <a:rect b="b" l="l" r="r" t="t"/>
              <a:pathLst>
                <a:path extrusionOk="0" h="1018" w="490">
                  <a:moveTo>
                    <a:pt x="238" y="1"/>
                  </a:moveTo>
                  <a:cubicBezTo>
                    <a:pt x="174" y="1"/>
                    <a:pt x="1" y="221"/>
                    <a:pt x="89" y="546"/>
                  </a:cubicBezTo>
                  <a:cubicBezTo>
                    <a:pt x="150" y="877"/>
                    <a:pt x="373" y="1018"/>
                    <a:pt x="440" y="1018"/>
                  </a:cubicBezTo>
                  <a:cubicBezTo>
                    <a:pt x="448" y="1018"/>
                    <a:pt x="453" y="1016"/>
                    <a:pt x="456" y="1013"/>
                  </a:cubicBezTo>
                  <a:cubicBezTo>
                    <a:pt x="490" y="980"/>
                    <a:pt x="323" y="746"/>
                    <a:pt x="290" y="513"/>
                  </a:cubicBezTo>
                  <a:cubicBezTo>
                    <a:pt x="256" y="246"/>
                    <a:pt x="290" y="46"/>
                    <a:pt x="256" y="12"/>
                  </a:cubicBezTo>
                  <a:cubicBezTo>
                    <a:pt x="252" y="5"/>
                    <a:pt x="246" y="1"/>
                    <a:pt x="238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2511257" y="2621118"/>
              <a:ext cx="223369" cy="282764"/>
            </a:xfrm>
            <a:custGeom>
              <a:rect b="b" l="l" r="r" t="t"/>
              <a:pathLst>
                <a:path extrusionOk="0" h="11402" w="9007">
                  <a:moveTo>
                    <a:pt x="7060" y="0"/>
                  </a:moveTo>
                  <a:cubicBezTo>
                    <a:pt x="6129" y="0"/>
                    <a:pt x="5604" y="1174"/>
                    <a:pt x="5604" y="1174"/>
                  </a:cubicBezTo>
                  <a:cubicBezTo>
                    <a:pt x="5371" y="1407"/>
                    <a:pt x="5338" y="1707"/>
                    <a:pt x="5504" y="2008"/>
                  </a:cubicBezTo>
                  <a:cubicBezTo>
                    <a:pt x="5638" y="2575"/>
                    <a:pt x="6805" y="2641"/>
                    <a:pt x="6805" y="2641"/>
                  </a:cubicBezTo>
                  <a:lnTo>
                    <a:pt x="6472" y="3142"/>
                  </a:lnTo>
                  <a:cubicBezTo>
                    <a:pt x="6472" y="3142"/>
                    <a:pt x="1602" y="3609"/>
                    <a:pt x="1135" y="4076"/>
                  </a:cubicBezTo>
                  <a:cubicBezTo>
                    <a:pt x="868" y="4409"/>
                    <a:pt x="801" y="4843"/>
                    <a:pt x="934" y="5277"/>
                  </a:cubicBezTo>
                  <a:cubicBezTo>
                    <a:pt x="501" y="5277"/>
                    <a:pt x="167" y="5577"/>
                    <a:pt x="101" y="5977"/>
                  </a:cubicBezTo>
                  <a:cubicBezTo>
                    <a:pt x="0" y="6444"/>
                    <a:pt x="201" y="6844"/>
                    <a:pt x="601" y="7078"/>
                  </a:cubicBezTo>
                  <a:cubicBezTo>
                    <a:pt x="534" y="7311"/>
                    <a:pt x="534" y="7612"/>
                    <a:pt x="601" y="7845"/>
                  </a:cubicBezTo>
                  <a:lnTo>
                    <a:pt x="4003" y="10914"/>
                  </a:lnTo>
                  <a:cubicBezTo>
                    <a:pt x="4003" y="10914"/>
                    <a:pt x="4690" y="11401"/>
                    <a:pt x="5540" y="11401"/>
                  </a:cubicBezTo>
                  <a:cubicBezTo>
                    <a:pt x="5733" y="11401"/>
                    <a:pt x="5934" y="11376"/>
                    <a:pt x="6138" y="11314"/>
                  </a:cubicBezTo>
                  <a:cubicBezTo>
                    <a:pt x="6772" y="11147"/>
                    <a:pt x="7206" y="10647"/>
                    <a:pt x="7339" y="10013"/>
                  </a:cubicBezTo>
                  <a:cubicBezTo>
                    <a:pt x="7639" y="9646"/>
                    <a:pt x="7839" y="9246"/>
                    <a:pt x="8040" y="8812"/>
                  </a:cubicBezTo>
                  <a:cubicBezTo>
                    <a:pt x="8540" y="7778"/>
                    <a:pt x="7806" y="6611"/>
                    <a:pt x="7806" y="6611"/>
                  </a:cubicBezTo>
                  <a:cubicBezTo>
                    <a:pt x="8273" y="6277"/>
                    <a:pt x="8507" y="5777"/>
                    <a:pt x="8507" y="5176"/>
                  </a:cubicBezTo>
                  <a:cubicBezTo>
                    <a:pt x="8440" y="4276"/>
                    <a:pt x="7539" y="3142"/>
                    <a:pt x="7539" y="3142"/>
                  </a:cubicBezTo>
                  <a:lnTo>
                    <a:pt x="8140" y="2475"/>
                  </a:lnTo>
                  <a:cubicBezTo>
                    <a:pt x="8540" y="2174"/>
                    <a:pt x="8840" y="1741"/>
                    <a:pt x="8940" y="1174"/>
                  </a:cubicBezTo>
                  <a:cubicBezTo>
                    <a:pt x="9007" y="340"/>
                    <a:pt x="8173" y="140"/>
                    <a:pt x="7172" y="6"/>
                  </a:cubicBezTo>
                  <a:cubicBezTo>
                    <a:pt x="7134" y="2"/>
                    <a:pt x="7097" y="0"/>
                    <a:pt x="7060" y="0"/>
                  </a:cubicBezTo>
                  <a:close/>
                </a:path>
              </a:pathLst>
            </a:custGeom>
            <a:solidFill>
              <a:srgbClr val="FFC4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2532758" y="2755085"/>
              <a:ext cx="129900" cy="21948"/>
            </a:xfrm>
            <a:custGeom>
              <a:rect b="b" l="l" r="r" t="t"/>
              <a:pathLst>
                <a:path extrusionOk="0" h="885" w="5238">
                  <a:moveTo>
                    <a:pt x="33" y="1"/>
                  </a:moveTo>
                  <a:cubicBezTo>
                    <a:pt x="17" y="1"/>
                    <a:pt x="6" y="3"/>
                    <a:pt x="1" y="8"/>
                  </a:cubicBezTo>
                  <a:cubicBezTo>
                    <a:pt x="801" y="375"/>
                    <a:pt x="1669" y="675"/>
                    <a:pt x="2569" y="742"/>
                  </a:cubicBezTo>
                  <a:cubicBezTo>
                    <a:pt x="3046" y="833"/>
                    <a:pt x="3532" y="885"/>
                    <a:pt x="4024" y="885"/>
                  </a:cubicBezTo>
                  <a:cubicBezTo>
                    <a:pt x="4426" y="885"/>
                    <a:pt x="4832" y="850"/>
                    <a:pt x="5238" y="775"/>
                  </a:cubicBezTo>
                  <a:cubicBezTo>
                    <a:pt x="5238" y="708"/>
                    <a:pt x="4004" y="742"/>
                    <a:pt x="2603" y="542"/>
                  </a:cubicBezTo>
                  <a:cubicBezTo>
                    <a:pt x="1277" y="357"/>
                    <a:pt x="236" y="1"/>
                    <a:pt x="33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2522838" y="2797467"/>
              <a:ext cx="132380" cy="40547"/>
            </a:xfrm>
            <a:custGeom>
              <a:rect b="b" l="l" r="r" t="t"/>
              <a:pathLst>
                <a:path extrusionOk="0" h="1635" w="5338">
                  <a:moveTo>
                    <a:pt x="0" y="0"/>
                  </a:moveTo>
                  <a:lnTo>
                    <a:pt x="0" y="0"/>
                  </a:lnTo>
                  <a:cubicBezTo>
                    <a:pt x="834" y="400"/>
                    <a:pt x="1702" y="734"/>
                    <a:pt x="2636" y="1001"/>
                  </a:cubicBezTo>
                  <a:cubicBezTo>
                    <a:pt x="3503" y="1268"/>
                    <a:pt x="4404" y="1501"/>
                    <a:pt x="5338" y="1635"/>
                  </a:cubicBezTo>
                  <a:cubicBezTo>
                    <a:pt x="4470" y="1268"/>
                    <a:pt x="3570" y="1034"/>
                    <a:pt x="2669" y="801"/>
                  </a:cubicBezTo>
                  <a:cubicBezTo>
                    <a:pt x="1802" y="467"/>
                    <a:pt x="901" y="200"/>
                    <a:pt x="0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2669254" y="2665931"/>
              <a:ext cx="38910" cy="22196"/>
            </a:xfrm>
            <a:custGeom>
              <a:rect b="b" l="l" r="r" t="t"/>
              <a:pathLst>
                <a:path extrusionOk="0" h="895" w="1569">
                  <a:moveTo>
                    <a:pt x="1502" y="0"/>
                  </a:moveTo>
                  <a:cubicBezTo>
                    <a:pt x="1468" y="0"/>
                    <a:pt x="1268" y="367"/>
                    <a:pt x="835" y="601"/>
                  </a:cubicBezTo>
                  <a:cubicBezTo>
                    <a:pt x="434" y="801"/>
                    <a:pt x="1" y="801"/>
                    <a:pt x="1" y="801"/>
                  </a:cubicBezTo>
                  <a:cubicBezTo>
                    <a:pt x="1" y="801"/>
                    <a:pt x="101" y="868"/>
                    <a:pt x="268" y="868"/>
                  </a:cubicBezTo>
                  <a:cubicBezTo>
                    <a:pt x="323" y="886"/>
                    <a:pt x="385" y="895"/>
                    <a:pt x="448" y="895"/>
                  </a:cubicBezTo>
                  <a:cubicBezTo>
                    <a:pt x="612" y="895"/>
                    <a:pt x="790" y="840"/>
                    <a:pt x="935" y="768"/>
                  </a:cubicBezTo>
                  <a:cubicBezTo>
                    <a:pt x="1135" y="634"/>
                    <a:pt x="1302" y="501"/>
                    <a:pt x="1435" y="301"/>
                  </a:cubicBezTo>
                  <a:cubicBezTo>
                    <a:pt x="1502" y="134"/>
                    <a:pt x="1568" y="0"/>
                    <a:pt x="1502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1500380" y="2927739"/>
              <a:ext cx="1385448" cy="1127980"/>
            </a:xfrm>
            <a:custGeom>
              <a:rect b="b" l="l" r="r" t="t"/>
              <a:pathLst>
                <a:path extrusionOk="0" h="45484" w="55866">
                  <a:moveTo>
                    <a:pt x="30486" y="0"/>
                  </a:moveTo>
                  <a:cubicBezTo>
                    <a:pt x="29721" y="0"/>
                    <a:pt x="28951" y="82"/>
                    <a:pt x="28187" y="251"/>
                  </a:cubicBezTo>
                  <a:cubicBezTo>
                    <a:pt x="26019" y="718"/>
                    <a:pt x="23884" y="1285"/>
                    <a:pt x="21782" y="2052"/>
                  </a:cubicBezTo>
                  <a:cubicBezTo>
                    <a:pt x="16212" y="4087"/>
                    <a:pt x="11508" y="5455"/>
                    <a:pt x="7505" y="8991"/>
                  </a:cubicBezTo>
                  <a:cubicBezTo>
                    <a:pt x="2769" y="13094"/>
                    <a:pt x="0" y="21099"/>
                    <a:pt x="767" y="22967"/>
                  </a:cubicBezTo>
                  <a:cubicBezTo>
                    <a:pt x="767" y="22967"/>
                    <a:pt x="4537" y="25469"/>
                    <a:pt x="12009" y="25469"/>
                  </a:cubicBezTo>
                  <a:cubicBezTo>
                    <a:pt x="19447" y="25469"/>
                    <a:pt x="21182" y="24969"/>
                    <a:pt x="21182" y="24969"/>
                  </a:cubicBezTo>
                  <a:lnTo>
                    <a:pt x="28187" y="18631"/>
                  </a:lnTo>
                  <a:lnTo>
                    <a:pt x="43531" y="45484"/>
                  </a:lnTo>
                  <a:cubicBezTo>
                    <a:pt x="43531" y="45484"/>
                    <a:pt x="55338" y="38173"/>
                    <a:pt x="55762" y="38173"/>
                  </a:cubicBezTo>
                  <a:cubicBezTo>
                    <a:pt x="55768" y="38173"/>
                    <a:pt x="55772" y="38175"/>
                    <a:pt x="55773" y="38178"/>
                  </a:cubicBezTo>
                  <a:cubicBezTo>
                    <a:pt x="55774" y="38179"/>
                    <a:pt x="55774" y="38179"/>
                    <a:pt x="55774" y="38179"/>
                  </a:cubicBezTo>
                  <a:cubicBezTo>
                    <a:pt x="55865" y="38179"/>
                    <a:pt x="44424" y="12746"/>
                    <a:pt x="41897" y="8324"/>
                  </a:cubicBezTo>
                  <a:cubicBezTo>
                    <a:pt x="41063" y="6856"/>
                    <a:pt x="40095" y="5488"/>
                    <a:pt x="39061" y="4221"/>
                  </a:cubicBezTo>
                  <a:cubicBezTo>
                    <a:pt x="37002" y="1538"/>
                    <a:pt x="33798" y="0"/>
                    <a:pt x="30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2019037" y="3312007"/>
              <a:ext cx="450880" cy="1169742"/>
            </a:xfrm>
            <a:custGeom>
              <a:rect b="b" l="l" r="r" t="t"/>
              <a:pathLst>
                <a:path extrusionOk="0" h="47168" w="18181">
                  <a:moveTo>
                    <a:pt x="5505" y="0"/>
                  </a:moveTo>
                  <a:cubicBezTo>
                    <a:pt x="5505" y="0"/>
                    <a:pt x="1" y="3836"/>
                    <a:pt x="134" y="6905"/>
                  </a:cubicBezTo>
                  <a:cubicBezTo>
                    <a:pt x="268" y="9440"/>
                    <a:pt x="3670" y="47167"/>
                    <a:pt x="3670" y="47167"/>
                  </a:cubicBezTo>
                  <a:lnTo>
                    <a:pt x="17280" y="46934"/>
                  </a:lnTo>
                  <a:lnTo>
                    <a:pt x="18181" y="22183"/>
                  </a:lnTo>
                  <a:lnTo>
                    <a:pt x="5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2021541" y="3315306"/>
              <a:ext cx="475679" cy="595634"/>
            </a:xfrm>
            <a:custGeom>
              <a:rect b="b" l="l" r="r" t="t"/>
              <a:pathLst>
                <a:path extrusionOk="0" h="24018" w="19181">
                  <a:moveTo>
                    <a:pt x="6104" y="1"/>
                  </a:moveTo>
                  <a:cubicBezTo>
                    <a:pt x="4036" y="268"/>
                    <a:pt x="2202" y="1469"/>
                    <a:pt x="1067" y="3203"/>
                  </a:cubicBezTo>
                  <a:cubicBezTo>
                    <a:pt x="600" y="3970"/>
                    <a:pt x="267" y="4804"/>
                    <a:pt x="167" y="5672"/>
                  </a:cubicBezTo>
                  <a:cubicBezTo>
                    <a:pt x="33" y="6405"/>
                    <a:pt x="0" y="7173"/>
                    <a:pt x="33" y="7940"/>
                  </a:cubicBezTo>
                  <a:cubicBezTo>
                    <a:pt x="67" y="9307"/>
                    <a:pt x="234" y="10342"/>
                    <a:pt x="267" y="11109"/>
                  </a:cubicBezTo>
                  <a:cubicBezTo>
                    <a:pt x="300" y="11442"/>
                    <a:pt x="367" y="11709"/>
                    <a:pt x="367" y="11943"/>
                  </a:cubicBezTo>
                  <a:cubicBezTo>
                    <a:pt x="367" y="12009"/>
                    <a:pt x="400" y="12143"/>
                    <a:pt x="400" y="12210"/>
                  </a:cubicBezTo>
                  <a:lnTo>
                    <a:pt x="400" y="11943"/>
                  </a:lnTo>
                  <a:cubicBezTo>
                    <a:pt x="400" y="11776"/>
                    <a:pt x="400" y="11476"/>
                    <a:pt x="367" y="11109"/>
                  </a:cubicBezTo>
                  <a:cubicBezTo>
                    <a:pt x="300" y="10342"/>
                    <a:pt x="200" y="9274"/>
                    <a:pt x="133" y="7940"/>
                  </a:cubicBezTo>
                  <a:cubicBezTo>
                    <a:pt x="133" y="7173"/>
                    <a:pt x="200" y="6405"/>
                    <a:pt x="300" y="5705"/>
                  </a:cubicBezTo>
                  <a:cubicBezTo>
                    <a:pt x="467" y="4871"/>
                    <a:pt x="767" y="4037"/>
                    <a:pt x="1234" y="3337"/>
                  </a:cubicBezTo>
                  <a:cubicBezTo>
                    <a:pt x="2327" y="1648"/>
                    <a:pt x="4109" y="485"/>
                    <a:pt x="6093" y="207"/>
                  </a:cubicBezTo>
                  <a:lnTo>
                    <a:pt x="6093" y="207"/>
                  </a:lnTo>
                  <a:lnTo>
                    <a:pt x="8940" y="5438"/>
                  </a:lnTo>
                  <a:lnTo>
                    <a:pt x="16112" y="18614"/>
                  </a:lnTo>
                  <a:lnTo>
                    <a:pt x="18346" y="22550"/>
                  </a:lnTo>
                  <a:lnTo>
                    <a:pt x="18947" y="23651"/>
                  </a:lnTo>
                  <a:cubicBezTo>
                    <a:pt x="19047" y="23784"/>
                    <a:pt x="19080" y="23851"/>
                    <a:pt x="19114" y="23951"/>
                  </a:cubicBezTo>
                  <a:lnTo>
                    <a:pt x="19180" y="24018"/>
                  </a:lnTo>
                  <a:cubicBezTo>
                    <a:pt x="19180" y="23985"/>
                    <a:pt x="19180" y="23985"/>
                    <a:pt x="19080" y="23851"/>
                  </a:cubicBezTo>
                  <a:lnTo>
                    <a:pt x="18947" y="23551"/>
                  </a:lnTo>
                  <a:lnTo>
                    <a:pt x="18380" y="22484"/>
                  </a:lnTo>
                  <a:lnTo>
                    <a:pt x="16245" y="18481"/>
                  </a:lnTo>
                  <a:cubicBezTo>
                    <a:pt x="14410" y="15112"/>
                    <a:pt x="11909" y="10442"/>
                    <a:pt x="9107" y="5305"/>
                  </a:cubicBezTo>
                  <a:lnTo>
                    <a:pt x="6238" y="34"/>
                  </a:lnTo>
                  <a:lnTo>
                    <a:pt x="6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2167958" y="3185431"/>
              <a:ext cx="47987" cy="139001"/>
            </a:xfrm>
            <a:custGeom>
              <a:rect b="b" l="l" r="r" t="t"/>
              <a:pathLst>
                <a:path extrusionOk="0" h="5605" w="1935">
                  <a:moveTo>
                    <a:pt x="1935" y="1"/>
                  </a:moveTo>
                  <a:lnTo>
                    <a:pt x="1935" y="1"/>
                  </a:lnTo>
                  <a:cubicBezTo>
                    <a:pt x="1668" y="168"/>
                    <a:pt x="1468" y="368"/>
                    <a:pt x="1301" y="668"/>
                  </a:cubicBezTo>
                  <a:cubicBezTo>
                    <a:pt x="834" y="1202"/>
                    <a:pt x="501" y="1869"/>
                    <a:pt x="300" y="2569"/>
                  </a:cubicBezTo>
                  <a:cubicBezTo>
                    <a:pt x="100" y="3270"/>
                    <a:pt x="0" y="4004"/>
                    <a:pt x="34" y="4737"/>
                  </a:cubicBezTo>
                  <a:cubicBezTo>
                    <a:pt x="34" y="5038"/>
                    <a:pt x="100" y="5338"/>
                    <a:pt x="200" y="5605"/>
                  </a:cubicBezTo>
                  <a:cubicBezTo>
                    <a:pt x="134" y="4604"/>
                    <a:pt x="200" y="3570"/>
                    <a:pt x="467" y="2603"/>
                  </a:cubicBezTo>
                  <a:cubicBezTo>
                    <a:pt x="801" y="1669"/>
                    <a:pt x="1301" y="768"/>
                    <a:pt x="1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2131552" y="3158970"/>
              <a:ext cx="44689" cy="163825"/>
            </a:xfrm>
            <a:custGeom>
              <a:rect b="b" l="l" r="r" t="t"/>
              <a:pathLst>
                <a:path extrusionOk="0" h="6606" w="1802">
                  <a:moveTo>
                    <a:pt x="568" y="0"/>
                  </a:moveTo>
                  <a:cubicBezTo>
                    <a:pt x="401" y="301"/>
                    <a:pt x="267" y="634"/>
                    <a:pt x="167" y="968"/>
                  </a:cubicBezTo>
                  <a:cubicBezTo>
                    <a:pt x="1" y="1802"/>
                    <a:pt x="1" y="2636"/>
                    <a:pt x="167" y="3469"/>
                  </a:cubicBezTo>
                  <a:cubicBezTo>
                    <a:pt x="334" y="4303"/>
                    <a:pt x="634" y="5104"/>
                    <a:pt x="1101" y="5804"/>
                  </a:cubicBezTo>
                  <a:cubicBezTo>
                    <a:pt x="1301" y="6105"/>
                    <a:pt x="1502" y="6338"/>
                    <a:pt x="1768" y="6605"/>
                  </a:cubicBezTo>
                  <a:cubicBezTo>
                    <a:pt x="1802" y="6605"/>
                    <a:pt x="1535" y="6271"/>
                    <a:pt x="1268" y="5738"/>
                  </a:cubicBezTo>
                  <a:cubicBezTo>
                    <a:pt x="468" y="4270"/>
                    <a:pt x="167" y="2636"/>
                    <a:pt x="401" y="1001"/>
                  </a:cubicBezTo>
                  <a:cubicBezTo>
                    <a:pt x="468" y="401"/>
                    <a:pt x="601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2"/>
          <p:cNvSpPr txBox="1"/>
          <p:nvPr>
            <p:ph type="title"/>
          </p:nvPr>
        </p:nvSpPr>
        <p:spPr>
          <a:xfrm>
            <a:off x="4751837" y="797880"/>
            <a:ext cx="15546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5" name="Google Shape;1185;p42"/>
          <p:cNvSpPr/>
          <p:nvPr/>
        </p:nvSpPr>
        <p:spPr>
          <a:xfrm>
            <a:off x="595925" y="715025"/>
            <a:ext cx="542578" cy="579705"/>
          </a:xfrm>
          <a:custGeom>
            <a:rect b="b" l="l" r="r" t="t"/>
            <a:pathLst>
              <a:path extrusionOk="0" h="86362" w="80831">
                <a:moveTo>
                  <a:pt x="40355" y="17949"/>
                </a:moveTo>
                <a:cubicBezTo>
                  <a:pt x="45091" y="33470"/>
                  <a:pt x="56673" y="40156"/>
                  <a:pt x="65826" y="43101"/>
                </a:cubicBezTo>
                <a:cubicBezTo>
                  <a:pt x="56673" y="46046"/>
                  <a:pt x="45091" y="52732"/>
                  <a:pt x="40355" y="68253"/>
                </a:cubicBezTo>
                <a:cubicBezTo>
                  <a:pt x="35619" y="52732"/>
                  <a:pt x="24038" y="46046"/>
                  <a:pt x="14885" y="43101"/>
                </a:cubicBezTo>
                <a:cubicBezTo>
                  <a:pt x="23998" y="40156"/>
                  <a:pt x="35619" y="33470"/>
                  <a:pt x="40355" y="17949"/>
                </a:cubicBezTo>
                <a:close/>
                <a:moveTo>
                  <a:pt x="40355" y="0"/>
                </a:moveTo>
                <a:cubicBezTo>
                  <a:pt x="39201" y="0"/>
                  <a:pt x="38206" y="955"/>
                  <a:pt x="38206" y="2109"/>
                </a:cubicBezTo>
                <a:cubicBezTo>
                  <a:pt x="38206" y="39679"/>
                  <a:pt x="5890" y="40992"/>
                  <a:pt x="2308" y="40992"/>
                </a:cubicBezTo>
                <a:cubicBezTo>
                  <a:pt x="1791" y="40992"/>
                  <a:pt x="1314" y="41151"/>
                  <a:pt x="995" y="41470"/>
                </a:cubicBezTo>
                <a:cubicBezTo>
                  <a:pt x="677" y="41629"/>
                  <a:pt x="518" y="41947"/>
                  <a:pt x="319" y="42106"/>
                </a:cubicBezTo>
                <a:cubicBezTo>
                  <a:pt x="0" y="42783"/>
                  <a:pt x="0" y="43579"/>
                  <a:pt x="319" y="44255"/>
                </a:cubicBezTo>
                <a:cubicBezTo>
                  <a:pt x="677" y="44892"/>
                  <a:pt x="1473" y="45370"/>
                  <a:pt x="2308" y="45370"/>
                </a:cubicBezTo>
                <a:lnTo>
                  <a:pt x="2468" y="45370"/>
                </a:lnTo>
                <a:cubicBezTo>
                  <a:pt x="6209" y="45370"/>
                  <a:pt x="38365" y="46683"/>
                  <a:pt x="38365" y="84252"/>
                </a:cubicBezTo>
                <a:cubicBezTo>
                  <a:pt x="38365" y="85406"/>
                  <a:pt x="39360" y="86361"/>
                  <a:pt x="40515" y="86361"/>
                </a:cubicBezTo>
                <a:cubicBezTo>
                  <a:pt x="41669" y="86361"/>
                  <a:pt x="42624" y="85406"/>
                  <a:pt x="42624" y="84252"/>
                </a:cubicBezTo>
                <a:cubicBezTo>
                  <a:pt x="42624" y="46842"/>
                  <a:pt x="74821" y="45370"/>
                  <a:pt x="78562" y="45370"/>
                </a:cubicBezTo>
                <a:cubicBezTo>
                  <a:pt x="79357" y="45370"/>
                  <a:pt x="80034" y="44892"/>
                  <a:pt x="80512" y="44255"/>
                </a:cubicBezTo>
                <a:cubicBezTo>
                  <a:pt x="80830" y="43579"/>
                  <a:pt x="80830" y="42783"/>
                  <a:pt x="80352" y="42106"/>
                </a:cubicBezTo>
                <a:cubicBezTo>
                  <a:pt x="80034" y="41470"/>
                  <a:pt x="79198" y="41151"/>
                  <a:pt x="78562" y="40992"/>
                </a:cubicBezTo>
                <a:cubicBezTo>
                  <a:pt x="74821" y="40992"/>
                  <a:pt x="42465" y="39679"/>
                  <a:pt x="42465" y="2109"/>
                </a:cubicBezTo>
                <a:cubicBezTo>
                  <a:pt x="42465" y="955"/>
                  <a:pt x="41510" y="0"/>
                  <a:pt x="40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3"/>
          <p:cNvSpPr/>
          <p:nvPr/>
        </p:nvSpPr>
        <p:spPr>
          <a:xfrm rot="-7224091">
            <a:off x="2321087" y="1112590"/>
            <a:ext cx="928519" cy="777337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3"/>
          <p:cNvSpPr/>
          <p:nvPr/>
        </p:nvSpPr>
        <p:spPr>
          <a:xfrm rot="1113742">
            <a:off x="2320915" y="3013223"/>
            <a:ext cx="928862" cy="777624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3"/>
          <p:cNvSpPr/>
          <p:nvPr/>
        </p:nvSpPr>
        <p:spPr>
          <a:xfrm flipH="1" rot="-4167958">
            <a:off x="5894325" y="1112532"/>
            <a:ext cx="928657" cy="777452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3"/>
          <p:cNvSpPr/>
          <p:nvPr/>
        </p:nvSpPr>
        <p:spPr>
          <a:xfrm rot="238707">
            <a:off x="5894184" y="3013190"/>
            <a:ext cx="928940" cy="777690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3"/>
          <p:cNvSpPr txBox="1"/>
          <p:nvPr>
            <p:ph type="title"/>
          </p:nvPr>
        </p:nvSpPr>
        <p:spPr>
          <a:xfrm>
            <a:off x="1533750" y="1851075"/>
            <a:ext cx="2503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erda de Memória</a:t>
            </a:r>
            <a:endParaRPr/>
          </a:p>
        </p:txBody>
      </p:sp>
      <p:sp>
        <p:nvSpPr>
          <p:cNvPr id="1195" name="Google Shape;1195;p43"/>
          <p:cNvSpPr txBox="1"/>
          <p:nvPr>
            <p:ph idx="1" type="subTitle"/>
          </p:nvPr>
        </p:nvSpPr>
        <p:spPr>
          <a:xfrm>
            <a:off x="1588050" y="2267863"/>
            <a:ext cx="2394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Principalmente relacionado a eventos recentes.</a:t>
            </a:r>
            <a:endParaRPr/>
          </a:p>
        </p:txBody>
      </p:sp>
      <p:sp>
        <p:nvSpPr>
          <p:cNvPr id="1196" name="Google Shape;1196;p43"/>
          <p:cNvSpPr txBox="1"/>
          <p:nvPr>
            <p:ph idx="2" type="title"/>
          </p:nvPr>
        </p:nvSpPr>
        <p:spPr>
          <a:xfrm>
            <a:off x="4420800" y="1838275"/>
            <a:ext cx="38757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ificuldade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&amp; Organização</a:t>
            </a:r>
            <a:endParaRPr/>
          </a:p>
        </p:txBody>
      </p:sp>
      <p:sp>
        <p:nvSpPr>
          <p:cNvPr id="1197" name="Google Shape;1197;p43"/>
          <p:cNvSpPr txBox="1"/>
          <p:nvPr>
            <p:ph idx="3" type="subTitle"/>
          </p:nvPr>
        </p:nvSpPr>
        <p:spPr>
          <a:xfrm>
            <a:off x="4650150" y="2343675"/>
            <a:ext cx="3417000" cy="71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exemplo com tarefas simples como seguir uma receita se torna complexo.</a:t>
            </a:r>
            <a:endParaRPr/>
          </a:p>
        </p:txBody>
      </p:sp>
      <p:sp>
        <p:nvSpPr>
          <p:cNvPr id="1198" name="Google Shape;1198;p43"/>
          <p:cNvSpPr txBox="1"/>
          <p:nvPr>
            <p:ph idx="4" type="title"/>
          </p:nvPr>
        </p:nvSpPr>
        <p:spPr>
          <a:xfrm>
            <a:off x="1166700" y="3773725"/>
            <a:ext cx="3237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roblemas de Orientação Temporal &amp; Espacial</a:t>
            </a:r>
            <a:endParaRPr/>
          </a:p>
        </p:txBody>
      </p:sp>
      <p:sp>
        <p:nvSpPr>
          <p:cNvPr id="1199" name="Google Shape;1199;p43"/>
          <p:cNvSpPr txBox="1"/>
          <p:nvPr>
            <p:ph idx="5" type="subTitle"/>
          </p:nvPr>
        </p:nvSpPr>
        <p:spPr>
          <a:xfrm>
            <a:off x="1493700" y="4322425"/>
            <a:ext cx="25833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perder em locais familiares ou confundir datas.</a:t>
            </a:r>
            <a:endParaRPr/>
          </a:p>
        </p:txBody>
      </p:sp>
      <p:sp>
        <p:nvSpPr>
          <p:cNvPr id="1200" name="Google Shape;1200;p43"/>
          <p:cNvSpPr txBox="1"/>
          <p:nvPr>
            <p:ph idx="6" type="title"/>
          </p:nvPr>
        </p:nvSpPr>
        <p:spPr>
          <a:xfrm>
            <a:off x="4664837" y="3773725"/>
            <a:ext cx="3387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de Linguagem</a:t>
            </a:r>
            <a:endParaRPr/>
          </a:p>
        </p:txBody>
      </p:sp>
      <p:sp>
        <p:nvSpPr>
          <p:cNvPr id="1201" name="Google Shape;1201;p43"/>
          <p:cNvSpPr txBox="1"/>
          <p:nvPr>
            <p:ph idx="7" type="subTitle"/>
          </p:nvPr>
        </p:nvSpPr>
        <p:spPr>
          <a:xfrm>
            <a:off x="4879500" y="4252850"/>
            <a:ext cx="29583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Dificuldade em lembrar de palavras ou manter uma conversa</a:t>
            </a:r>
            <a:endParaRPr/>
          </a:p>
        </p:txBody>
      </p:sp>
      <p:sp>
        <p:nvSpPr>
          <p:cNvPr id="1202" name="Google Shape;1202;p43"/>
          <p:cNvSpPr txBox="1"/>
          <p:nvPr>
            <p:ph idx="8" type="title"/>
          </p:nvPr>
        </p:nvSpPr>
        <p:spPr>
          <a:xfrm>
            <a:off x="731550" y="457200"/>
            <a:ext cx="768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Sintomas </a:t>
            </a:r>
            <a:r>
              <a:rPr lang="en">
                <a:solidFill>
                  <a:schemeClr val="accent4"/>
                </a:solidFill>
              </a:rPr>
              <a:t>Cognitivos 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203" name="Google Shape;1203;p43"/>
          <p:cNvGrpSpPr/>
          <p:nvPr/>
        </p:nvGrpSpPr>
        <p:grpSpPr>
          <a:xfrm>
            <a:off x="6079039" y="3220628"/>
            <a:ext cx="559214" cy="515561"/>
            <a:chOff x="2390603" y="1188437"/>
            <a:chExt cx="642997" cy="592803"/>
          </a:xfrm>
        </p:grpSpPr>
        <p:sp>
          <p:nvSpPr>
            <p:cNvPr id="1204" name="Google Shape;1204;p43"/>
            <p:cNvSpPr/>
            <p:nvPr/>
          </p:nvSpPr>
          <p:spPr>
            <a:xfrm>
              <a:off x="2390603" y="1416327"/>
              <a:ext cx="381340" cy="364913"/>
            </a:xfrm>
            <a:custGeom>
              <a:rect b="b" l="l" r="r" t="t"/>
              <a:pathLst>
                <a:path extrusionOk="0" h="8397" w="8775">
                  <a:moveTo>
                    <a:pt x="6790" y="0"/>
                  </a:moveTo>
                  <a:cubicBezTo>
                    <a:pt x="6786" y="0"/>
                    <a:pt x="6781" y="0"/>
                    <a:pt x="6777" y="0"/>
                  </a:cubicBezTo>
                  <a:lnTo>
                    <a:pt x="1942" y="35"/>
                  </a:lnTo>
                  <a:cubicBezTo>
                    <a:pt x="867" y="49"/>
                    <a:pt x="0" y="923"/>
                    <a:pt x="7" y="1998"/>
                  </a:cubicBezTo>
                  <a:lnTo>
                    <a:pt x="35" y="4939"/>
                  </a:lnTo>
                  <a:cubicBezTo>
                    <a:pt x="42" y="6017"/>
                    <a:pt x="916" y="6874"/>
                    <a:pt x="1985" y="6874"/>
                  </a:cubicBezTo>
                  <a:cubicBezTo>
                    <a:pt x="1989" y="6874"/>
                    <a:pt x="1994" y="6874"/>
                    <a:pt x="1998" y="6874"/>
                  </a:cubicBezTo>
                  <a:lnTo>
                    <a:pt x="4474" y="6860"/>
                  </a:lnTo>
                  <a:cubicBezTo>
                    <a:pt x="4478" y="6860"/>
                    <a:pt x="4481" y="6859"/>
                    <a:pt x="4485" y="6859"/>
                  </a:cubicBezTo>
                  <a:cubicBezTo>
                    <a:pt x="4522" y="6859"/>
                    <a:pt x="4551" y="6892"/>
                    <a:pt x="4557" y="6930"/>
                  </a:cubicBezTo>
                  <a:cubicBezTo>
                    <a:pt x="4613" y="7172"/>
                    <a:pt x="4738" y="8005"/>
                    <a:pt x="3982" y="8248"/>
                  </a:cubicBezTo>
                  <a:cubicBezTo>
                    <a:pt x="3919" y="8261"/>
                    <a:pt x="3919" y="8352"/>
                    <a:pt x="3989" y="8359"/>
                  </a:cubicBezTo>
                  <a:cubicBezTo>
                    <a:pt x="4102" y="8379"/>
                    <a:pt x="4244" y="8397"/>
                    <a:pt x="4399" y="8397"/>
                  </a:cubicBezTo>
                  <a:cubicBezTo>
                    <a:pt x="4974" y="8397"/>
                    <a:pt x="5715" y="8155"/>
                    <a:pt x="5737" y="6937"/>
                  </a:cubicBezTo>
                  <a:cubicBezTo>
                    <a:pt x="5737" y="6888"/>
                    <a:pt x="5771" y="6846"/>
                    <a:pt x="5820" y="6846"/>
                  </a:cubicBezTo>
                  <a:lnTo>
                    <a:pt x="6832" y="6839"/>
                  </a:lnTo>
                  <a:cubicBezTo>
                    <a:pt x="7908" y="6826"/>
                    <a:pt x="8775" y="5952"/>
                    <a:pt x="8768" y="4877"/>
                  </a:cubicBezTo>
                  <a:lnTo>
                    <a:pt x="8747" y="1936"/>
                  </a:lnTo>
                  <a:cubicBezTo>
                    <a:pt x="8733" y="858"/>
                    <a:pt x="7859" y="0"/>
                    <a:pt x="6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3"/>
            <p:cNvSpPr/>
            <p:nvPr/>
          </p:nvSpPr>
          <p:spPr>
            <a:xfrm>
              <a:off x="2648000" y="1416936"/>
              <a:ext cx="123332" cy="297249"/>
            </a:xfrm>
            <a:custGeom>
              <a:rect b="b" l="l" r="r" t="t"/>
              <a:pathLst>
                <a:path extrusionOk="0" h="6840" w="2838">
                  <a:moveTo>
                    <a:pt x="1" y="0"/>
                  </a:moveTo>
                  <a:cubicBezTo>
                    <a:pt x="1076" y="7"/>
                    <a:pt x="1943" y="881"/>
                    <a:pt x="1950" y="1956"/>
                  </a:cubicBezTo>
                  <a:lnTo>
                    <a:pt x="1950" y="4890"/>
                  </a:lnTo>
                  <a:cubicBezTo>
                    <a:pt x="1943" y="5965"/>
                    <a:pt x="1076" y="6839"/>
                    <a:pt x="1" y="6839"/>
                  </a:cubicBezTo>
                  <a:lnTo>
                    <a:pt x="889" y="6839"/>
                  </a:lnTo>
                  <a:cubicBezTo>
                    <a:pt x="1964" y="6839"/>
                    <a:pt x="2838" y="5965"/>
                    <a:pt x="2838" y="4890"/>
                  </a:cubicBezTo>
                  <a:lnTo>
                    <a:pt x="2838" y="1956"/>
                  </a:lnTo>
                  <a:cubicBezTo>
                    <a:pt x="2838" y="881"/>
                    <a:pt x="1964" y="7"/>
                    <a:pt x="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2472867" y="1188437"/>
              <a:ext cx="560732" cy="464821"/>
            </a:xfrm>
            <a:custGeom>
              <a:rect b="b" l="l" r="r" t="t"/>
              <a:pathLst>
                <a:path extrusionOk="0" h="10696" w="12903">
                  <a:moveTo>
                    <a:pt x="1908" y="1"/>
                  </a:moveTo>
                  <a:cubicBezTo>
                    <a:pt x="854" y="1"/>
                    <a:pt x="1" y="854"/>
                    <a:pt x="1" y="1908"/>
                  </a:cubicBezTo>
                  <a:lnTo>
                    <a:pt x="1" y="6285"/>
                  </a:lnTo>
                  <a:cubicBezTo>
                    <a:pt x="1" y="7339"/>
                    <a:pt x="854" y="8192"/>
                    <a:pt x="1908" y="8192"/>
                  </a:cubicBezTo>
                  <a:lnTo>
                    <a:pt x="7797" y="8192"/>
                  </a:lnTo>
                  <a:cubicBezTo>
                    <a:pt x="7922" y="8192"/>
                    <a:pt x="8019" y="8303"/>
                    <a:pt x="8005" y="8428"/>
                  </a:cubicBezTo>
                  <a:cubicBezTo>
                    <a:pt x="7926" y="9062"/>
                    <a:pt x="7891" y="10695"/>
                    <a:pt x="9647" y="10695"/>
                  </a:cubicBezTo>
                  <a:cubicBezTo>
                    <a:pt x="9735" y="10695"/>
                    <a:pt x="9829" y="10691"/>
                    <a:pt x="9927" y="10682"/>
                  </a:cubicBezTo>
                  <a:cubicBezTo>
                    <a:pt x="9996" y="10675"/>
                    <a:pt x="10017" y="10585"/>
                    <a:pt x="9961" y="10551"/>
                  </a:cubicBezTo>
                  <a:cubicBezTo>
                    <a:pt x="9559" y="10322"/>
                    <a:pt x="8796" y="9684"/>
                    <a:pt x="9344" y="8331"/>
                  </a:cubicBezTo>
                  <a:cubicBezTo>
                    <a:pt x="9379" y="8255"/>
                    <a:pt x="9455" y="8206"/>
                    <a:pt x="9538" y="8206"/>
                  </a:cubicBezTo>
                  <a:lnTo>
                    <a:pt x="10995" y="8206"/>
                  </a:lnTo>
                  <a:cubicBezTo>
                    <a:pt x="12049" y="8206"/>
                    <a:pt x="12902" y="7353"/>
                    <a:pt x="12902" y="6299"/>
                  </a:cubicBezTo>
                  <a:lnTo>
                    <a:pt x="12902" y="1908"/>
                  </a:lnTo>
                  <a:cubicBezTo>
                    <a:pt x="12902" y="854"/>
                    <a:pt x="12049" y="1"/>
                    <a:pt x="10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2912047" y="1188437"/>
              <a:ext cx="121551" cy="356656"/>
            </a:xfrm>
            <a:custGeom>
              <a:rect b="b" l="l" r="r" t="t"/>
              <a:pathLst>
                <a:path extrusionOk="0" h="8207" w="2797">
                  <a:moveTo>
                    <a:pt x="889" y="1"/>
                  </a:moveTo>
                  <a:lnTo>
                    <a:pt x="889" y="8"/>
                  </a:lnTo>
                  <a:lnTo>
                    <a:pt x="1" y="8"/>
                  </a:lnTo>
                  <a:cubicBezTo>
                    <a:pt x="1048" y="8"/>
                    <a:pt x="1908" y="861"/>
                    <a:pt x="1908" y="1915"/>
                  </a:cubicBezTo>
                  <a:lnTo>
                    <a:pt x="1908" y="6299"/>
                  </a:lnTo>
                  <a:cubicBezTo>
                    <a:pt x="1908" y="7353"/>
                    <a:pt x="1048" y="8206"/>
                    <a:pt x="1" y="8206"/>
                  </a:cubicBezTo>
                  <a:lnTo>
                    <a:pt x="889" y="8206"/>
                  </a:lnTo>
                  <a:cubicBezTo>
                    <a:pt x="1943" y="8206"/>
                    <a:pt x="2796" y="7353"/>
                    <a:pt x="2796" y="6299"/>
                  </a:cubicBezTo>
                  <a:lnTo>
                    <a:pt x="2796" y="1908"/>
                  </a:lnTo>
                  <a:cubicBezTo>
                    <a:pt x="2796" y="854"/>
                    <a:pt x="1943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2606412" y="1369571"/>
              <a:ext cx="46456" cy="46500"/>
            </a:xfrm>
            <a:custGeom>
              <a:rect b="b" l="l" r="r" t="t"/>
              <a:pathLst>
                <a:path extrusionOk="0" h="1070" w="1069">
                  <a:moveTo>
                    <a:pt x="535" y="1"/>
                  </a:moveTo>
                  <a:cubicBezTo>
                    <a:pt x="236" y="1"/>
                    <a:pt x="1" y="244"/>
                    <a:pt x="1" y="535"/>
                  </a:cubicBezTo>
                  <a:cubicBezTo>
                    <a:pt x="1" y="833"/>
                    <a:pt x="236" y="1069"/>
                    <a:pt x="535" y="1069"/>
                  </a:cubicBezTo>
                  <a:cubicBezTo>
                    <a:pt x="826" y="1069"/>
                    <a:pt x="1069" y="833"/>
                    <a:pt x="1069" y="535"/>
                  </a:cubicBezTo>
                  <a:cubicBezTo>
                    <a:pt x="1069" y="244"/>
                    <a:pt x="826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2722182" y="1369571"/>
              <a:ext cx="46456" cy="46500"/>
            </a:xfrm>
            <a:custGeom>
              <a:rect b="b" l="l" r="r" t="t"/>
              <a:pathLst>
                <a:path extrusionOk="0" h="1070" w="1069">
                  <a:moveTo>
                    <a:pt x="534" y="1"/>
                  </a:moveTo>
                  <a:cubicBezTo>
                    <a:pt x="236" y="1"/>
                    <a:pt x="0" y="244"/>
                    <a:pt x="0" y="535"/>
                  </a:cubicBezTo>
                  <a:cubicBezTo>
                    <a:pt x="0" y="833"/>
                    <a:pt x="236" y="1069"/>
                    <a:pt x="534" y="1069"/>
                  </a:cubicBezTo>
                  <a:cubicBezTo>
                    <a:pt x="826" y="1069"/>
                    <a:pt x="1068" y="833"/>
                    <a:pt x="1068" y="535"/>
                  </a:cubicBezTo>
                  <a:cubicBezTo>
                    <a:pt x="1068" y="244"/>
                    <a:pt x="826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2837605" y="1369571"/>
              <a:ext cx="46760" cy="46500"/>
            </a:xfrm>
            <a:custGeom>
              <a:rect b="b" l="l" r="r" t="t"/>
              <a:pathLst>
                <a:path extrusionOk="0" h="1070" w="1076">
                  <a:moveTo>
                    <a:pt x="535" y="1"/>
                  </a:moveTo>
                  <a:cubicBezTo>
                    <a:pt x="243" y="1"/>
                    <a:pt x="1" y="244"/>
                    <a:pt x="1" y="535"/>
                  </a:cubicBezTo>
                  <a:cubicBezTo>
                    <a:pt x="1" y="833"/>
                    <a:pt x="243" y="1069"/>
                    <a:pt x="535" y="1069"/>
                  </a:cubicBezTo>
                  <a:cubicBezTo>
                    <a:pt x="833" y="1069"/>
                    <a:pt x="1076" y="833"/>
                    <a:pt x="1076" y="535"/>
                  </a:cubicBezTo>
                  <a:cubicBezTo>
                    <a:pt x="1076" y="244"/>
                    <a:pt x="833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43"/>
          <p:cNvGrpSpPr/>
          <p:nvPr/>
        </p:nvGrpSpPr>
        <p:grpSpPr>
          <a:xfrm>
            <a:off x="2487496" y="1164690"/>
            <a:ext cx="595695" cy="673136"/>
            <a:chOff x="5891142" y="1442711"/>
            <a:chExt cx="714777" cy="807699"/>
          </a:xfrm>
        </p:grpSpPr>
        <p:sp>
          <p:nvSpPr>
            <p:cNvPr id="1212" name="Google Shape;1212;p43"/>
            <p:cNvSpPr/>
            <p:nvPr/>
          </p:nvSpPr>
          <p:spPr>
            <a:xfrm>
              <a:off x="5891142" y="1467139"/>
              <a:ext cx="714777" cy="783271"/>
            </a:xfrm>
            <a:custGeom>
              <a:rect b="b" l="l" r="r" t="t"/>
              <a:pathLst>
                <a:path extrusionOk="0" h="13403" w="12232">
                  <a:moveTo>
                    <a:pt x="6261" y="1"/>
                  </a:moveTo>
                  <a:cubicBezTo>
                    <a:pt x="4487" y="1"/>
                    <a:pt x="2747" y="875"/>
                    <a:pt x="1716" y="2484"/>
                  </a:cubicBezTo>
                  <a:lnTo>
                    <a:pt x="1400" y="3050"/>
                  </a:lnTo>
                  <a:cubicBezTo>
                    <a:pt x="1054" y="3778"/>
                    <a:pt x="872" y="4574"/>
                    <a:pt x="872" y="5389"/>
                  </a:cubicBezTo>
                  <a:cubicBezTo>
                    <a:pt x="882" y="5734"/>
                    <a:pt x="920" y="6079"/>
                    <a:pt x="968" y="6424"/>
                  </a:cubicBezTo>
                  <a:lnTo>
                    <a:pt x="173" y="7833"/>
                  </a:lnTo>
                  <a:cubicBezTo>
                    <a:pt x="0" y="8140"/>
                    <a:pt x="134" y="8542"/>
                    <a:pt x="470" y="8686"/>
                  </a:cubicBezTo>
                  <a:lnTo>
                    <a:pt x="1428" y="9079"/>
                  </a:lnTo>
                  <a:lnTo>
                    <a:pt x="1428" y="10680"/>
                  </a:lnTo>
                  <a:cubicBezTo>
                    <a:pt x="1428" y="11245"/>
                    <a:pt x="1879" y="11696"/>
                    <a:pt x="2444" y="11696"/>
                  </a:cubicBezTo>
                  <a:lnTo>
                    <a:pt x="3767" y="11696"/>
                  </a:lnTo>
                  <a:lnTo>
                    <a:pt x="3767" y="12894"/>
                  </a:lnTo>
                  <a:cubicBezTo>
                    <a:pt x="3758" y="13172"/>
                    <a:pt x="3997" y="13402"/>
                    <a:pt x="4275" y="13402"/>
                  </a:cubicBezTo>
                  <a:lnTo>
                    <a:pt x="8531" y="13402"/>
                  </a:lnTo>
                  <a:cubicBezTo>
                    <a:pt x="8537" y="13402"/>
                    <a:pt x="8543" y="13402"/>
                    <a:pt x="8548" y="13402"/>
                  </a:cubicBezTo>
                  <a:cubicBezTo>
                    <a:pt x="8837" y="13402"/>
                    <a:pt x="9068" y="13167"/>
                    <a:pt x="9068" y="12885"/>
                  </a:cubicBezTo>
                  <a:lnTo>
                    <a:pt x="9068" y="10862"/>
                  </a:lnTo>
                  <a:cubicBezTo>
                    <a:pt x="9068" y="10344"/>
                    <a:pt x="9298" y="9865"/>
                    <a:pt x="9691" y="9539"/>
                  </a:cubicBezTo>
                  <a:cubicBezTo>
                    <a:pt x="11704" y="7871"/>
                    <a:pt x="12231" y="4996"/>
                    <a:pt x="10947" y="2724"/>
                  </a:cubicBezTo>
                  <a:lnTo>
                    <a:pt x="10947" y="2724"/>
                  </a:lnTo>
                  <a:lnTo>
                    <a:pt x="8589" y="3510"/>
                  </a:lnTo>
                  <a:cubicBezTo>
                    <a:pt x="8584" y="3511"/>
                    <a:pt x="8580" y="3511"/>
                    <a:pt x="8576" y="3511"/>
                  </a:cubicBezTo>
                  <a:cubicBezTo>
                    <a:pt x="8507" y="3511"/>
                    <a:pt x="8467" y="3440"/>
                    <a:pt x="8512" y="3385"/>
                  </a:cubicBezTo>
                  <a:lnTo>
                    <a:pt x="10228" y="1890"/>
                  </a:lnTo>
                  <a:lnTo>
                    <a:pt x="8982" y="1095"/>
                  </a:lnTo>
                  <a:lnTo>
                    <a:pt x="9298" y="941"/>
                  </a:lnTo>
                  <a:cubicBezTo>
                    <a:pt x="8366" y="305"/>
                    <a:pt x="7308" y="1"/>
                    <a:pt x="6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6077078" y="1467080"/>
              <a:ext cx="412317" cy="158723"/>
            </a:xfrm>
            <a:custGeom>
              <a:rect b="b" l="l" r="r" t="t"/>
              <a:pathLst>
                <a:path extrusionOk="0" h="2716" w="7056">
                  <a:moveTo>
                    <a:pt x="3083" y="0"/>
                  </a:moveTo>
                  <a:cubicBezTo>
                    <a:pt x="2005" y="0"/>
                    <a:pt x="928" y="324"/>
                    <a:pt x="0" y="971"/>
                  </a:cubicBezTo>
                  <a:cubicBezTo>
                    <a:pt x="467" y="854"/>
                    <a:pt x="951" y="788"/>
                    <a:pt x="1436" y="788"/>
                  </a:cubicBezTo>
                  <a:cubicBezTo>
                    <a:pt x="1469" y="788"/>
                    <a:pt x="1501" y="788"/>
                    <a:pt x="1534" y="789"/>
                  </a:cubicBezTo>
                  <a:cubicBezTo>
                    <a:pt x="1546" y="789"/>
                    <a:pt x="1557" y="789"/>
                    <a:pt x="1569" y="789"/>
                  </a:cubicBezTo>
                  <a:cubicBezTo>
                    <a:pt x="3282" y="789"/>
                    <a:pt x="4916" y="1487"/>
                    <a:pt x="6116" y="2715"/>
                  </a:cubicBezTo>
                  <a:lnTo>
                    <a:pt x="7055" y="1891"/>
                  </a:lnTo>
                  <a:lnTo>
                    <a:pt x="5819" y="1096"/>
                  </a:lnTo>
                  <a:lnTo>
                    <a:pt x="6125" y="942"/>
                  </a:lnTo>
                  <a:cubicBezTo>
                    <a:pt x="5207" y="314"/>
                    <a:pt x="4145" y="0"/>
                    <a:pt x="3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6456840" y="1625743"/>
              <a:ext cx="128849" cy="294129"/>
            </a:xfrm>
            <a:custGeom>
              <a:rect b="b" l="l" r="r" t="t"/>
              <a:pathLst>
                <a:path extrusionOk="0" h="5033" w="2205">
                  <a:moveTo>
                    <a:pt x="1266" y="0"/>
                  </a:moveTo>
                  <a:lnTo>
                    <a:pt x="0" y="422"/>
                  </a:lnTo>
                  <a:cubicBezTo>
                    <a:pt x="940" y="1572"/>
                    <a:pt x="1448" y="3001"/>
                    <a:pt x="1448" y="4486"/>
                  </a:cubicBezTo>
                  <a:cubicBezTo>
                    <a:pt x="1448" y="4669"/>
                    <a:pt x="1438" y="4851"/>
                    <a:pt x="1419" y="5033"/>
                  </a:cubicBezTo>
                  <a:cubicBezTo>
                    <a:pt x="2205" y="3432"/>
                    <a:pt x="2147" y="1553"/>
                    <a:pt x="1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6382570" y="1442711"/>
              <a:ext cx="218547" cy="231422"/>
            </a:xfrm>
            <a:custGeom>
              <a:rect b="b" l="l" r="r" t="t"/>
              <a:pathLst>
                <a:path extrusionOk="0" h="3960" w="3740">
                  <a:moveTo>
                    <a:pt x="3672" y="1"/>
                  </a:moveTo>
                  <a:cubicBezTo>
                    <a:pt x="3665" y="1"/>
                    <a:pt x="3657" y="3"/>
                    <a:pt x="3648" y="8"/>
                  </a:cubicBezTo>
                  <a:lnTo>
                    <a:pt x="648" y="1388"/>
                  </a:lnTo>
                  <a:cubicBezTo>
                    <a:pt x="485" y="1474"/>
                    <a:pt x="466" y="1695"/>
                    <a:pt x="619" y="1800"/>
                  </a:cubicBezTo>
                  <a:lnTo>
                    <a:pt x="1482" y="2366"/>
                  </a:lnTo>
                  <a:cubicBezTo>
                    <a:pt x="1559" y="2414"/>
                    <a:pt x="1568" y="2529"/>
                    <a:pt x="1501" y="2586"/>
                  </a:cubicBezTo>
                  <a:lnTo>
                    <a:pt x="35" y="3861"/>
                  </a:lnTo>
                  <a:cubicBezTo>
                    <a:pt x="1" y="3895"/>
                    <a:pt x="27" y="3960"/>
                    <a:pt x="74" y="3960"/>
                  </a:cubicBezTo>
                  <a:cubicBezTo>
                    <a:pt x="80" y="3960"/>
                    <a:pt x="86" y="3959"/>
                    <a:pt x="92" y="3957"/>
                  </a:cubicBezTo>
                  <a:lnTo>
                    <a:pt x="3505" y="2816"/>
                  </a:lnTo>
                  <a:cubicBezTo>
                    <a:pt x="3687" y="2749"/>
                    <a:pt x="3716" y="2519"/>
                    <a:pt x="3572" y="2404"/>
                  </a:cubicBezTo>
                  <a:lnTo>
                    <a:pt x="2652" y="1733"/>
                  </a:lnTo>
                  <a:cubicBezTo>
                    <a:pt x="2594" y="1685"/>
                    <a:pt x="2575" y="1599"/>
                    <a:pt x="2623" y="1541"/>
                  </a:cubicBezTo>
                  <a:lnTo>
                    <a:pt x="3716" y="84"/>
                  </a:lnTo>
                  <a:cubicBezTo>
                    <a:pt x="3739" y="52"/>
                    <a:pt x="3710" y="1"/>
                    <a:pt x="3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6320747" y="1636495"/>
              <a:ext cx="74505" cy="86783"/>
            </a:xfrm>
            <a:custGeom>
              <a:rect b="b" l="l" r="r" t="t"/>
              <a:pathLst>
                <a:path extrusionOk="0" h="1485" w="1275">
                  <a:moveTo>
                    <a:pt x="230" y="1"/>
                  </a:moveTo>
                  <a:cubicBezTo>
                    <a:pt x="129" y="1"/>
                    <a:pt x="28" y="66"/>
                    <a:pt x="19" y="200"/>
                  </a:cubicBezTo>
                  <a:cubicBezTo>
                    <a:pt x="0" y="967"/>
                    <a:pt x="355" y="1417"/>
                    <a:pt x="1035" y="1484"/>
                  </a:cubicBezTo>
                  <a:lnTo>
                    <a:pt x="1054" y="1484"/>
                  </a:lnTo>
                  <a:cubicBezTo>
                    <a:pt x="1160" y="1484"/>
                    <a:pt x="1246" y="1398"/>
                    <a:pt x="1256" y="1293"/>
                  </a:cubicBezTo>
                  <a:cubicBezTo>
                    <a:pt x="1275" y="1178"/>
                    <a:pt x="1189" y="1072"/>
                    <a:pt x="1074" y="1063"/>
                  </a:cubicBezTo>
                  <a:cubicBezTo>
                    <a:pt x="767" y="1043"/>
                    <a:pt x="422" y="919"/>
                    <a:pt x="441" y="219"/>
                  </a:cubicBezTo>
                  <a:cubicBezTo>
                    <a:pt x="446" y="75"/>
                    <a:pt x="338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43"/>
          <p:cNvGrpSpPr/>
          <p:nvPr/>
        </p:nvGrpSpPr>
        <p:grpSpPr>
          <a:xfrm>
            <a:off x="2505751" y="3270758"/>
            <a:ext cx="559205" cy="415325"/>
            <a:chOff x="5845482" y="1266561"/>
            <a:chExt cx="642986" cy="477550"/>
          </a:xfrm>
        </p:grpSpPr>
        <p:sp>
          <p:nvSpPr>
            <p:cNvPr id="1218" name="Google Shape;1218;p43"/>
            <p:cNvSpPr/>
            <p:nvPr/>
          </p:nvSpPr>
          <p:spPr>
            <a:xfrm>
              <a:off x="5845482" y="1267088"/>
              <a:ext cx="642986" cy="477023"/>
            </a:xfrm>
            <a:custGeom>
              <a:rect b="b" l="l" r="r" t="t"/>
              <a:pathLst>
                <a:path extrusionOk="0" h="11480" w="15475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0730"/>
                  </a:lnTo>
                  <a:cubicBezTo>
                    <a:pt x="0" y="11140"/>
                    <a:pt x="340" y="11479"/>
                    <a:pt x="749" y="11479"/>
                  </a:cubicBezTo>
                  <a:lnTo>
                    <a:pt x="14726" y="11479"/>
                  </a:lnTo>
                  <a:cubicBezTo>
                    <a:pt x="15135" y="11479"/>
                    <a:pt x="15475" y="11140"/>
                    <a:pt x="15475" y="10730"/>
                  </a:cubicBez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5845482" y="1308072"/>
              <a:ext cx="642986" cy="62287"/>
            </a:xfrm>
            <a:custGeom>
              <a:rect b="b" l="l" r="r" t="t"/>
              <a:pathLst>
                <a:path extrusionOk="0" h="1499" w="15475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498"/>
                  </a:lnTo>
                  <a:lnTo>
                    <a:pt x="15475" y="1498"/>
                  </a:ln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3"/>
            <p:cNvSpPr/>
            <p:nvPr/>
          </p:nvSpPr>
          <p:spPr>
            <a:xfrm>
              <a:off x="5886949" y="1308072"/>
              <a:ext cx="83058" cy="41511"/>
            </a:xfrm>
            <a:custGeom>
              <a:rect b="b" l="l" r="r" t="t"/>
              <a:pathLst>
                <a:path extrusionOk="0" h="999" w="1999">
                  <a:moveTo>
                    <a:pt x="1" y="0"/>
                  </a:moveTo>
                  <a:lnTo>
                    <a:pt x="1" y="250"/>
                  </a:lnTo>
                  <a:cubicBezTo>
                    <a:pt x="1" y="659"/>
                    <a:pt x="341" y="999"/>
                    <a:pt x="750" y="999"/>
                  </a:cubicBezTo>
                  <a:lnTo>
                    <a:pt x="1249" y="999"/>
                  </a:lnTo>
                  <a:cubicBezTo>
                    <a:pt x="1666" y="999"/>
                    <a:pt x="1999" y="659"/>
                    <a:pt x="1999" y="250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rgbClr val="463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3"/>
            <p:cNvSpPr/>
            <p:nvPr/>
          </p:nvSpPr>
          <p:spPr>
            <a:xfrm>
              <a:off x="6363943" y="1308072"/>
              <a:ext cx="83017" cy="41511"/>
            </a:xfrm>
            <a:custGeom>
              <a:rect b="b" l="l" r="r" t="t"/>
              <a:pathLst>
                <a:path extrusionOk="0" h="999" w="1998">
                  <a:moveTo>
                    <a:pt x="0" y="0"/>
                  </a:moveTo>
                  <a:lnTo>
                    <a:pt x="0" y="250"/>
                  </a:lnTo>
                  <a:cubicBezTo>
                    <a:pt x="0" y="659"/>
                    <a:pt x="333" y="999"/>
                    <a:pt x="749" y="999"/>
                  </a:cubicBezTo>
                  <a:lnTo>
                    <a:pt x="1249" y="999"/>
                  </a:lnTo>
                  <a:cubicBezTo>
                    <a:pt x="1658" y="999"/>
                    <a:pt x="1998" y="659"/>
                    <a:pt x="1998" y="250"/>
                  </a:cubicBezTo>
                  <a:lnTo>
                    <a:pt x="1998" y="0"/>
                  </a:lnTo>
                  <a:close/>
                </a:path>
              </a:pathLst>
            </a:custGeom>
            <a:solidFill>
              <a:srgbClr val="463D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5907724" y="1266561"/>
              <a:ext cx="41550" cy="62287"/>
            </a:xfrm>
            <a:custGeom>
              <a:rect b="b" l="l" r="r" t="t"/>
              <a:pathLst>
                <a:path extrusionOk="0" h="1499" w="100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1249"/>
                  </a:lnTo>
                  <a:cubicBezTo>
                    <a:pt x="0" y="1381"/>
                    <a:pt x="111" y="1498"/>
                    <a:pt x="250" y="1498"/>
                  </a:cubicBezTo>
                  <a:lnTo>
                    <a:pt x="749" y="1498"/>
                  </a:lnTo>
                  <a:cubicBezTo>
                    <a:pt x="888" y="1498"/>
                    <a:pt x="999" y="1388"/>
                    <a:pt x="999" y="1249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5907724" y="1266561"/>
              <a:ext cx="41550" cy="31164"/>
            </a:xfrm>
            <a:custGeom>
              <a:rect b="b" l="l" r="r" t="t"/>
              <a:pathLst>
                <a:path extrusionOk="0" h="750" w="100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500"/>
                  </a:lnTo>
                  <a:cubicBezTo>
                    <a:pt x="0" y="638"/>
                    <a:pt x="111" y="749"/>
                    <a:pt x="250" y="749"/>
                  </a:cubicBezTo>
                  <a:lnTo>
                    <a:pt x="749" y="749"/>
                  </a:lnTo>
                  <a:cubicBezTo>
                    <a:pt x="888" y="749"/>
                    <a:pt x="999" y="638"/>
                    <a:pt x="999" y="500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6384676" y="1266561"/>
              <a:ext cx="41841" cy="62287"/>
            </a:xfrm>
            <a:custGeom>
              <a:rect b="b" l="l" r="r" t="t"/>
              <a:pathLst>
                <a:path extrusionOk="0" h="1499" w="1007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1249"/>
                  </a:lnTo>
                  <a:cubicBezTo>
                    <a:pt x="1" y="1381"/>
                    <a:pt x="119" y="1498"/>
                    <a:pt x="250" y="1498"/>
                  </a:cubicBezTo>
                  <a:lnTo>
                    <a:pt x="757" y="1498"/>
                  </a:lnTo>
                  <a:cubicBezTo>
                    <a:pt x="889" y="1498"/>
                    <a:pt x="1000" y="1388"/>
                    <a:pt x="1006" y="1249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6384676" y="1266561"/>
              <a:ext cx="41841" cy="31164"/>
            </a:xfrm>
            <a:custGeom>
              <a:rect b="b" l="l" r="r" t="t"/>
              <a:pathLst>
                <a:path extrusionOk="0" h="750" w="1007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500"/>
                  </a:lnTo>
                  <a:cubicBezTo>
                    <a:pt x="1" y="638"/>
                    <a:pt x="119" y="749"/>
                    <a:pt x="250" y="749"/>
                  </a:cubicBezTo>
                  <a:lnTo>
                    <a:pt x="757" y="749"/>
                  </a:lnTo>
                  <a:cubicBezTo>
                    <a:pt x="889" y="749"/>
                    <a:pt x="1006" y="638"/>
                    <a:pt x="1006" y="500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5845482" y="1370317"/>
              <a:ext cx="642986" cy="20776"/>
            </a:xfrm>
            <a:custGeom>
              <a:rect b="b" l="l" r="r" t="t"/>
              <a:pathLst>
                <a:path extrusionOk="0" h="500" w="15475">
                  <a:moveTo>
                    <a:pt x="0" y="0"/>
                  </a:moveTo>
                  <a:lnTo>
                    <a:pt x="0" y="500"/>
                  </a:lnTo>
                  <a:lnTo>
                    <a:pt x="15475" y="500"/>
                  </a:lnTo>
                  <a:lnTo>
                    <a:pt x="15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5907724" y="1432272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5907724" y="1515294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5907724" y="1557291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3"/>
            <p:cNvSpPr/>
            <p:nvPr/>
          </p:nvSpPr>
          <p:spPr>
            <a:xfrm>
              <a:off x="6052983" y="1557291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0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3"/>
            <p:cNvSpPr/>
            <p:nvPr/>
          </p:nvSpPr>
          <p:spPr>
            <a:xfrm>
              <a:off x="6197950" y="1557291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6052983" y="1515294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5907724" y="1640313"/>
              <a:ext cx="83017" cy="41553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6052983" y="1432272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6052983" y="1640313"/>
              <a:ext cx="83017" cy="41553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6343458" y="1557291"/>
              <a:ext cx="83058" cy="41552"/>
            </a:xfrm>
            <a:custGeom>
              <a:rect b="b" l="l" r="r" t="t"/>
              <a:pathLst>
                <a:path extrusionOk="0" h="1000" w="1999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lnTo>
                    <a:pt x="1" y="750"/>
                  </a:lnTo>
                  <a:cubicBezTo>
                    <a:pt x="1" y="889"/>
                    <a:pt x="112" y="1000"/>
                    <a:pt x="251" y="1000"/>
                  </a:cubicBezTo>
                  <a:lnTo>
                    <a:pt x="1749" y="1000"/>
                  </a:lnTo>
                  <a:cubicBezTo>
                    <a:pt x="1881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6343458" y="1432272"/>
              <a:ext cx="83058" cy="41552"/>
            </a:xfrm>
            <a:custGeom>
              <a:rect b="b" l="l" r="r" t="t"/>
              <a:pathLst>
                <a:path extrusionOk="0" h="1000" w="1999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3"/>
            <p:cNvSpPr/>
            <p:nvPr/>
          </p:nvSpPr>
          <p:spPr>
            <a:xfrm>
              <a:off x="6343458" y="1640313"/>
              <a:ext cx="83058" cy="41553"/>
            </a:xfrm>
            <a:custGeom>
              <a:rect b="b" l="l" r="r" t="t"/>
              <a:pathLst>
                <a:path extrusionOk="0" h="1000" w="1999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3"/>
            <p:cNvSpPr/>
            <p:nvPr/>
          </p:nvSpPr>
          <p:spPr>
            <a:xfrm>
              <a:off x="6197950" y="1515294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3"/>
            <p:cNvSpPr/>
            <p:nvPr/>
          </p:nvSpPr>
          <p:spPr>
            <a:xfrm>
              <a:off x="6197950" y="1432272"/>
              <a:ext cx="83017" cy="4155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3"/>
            <p:cNvSpPr/>
            <p:nvPr/>
          </p:nvSpPr>
          <p:spPr>
            <a:xfrm>
              <a:off x="6343458" y="1515294"/>
              <a:ext cx="83058" cy="41552"/>
            </a:xfrm>
            <a:custGeom>
              <a:rect b="b" l="l" r="r" t="t"/>
              <a:pathLst>
                <a:path extrusionOk="0" h="1000" w="1999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49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3"/>
            <p:cNvSpPr/>
            <p:nvPr/>
          </p:nvSpPr>
          <p:spPr>
            <a:xfrm>
              <a:off x="6197950" y="1640313"/>
              <a:ext cx="83017" cy="41553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3"/>
            <p:cNvSpPr/>
            <p:nvPr/>
          </p:nvSpPr>
          <p:spPr>
            <a:xfrm>
              <a:off x="6338223" y="1463507"/>
              <a:ext cx="93030" cy="62703"/>
            </a:xfrm>
            <a:custGeom>
              <a:rect b="b" l="l" r="r" t="t"/>
              <a:pathLst>
                <a:path extrusionOk="0" h="1509" w="2239">
                  <a:moveTo>
                    <a:pt x="1875" y="0"/>
                  </a:moveTo>
                  <a:cubicBezTo>
                    <a:pt x="1814" y="0"/>
                    <a:pt x="1751" y="26"/>
                    <a:pt x="1694" y="87"/>
                  </a:cubicBezTo>
                  <a:lnTo>
                    <a:pt x="869" y="905"/>
                  </a:lnTo>
                  <a:lnTo>
                    <a:pt x="550" y="586"/>
                  </a:lnTo>
                  <a:cubicBezTo>
                    <a:pt x="494" y="525"/>
                    <a:pt x="430" y="500"/>
                    <a:pt x="369" y="500"/>
                  </a:cubicBezTo>
                  <a:cubicBezTo>
                    <a:pt x="172" y="500"/>
                    <a:pt x="1" y="760"/>
                    <a:pt x="196" y="940"/>
                  </a:cubicBezTo>
                  <a:lnTo>
                    <a:pt x="696" y="1439"/>
                  </a:lnTo>
                  <a:cubicBezTo>
                    <a:pt x="744" y="1481"/>
                    <a:pt x="807" y="1509"/>
                    <a:pt x="869" y="1509"/>
                  </a:cubicBezTo>
                  <a:cubicBezTo>
                    <a:pt x="938" y="1509"/>
                    <a:pt x="1001" y="1488"/>
                    <a:pt x="1049" y="1439"/>
                  </a:cubicBezTo>
                  <a:lnTo>
                    <a:pt x="2048" y="441"/>
                  </a:lnTo>
                  <a:cubicBezTo>
                    <a:pt x="2239" y="261"/>
                    <a:pt x="2070" y="0"/>
                    <a:pt x="1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6047997" y="1464088"/>
              <a:ext cx="91950" cy="62121"/>
            </a:xfrm>
            <a:custGeom>
              <a:rect b="b" l="l" r="r" t="t"/>
              <a:pathLst>
                <a:path extrusionOk="0" h="1495" w="2213">
                  <a:moveTo>
                    <a:pt x="1861" y="1"/>
                  </a:moveTo>
                  <a:cubicBezTo>
                    <a:pt x="1805" y="1"/>
                    <a:pt x="1747" y="22"/>
                    <a:pt x="1695" y="73"/>
                  </a:cubicBezTo>
                  <a:lnTo>
                    <a:pt x="869" y="891"/>
                  </a:lnTo>
                  <a:lnTo>
                    <a:pt x="550" y="572"/>
                  </a:lnTo>
                  <a:cubicBezTo>
                    <a:pt x="494" y="511"/>
                    <a:pt x="430" y="486"/>
                    <a:pt x="369" y="486"/>
                  </a:cubicBezTo>
                  <a:cubicBezTo>
                    <a:pt x="172" y="486"/>
                    <a:pt x="1" y="746"/>
                    <a:pt x="196" y="926"/>
                  </a:cubicBezTo>
                  <a:lnTo>
                    <a:pt x="696" y="1425"/>
                  </a:lnTo>
                  <a:cubicBezTo>
                    <a:pt x="738" y="1467"/>
                    <a:pt x="800" y="1495"/>
                    <a:pt x="869" y="1495"/>
                  </a:cubicBezTo>
                  <a:cubicBezTo>
                    <a:pt x="932" y="1495"/>
                    <a:pt x="1001" y="1474"/>
                    <a:pt x="1043" y="1425"/>
                  </a:cubicBezTo>
                  <a:lnTo>
                    <a:pt x="2042" y="427"/>
                  </a:lnTo>
                  <a:cubicBezTo>
                    <a:pt x="2213" y="245"/>
                    <a:pt x="2050" y="1"/>
                    <a:pt x="1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6193214" y="1546529"/>
              <a:ext cx="92989" cy="62703"/>
            </a:xfrm>
            <a:custGeom>
              <a:rect b="b" l="l" r="r" t="t"/>
              <a:pathLst>
                <a:path extrusionOk="0" h="1509" w="2238">
                  <a:moveTo>
                    <a:pt x="1870" y="0"/>
                  </a:moveTo>
                  <a:cubicBezTo>
                    <a:pt x="1809" y="0"/>
                    <a:pt x="1745" y="25"/>
                    <a:pt x="1689" y="86"/>
                  </a:cubicBezTo>
                  <a:lnTo>
                    <a:pt x="870" y="905"/>
                  </a:lnTo>
                  <a:lnTo>
                    <a:pt x="544" y="586"/>
                  </a:lnTo>
                  <a:cubicBezTo>
                    <a:pt x="488" y="525"/>
                    <a:pt x="425" y="499"/>
                    <a:pt x="364" y="499"/>
                  </a:cubicBezTo>
                  <a:cubicBezTo>
                    <a:pt x="168" y="499"/>
                    <a:pt x="0" y="760"/>
                    <a:pt x="190" y="940"/>
                  </a:cubicBezTo>
                  <a:lnTo>
                    <a:pt x="690" y="1439"/>
                  </a:lnTo>
                  <a:cubicBezTo>
                    <a:pt x="738" y="1481"/>
                    <a:pt x="801" y="1508"/>
                    <a:pt x="863" y="1508"/>
                  </a:cubicBezTo>
                  <a:cubicBezTo>
                    <a:pt x="933" y="1508"/>
                    <a:pt x="995" y="1481"/>
                    <a:pt x="1044" y="1432"/>
                  </a:cubicBezTo>
                  <a:lnTo>
                    <a:pt x="2042" y="440"/>
                  </a:lnTo>
                  <a:cubicBezTo>
                    <a:pt x="2238" y="260"/>
                    <a:pt x="2067" y="0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5904026" y="1630091"/>
              <a:ext cx="90704" cy="62121"/>
            </a:xfrm>
            <a:custGeom>
              <a:rect b="b" l="l" r="r" t="t"/>
              <a:pathLst>
                <a:path extrusionOk="0" h="1495" w="2183">
                  <a:moveTo>
                    <a:pt x="1835" y="0"/>
                  </a:moveTo>
                  <a:cubicBezTo>
                    <a:pt x="1778" y="0"/>
                    <a:pt x="1718" y="22"/>
                    <a:pt x="1664" y="73"/>
                  </a:cubicBezTo>
                  <a:lnTo>
                    <a:pt x="838" y="892"/>
                  </a:lnTo>
                  <a:lnTo>
                    <a:pt x="519" y="572"/>
                  </a:lnTo>
                  <a:cubicBezTo>
                    <a:pt x="465" y="521"/>
                    <a:pt x="405" y="499"/>
                    <a:pt x="348" y="499"/>
                  </a:cubicBezTo>
                  <a:cubicBezTo>
                    <a:pt x="159" y="499"/>
                    <a:pt x="0" y="738"/>
                    <a:pt x="166" y="919"/>
                  </a:cubicBezTo>
                  <a:lnTo>
                    <a:pt x="665" y="1419"/>
                  </a:lnTo>
                  <a:cubicBezTo>
                    <a:pt x="714" y="1467"/>
                    <a:pt x="776" y="1495"/>
                    <a:pt x="838" y="1495"/>
                  </a:cubicBezTo>
                  <a:cubicBezTo>
                    <a:pt x="908" y="1495"/>
                    <a:pt x="970" y="1467"/>
                    <a:pt x="1019" y="1419"/>
                  </a:cubicBezTo>
                  <a:lnTo>
                    <a:pt x="2018" y="420"/>
                  </a:lnTo>
                  <a:cubicBezTo>
                    <a:pt x="2183" y="239"/>
                    <a:pt x="2024" y="0"/>
                    <a:pt x="1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6194211" y="1421469"/>
              <a:ext cx="91992" cy="62744"/>
            </a:xfrm>
            <a:custGeom>
              <a:rect b="b" l="l" r="r" t="t"/>
              <a:pathLst>
                <a:path extrusionOk="0" h="1510" w="2214">
                  <a:moveTo>
                    <a:pt x="1846" y="1"/>
                  </a:moveTo>
                  <a:cubicBezTo>
                    <a:pt x="1785" y="1"/>
                    <a:pt x="1721" y="26"/>
                    <a:pt x="1665" y="87"/>
                  </a:cubicBezTo>
                  <a:lnTo>
                    <a:pt x="846" y="913"/>
                  </a:lnTo>
                  <a:lnTo>
                    <a:pt x="520" y="587"/>
                  </a:lnTo>
                  <a:cubicBezTo>
                    <a:pt x="467" y="538"/>
                    <a:pt x="408" y="517"/>
                    <a:pt x="353" y="517"/>
                  </a:cubicBezTo>
                  <a:cubicBezTo>
                    <a:pt x="162" y="517"/>
                    <a:pt x="0" y="758"/>
                    <a:pt x="166" y="940"/>
                  </a:cubicBezTo>
                  <a:lnTo>
                    <a:pt x="666" y="1440"/>
                  </a:lnTo>
                  <a:cubicBezTo>
                    <a:pt x="714" y="1488"/>
                    <a:pt x="777" y="1509"/>
                    <a:pt x="839" y="1509"/>
                  </a:cubicBezTo>
                  <a:cubicBezTo>
                    <a:pt x="909" y="1509"/>
                    <a:pt x="971" y="1488"/>
                    <a:pt x="1020" y="1440"/>
                  </a:cubicBezTo>
                  <a:lnTo>
                    <a:pt x="2018" y="441"/>
                  </a:lnTo>
                  <a:cubicBezTo>
                    <a:pt x="2214" y="261"/>
                    <a:pt x="2043" y="1"/>
                    <a:pt x="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3"/>
          <p:cNvGrpSpPr/>
          <p:nvPr/>
        </p:nvGrpSpPr>
        <p:grpSpPr>
          <a:xfrm>
            <a:off x="6103359" y="1181155"/>
            <a:ext cx="510574" cy="640192"/>
            <a:chOff x="1341612" y="3340055"/>
            <a:chExt cx="259399" cy="370524"/>
          </a:xfrm>
        </p:grpSpPr>
        <p:sp>
          <p:nvSpPr>
            <p:cNvPr id="1249" name="Google Shape;1249;p43"/>
            <p:cNvSpPr/>
            <p:nvPr/>
          </p:nvSpPr>
          <p:spPr>
            <a:xfrm>
              <a:off x="1383954" y="3340055"/>
              <a:ext cx="43615" cy="35664"/>
            </a:xfrm>
            <a:custGeom>
              <a:rect b="b" l="l" r="r" t="t"/>
              <a:pathLst>
                <a:path extrusionOk="0" h="2382" w="2913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1363966" y="3403329"/>
              <a:ext cx="237045" cy="307251"/>
            </a:xfrm>
            <a:custGeom>
              <a:rect b="b" l="l" r="r" t="t"/>
              <a:pathLst>
                <a:path extrusionOk="0" h="20521" w="15832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1341612" y="3371841"/>
              <a:ext cx="237045" cy="306936"/>
            </a:xfrm>
            <a:custGeom>
              <a:rect b="b" l="l" r="r" t="t"/>
              <a:pathLst>
                <a:path extrusionOk="0" h="20500" w="15832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1556303" y="3371841"/>
              <a:ext cx="22354" cy="306936"/>
            </a:xfrm>
            <a:custGeom>
              <a:rect b="b" l="l" r="r" t="t"/>
              <a:pathLst>
                <a:path extrusionOk="0" h="20500" w="1493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F5F7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1379387" y="3455583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1379387" y="3527975"/>
              <a:ext cx="44708" cy="44723"/>
            </a:xfrm>
            <a:custGeom>
              <a:rect b="b" l="l" r="r" t="t"/>
              <a:pathLst>
                <a:path extrusionOk="0" h="2987" w="2986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1379387" y="3600067"/>
              <a:ext cx="44708" cy="44708"/>
            </a:xfrm>
            <a:custGeom>
              <a:rect b="b" l="l" r="r" t="t"/>
              <a:pathLst>
                <a:path extrusionOk="0" h="2986" w="2986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1444233" y="3459041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1444233" y="3482967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1444233" y="3531433"/>
              <a:ext cx="103894" cy="10735"/>
            </a:xfrm>
            <a:custGeom>
              <a:rect b="b" l="l" r="r" t="t"/>
              <a:pathLst>
                <a:path extrusionOk="0" h="717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1444233" y="3555359"/>
              <a:ext cx="103894" cy="10720"/>
            </a:xfrm>
            <a:custGeom>
              <a:rect b="b" l="l" r="r" t="t"/>
              <a:pathLst>
                <a:path extrusionOk="0" h="716" w="6939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1444233" y="3603526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1444233" y="3627452"/>
              <a:ext cx="103894" cy="11035"/>
            </a:xfrm>
            <a:custGeom>
              <a:rect b="b" l="l" r="r" t="t"/>
              <a:pathLst>
                <a:path extrusionOk="0" h="737" w="6939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1390183" y="3448845"/>
              <a:ext cx="55413" cy="37087"/>
            </a:xfrm>
            <a:custGeom>
              <a:rect b="b" l="l" r="r" t="t"/>
              <a:pathLst>
                <a:path extrusionOk="0" h="2477" w="3701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1390183" y="3521686"/>
              <a:ext cx="54874" cy="37147"/>
            </a:xfrm>
            <a:custGeom>
              <a:rect b="b" l="l" r="r" t="t"/>
              <a:pathLst>
                <a:path extrusionOk="0" h="2481" w="3665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1390183" y="3595216"/>
              <a:ext cx="55413" cy="37267"/>
            </a:xfrm>
            <a:custGeom>
              <a:rect b="b" l="l" r="r" t="t"/>
              <a:pathLst>
                <a:path extrusionOk="0" h="2489" w="3701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1368682" y="3362409"/>
              <a:ext cx="74309" cy="38734"/>
            </a:xfrm>
            <a:custGeom>
              <a:rect b="b" l="l" r="r" t="t"/>
              <a:pathLst>
                <a:path extrusionOk="0" h="2587" w="4963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1409602" y="3362409"/>
              <a:ext cx="33389" cy="38734"/>
            </a:xfrm>
            <a:custGeom>
              <a:rect b="b" l="l" r="r" t="t"/>
              <a:pathLst>
                <a:path extrusionOk="0" h="2587" w="223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4"/>
          <p:cNvSpPr/>
          <p:nvPr/>
        </p:nvSpPr>
        <p:spPr>
          <a:xfrm rot="10498809">
            <a:off x="1273618" y="1531931"/>
            <a:ext cx="1229285" cy="1029132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4"/>
          <p:cNvSpPr/>
          <p:nvPr/>
        </p:nvSpPr>
        <p:spPr>
          <a:xfrm rot="1380240">
            <a:off x="3957440" y="1531985"/>
            <a:ext cx="1229120" cy="1028994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4"/>
          <p:cNvSpPr/>
          <p:nvPr/>
        </p:nvSpPr>
        <p:spPr>
          <a:xfrm rot="-7435586">
            <a:off x="6641013" y="1531613"/>
            <a:ext cx="1229676" cy="1029460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4"/>
          <p:cNvSpPr txBox="1"/>
          <p:nvPr>
            <p:ph type="title"/>
          </p:nvPr>
        </p:nvSpPr>
        <p:spPr>
          <a:xfrm>
            <a:off x="358200" y="2659350"/>
            <a:ext cx="3060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Alterações de Personalidade &amp; Humor</a:t>
            </a:r>
            <a:endParaRPr/>
          </a:p>
        </p:txBody>
      </p:sp>
      <p:sp>
        <p:nvSpPr>
          <p:cNvPr id="1275" name="Google Shape;1275;p44"/>
          <p:cNvSpPr txBox="1"/>
          <p:nvPr>
            <p:ph idx="1" type="subTitle"/>
          </p:nvPr>
        </p:nvSpPr>
        <p:spPr>
          <a:xfrm>
            <a:off x="663900" y="3155925"/>
            <a:ext cx="24486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Sintomas como ansiedade, irritabilidade e apatia.</a:t>
            </a:r>
            <a:endParaRPr/>
          </a:p>
        </p:txBody>
      </p:sp>
      <p:sp>
        <p:nvSpPr>
          <p:cNvPr id="1276" name="Google Shape;1276;p44"/>
          <p:cNvSpPr txBox="1"/>
          <p:nvPr>
            <p:ph idx="2" type="title"/>
          </p:nvPr>
        </p:nvSpPr>
        <p:spPr>
          <a:xfrm>
            <a:off x="3396575" y="2659350"/>
            <a:ext cx="24486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Perda 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Interesse &amp; Apatia</a:t>
            </a:r>
            <a:endParaRPr/>
          </a:p>
        </p:txBody>
      </p:sp>
      <p:sp>
        <p:nvSpPr>
          <p:cNvPr id="1277" name="Google Shape;1277;p44"/>
          <p:cNvSpPr txBox="1"/>
          <p:nvPr>
            <p:ph idx="3" type="subTitle"/>
          </p:nvPr>
        </p:nvSpPr>
        <p:spPr>
          <a:xfrm>
            <a:off x="3429000" y="3155920"/>
            <a:ext cx="2286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Desapego por hobbies e interações sociais.</a:t>
            </a:r>
            <a:endParaRPr/>
          </a:p>
        </p:txBody>
      </p:sp>
      <p:sp>
        <p:nvSpPr>
          <p:cNvPr id="1278" name="Google Shape;1278;p44"/>
          <p:cNvSpPr txBox="1"/>
          <p:nvPr>
            <p:ph idx="4" type="title"/>
          </p:nvPr>
        </p:nvSpPr>
        <p:spPr>
          <a:xfrm>
            <a:off x="6112800" y="2659346"/>
            <a:ext cx="2286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Comportamento Repetitivo</a:t>
            </a:r>
            <a:endParaRPr/>
          </a:p>
        </p:txBody>
      </p:sp>
      <p:sp>
        <p:nvSpPr>
          <p:cNvPr id="1279" name="Google Shape;1279;p44"/>
          <p:cNvSpPr txBox="1"/>
          <p:nvPr>
            <p:ph idx="5" type="subTitle"/>
          </p:nvPr>
        </p:nvSpPr>
        <p:spPr>
          <a:xfrm>
            <a:off x="5668550" y="3155925"/>
            <a:ext cx="31746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Ações sem propósito </a:t>
            </a:r>
            <a:r>
              <a:rPr lang="en"/>
              <a:t>como reorganizar objetos repetidamente ou caminhar sem rumo</a:t>
            </a:r>
            <a:endParaRPr/>
          </a:p>
        </p:txBody>
      </p:sp>
      <p:sp>
        <p:nvSpPr>
          <p:cNvPr id="1280" name="Google Shape;1280;p44"/>
          <p:cNvSpPr txBox="1"/>
          <p:nvPr>
            <p:ph idx="6" type="title"/>
          </p:nvPr>
        </p:nvSpPr>
        <p:spPr>
          <a:xfrm>
            <a:off x="1405800" y="460025"/>
            <a:ext cx="63324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Sintomas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Comportamentais </a:t>
            </a:r>
            <a:r>
              <a:rPr lang="en">
                <a:solidFill>
                  <a:schemeClr val="dk1"/>
                </a:solidFill>
              </a:rPr>
              <a:t>&amp; </a:t>
            </a:r>
            <a:r>
              <a:rPr lang="en">
                <a:solidFill>
                  <a:schemeClr val="accent4"/>
                </a:solidFill>
              </a:rPr>
              <a:t>Psicológicos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281" name="Google Shape;1281;p44"/>
          <p:cNvGrpSpPr/>
          <p:nvPr/>
        </p:nvGrpSpPr>
        <p:grpSpPr>
          <a:xfrm>
            <a:off x="6791911" y="1593661"/>
            <a:ext cx="927872" cy="905384"/>
            <a:chOff x="3973186" y="3353231"/>
            <a:chExt cx="378661" cy="346558"/>
          </a:xfrm>
        </p:grpSpPr>
        <p:sp>
          <p:nvSpPr>
            <p:cNvPr id="1282" name="Google Shape;1282;p44"/>
            <p:cNvSpPr/>
            <p:nvPr/>
          </p:nvSpPr>
          <p:spPr>
            <a:xfrm>
              <a:off x="4033882" y="3477190"/>
              <a:ext cx="34486" cy="34512"/>
            </a:xfrm>
            <a:custGeom>
              <a:rect b="b" l="l" r="r" t="t"/>
              <a:pathLst>
                <a:path extrusionOk="0" h="1318" w="1317">
                  <a:moveTo>
                    <a:pt x="659" y="1"/>
                  </a:moveTo>
                  <a:cubicBezTo>
                    <a:pt x="296" y="1"/>
                    <a:pt x="0" y="297"/>
                    <a:pt x="0" y="659"/>
                  </a:cubicBezTo>
                  <a:cubicBezTo>
                    <a:pt x="0" y="1022"/>
                    <a:pt x="296" y="1317"/>
                    <a:pt x="659" y="1317"/>
                  </a:cubicBezTo>
                  <a:cubicBezTo>
                    <a:pt x="1021" y="1317"/>
                    <a:pt x="1317" y="1022"/>
                    <a:pt x="1317" y="659"/>
                  </a:cubicBezTo>
                  <a:cubicBezTo>
                    <a:pt x="1317" y="297"/>
                    <a:pt x="1021" y="1"/>
                    <a:pt x="659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4144278" y="3477190"/>
              <a:ext cx="34512" cy="34512"/>
            </a:xfrm>
            <a:custGeom>
              <a:rect b="b" l="l" r="r" t="t"/>
              <a:pathLst>
                <a:path extrusionOk="0" h="1318" w="1318">
                  <a:moveTo>
                    <a:pt x="659" y="1"/>
                  </a:moveTo>
                  <a:cubicBezTo>
                    <a:pt x="297" y="1"/>
                    <a:pt x="1" y="297"/>
                    <a:pt x="1" y="659"/>
                  </a:cubicBezTo>
                  <a:cubicBezTo>
                    <a:pt x="1" y="1022"/>
                    <a:pt x="297" y="1317"/>
                    <a:pt x="659" y="1317"/>
                  </a:cubicBezTo>
                  <a:cubicBezTo>
                    <a:pt x="1022" y="1317"/>
                    <a:pt x="1317" y="1022"/>
                    <a:pt x="1317" y="659"/>
                  </a:cubicBezTo>
                  <a:cubicBezTo>
                    <a:pt x="1317" y="297"/>
                    <a:pt x="1022" y="1"/>
                    <a:pt x="659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4172768" y="3353231"/>
              <a:ext cx="179079" cy="150852"/>
            </a:xfrm>
            <a:custGeom>
              <a:rect b="b" l="l" r="r" t="t"/>
              <a:pathLst>
                <a:path extrusionOk="0" h="5761" w="6839">
                  <a:moveTo>
                    <a:pt x="3442" y="1"/>
                  </a:moveTo>
                  <a:cubicBezTo>
                    <a:pt x="3405" y="1"/>
                    <a:pt x="3368" y="1"/>
                    <a:pt x="3330" y="3"/>
                  </a:cubicBezTo>
                  <a:cubicBezTo>
                    <a:pt x="1155" y="98"/>
                    <a:pt x="1" y="2617"/>
                    <a:pt x="1355" y="4325"/>
                  </a:cubicBezTo>
                  <a:lnTo>
                    <a:pt x="1298" y="5527"/>
                  </a:lnTo>
                  <a:cubicBezTo>
                    <a:pt x="1290" y="5661"/>
                    <a:pt x="1394" y="5761"/>
                    <a:pt x="1513" y="5761"/>
                  </a:cubicBezTo>
                  <a:cubicBezTo>
                    <a:pt x="1546" y="5761"/>
                    <a:pt x="1580" y="5753"/>
                    <a:pt x="1613" y="5736"/>
                  </a:cubicBezTo>
                  <a:lnTo>
                    <a:pt x="2710" y="5231"/>
                  </a:lnTo>
                  <a:cubicBezTo>
                    <a:pt x="2949" y="5299"/>
                    <a:pt x="3192" y="5332"/>
                    <a:pt x="3432" y="5332"/>
                  </a:cubicBezTo>
                  <a:cubicBezTo>
                    <a:pt x="4306" y="5332"/>
                    <a:pt x="5147" y="4899"/>
                    <a:pt x="5648" y="4143"/>
                  </a:cubicBezTo>
                  <a:cubicBezTo>
                    <a:pt x="6839" y="2371"/>
                    <a:pt x="5551" y="1"/>
                    <a:pt x="3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4080335" y="3527649"/>
              <a:ext cx="52003" cy="93952"/>
            </a:xfrm>
            <a:custGeom>
              <a:rect b="b" l="l" r="r" t="t"/>
              <a:pathLst>
                <a:path extrusionOk="0" h="3588" w="1986">
                  <a:moveTo>
                    <a:pt x="1" y="1"/>
                  </a:moveTo>
                  <a:lnTo>
                    <a:pt x="1" y="2729"/>
                  </a:lnTo>
                  <a:lnTo>
                    <a:pt x="993" y="3588"/>
                  </a:lnTo>
                  <a:lnTo>
                    <a:pt x="1985" y="2729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3973186" y="3585858"/>
              <a:ext cx="265804" cy="113695"/>
            </a:xfrm>
            <a:custGeom>
              <a:rect b="b" l="l" r="r" t="t"/>
              <a:pathLst>
                <a:path extrusionOk="0" h="4342" w="10151">
                  <a:moveTo>
                    <a:pt x="4083" y="1"/>
                  </a:moveTo>
                  <a:lnTo>
                    <a:pt x="1822" y="726"/>
                  </a:lnTo>
                  <a:cubicBezTo>
                    <a:pt x="735" y="1069"/>
                    <a:pt x="0" y="2080"/>
                    <a:pt x="0" y="3216"/>
                  </a:cubicBezTo>
                  <a:lnTo>
                    <a:pt x="0" y="4122"/>
                  </a:lnTo>
                  <a:cubicBezTo>
                    <a:pt x="0" y="4236"/>
                    <a:pt x="95" y="4341"/>
                    <a:pt x="220" y="4341"/>
                  </a:cubicBezTo>
                  <a:lnTo>
                    <a:pt x="9931" y="4341"/>
                  </a:lnTo>
                  <a:cubicBezTo>
                    <a:pt x="10046" y="4341"/>
                    <a:pt x="10151" y="4236"/>
                    <a:pt x="10151" y="4122"/>
                  </a:cubicBezTo>
                  <a:lnTo>
                    <a:pt x="10151" y="3216"/>
                  </a:lnTo>
                  <a:cubicBezTo>
                    <a:pt x="10151" y="2080"/>
                    <a:pt x="9416" y="1079"/>
                    <a:pt x="8338" y="726"/>
                  </a:cubicBezTo>
                  <a:lnTo>
                    <a:pt x="6077" y="1"/>
                  </a:lnTo>
                  <a:lnTo>
                    <a:pt x="5085" y="697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4051112" y="3405260"/>
              <a:ext cx="110448" cy="151768"/>
            </a:xfrm>
            <a:custGeom>
              <a:rect b="b" l="l" r="r" t="t"/>
              <a:pathLst>
                <a:path extrusionOk="0" h="5796" w="4218">
                  <a:moveTo>
                    <a:pt x="1651" y="0"/>
                  </a:moveTo>
                  <a:cubicBezTo>
                    <a:pt x="1584" y="0"/>
                    <a:pt x="1517" y="0"/>
                    <a:pt x="1460" y="10"/>
                  </a:cubicBezTo>
                  <a:cubicBezTo>
                    <a:pt x="630" y="105"/>
                    <a:pt x="1" y="811"/>
                    <a:pt x="1" y="1641"/>
                  </a:cubicBezTo>
                  <a:lnTo>
                    <a:pt x="1" y="3320"/>
                  </a:lnTo>
                  <a:cubicBezTo>
                    <a:pt x="1" y="4198"/>
                    <a:pt x="468" y="5009"/>
                    <a:pt x="1222" y="5457"/>
                  </a:cubicBezTo>
                  <a:lnTo>
                    <a:pt x="1527" y="5638"/>
                  </a:lnTo>
                  <a:cubicBezTo>
                    <a:pt x="1708" y="5743"/>
                    <a:pt x="1909" y="5796"/>
                    <a:pt x="2109" y="5796"/>
                  </a:cubicBezTo>
                  <a:cubicBezTo>
                    <a:pt x="2309" y="5796"/>
                    <a:pt x="2510" y="5743"/>
                    <a:pt x="2691" y="5638"/>
                  </a:cubicBezTo>
                  <a:lnTo>
                    <a:pt x="2996" y="5457"/>
                  </a:lnTo>
                  <a:cubicBezTo>
                    <a:pt x="3750" y="5009"/>
                    <a:pt x="4217" y="4198"/>
                    <a:pt x="4217" y="3320"/>
                  </a:cubicBezTo>
                  <a:lnTo>
                    <a:pt x="4217" y="1641"/>
                  </a:lnTo>
                  <a:cubicBezTo>
                    <a:pt x="4217" y="735"/>
                    <a:pt x="3483" y="0"/>
                    <a:pt x="257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4051112" y="3405496"/>
              <a:ext cx="37994" cy="49987"/>
            </a:xfrm>
            <a:custGeom>
              <a:rect b="b" l="l" r="r" t="t"/>
              <a:pathLst>
                <a:path extrusionOk="0" h="1909" w="1451">
                  <a:moveTo>
                    <a:pt x="1451" y="1"/>
                  </a:moveTo>
                  <a:lnTo>
                    <a:pt x="1451" y="1"/>
                  </a:lnTo>
                  <a:cubicBezTo>
                    <a:pt x="621" y="96"/>
                    <a:pt x="1" y="802"/>
                    <a:pt x="1" y="1642"/>
                  </a:cubicBezTo>
                  <a:lnTo>
                    <a:pt x="1" y="1909"/>
                  </a:lnTo>
                  <a:cubicBezTo>
                    <a:pt x="1" y="1909"/>
                    <a:pt x="1069" y="1584"/>
                    <a:pt x="14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4089080" y="3405260"/>
              <a:ext cx="72480" cy="71956"/>
            </a:xfrm>
            <a:custGeom>
              <a:rect b="b" l="l" r="r" t="t"/>
              <a:pathLst>
                <a:path extrusionOk="0" h="2748" w="2768">
                  <a:moveTo>
                    <a:pt x="191" y="0"/>
                  </a:moveTo>
                  <a:cubicBezTo>
                    <a:pt x="134" y="0"/>
                    <a:pt x="67" y="0"/>
                    <a:pt x="1" y="10"/>
                  </a:cubicBezTo>
                  <a:cubicBezTo>
                    <a:pt x="1" y="10"/>
                    <a:pt x="296" y="2748"/>
                    <a:pt x="2767" y="2748"/>
                  </a:cubicBezTo>
                  <a:lnTo>
                    <a:pt x="2767" y="1641"/>
                  </a:lnTo>
                  <a:cubicBezTo>
                    <a:pt x="2767" y="735"/>
                    <a:pt x="2033" y="0"/>
                    <a:pt x="1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4094317" y="3475384"/>
              <a:ext cx="24012" cy="37811"/>
            </a:xfrm>
            <a:custGeom>
              <a:rect b="b" l="l" r="r" t="t"/>
              <a:pathLst>
                <a:path extrusionOk="0" h="1444" w="917">
                  <a:moveTo>
                    <a:pt x="219" y="1"/>
                  </a:moveTo>
                  <a:cubicBezTo>
                    <a:pt x="111" y="1"/>
                    <a:pt x="1" y="75"/>
                    <a:pt x="11" y="222"/>
                  </a:cubicBezTo>
                  <a:lnTo>
                    <a:pt x="11" y="1234"/>
                  </a:lnTo>
                  <a:cubicBezTo>
                    <a:pt x="11" y="1348"/>
                    <a:pt x="106" y="1444"/>
                    <a:pt x="220" y="1444"/>
                  </a:cubicBezTo>
                  <a:lnTo>
                    <a:pt x="659" y="1444"/>
                  </a:lnTo>
                  <a:cubicBezTo>
                    <a:pt x="917" y="1424"/>
                    <a:pt x="917" y="1043"/>
                    <a:pt x="659" y="1024"/>
                  </a:cubicBezTo>
                  <a:lnTo>
                    <a:pt x="421" y="1024"/>
                  </a:lnTo>
                  <a:lnTo>
                    <a:pt x="421" y="222"/>
                  </a:lnTo>
                  <a:cubicBezTo>
                    <a:pt x="435" y="75"/>
                    <a:pt x="328" y="1"/>
                    <a:pt x="219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4087823" y="3604345"/>
              <a:ext cx="36999" cy="95209"/>
            </a:xfrm>
            <a:custGeom>
              <a:rect b="b" l="l" r="r" t="t"/>
              <a:pathLst>
                <a:path extrusionOk="0" h="3636" w="1413">
                  <a:moveTo>
                    <a:pt x="1" y="1"/>
                  </a:moveTo>
                  <a:lnTo>
                    <a:pt x="1" y="859"/>
                  </a:lnTo>
                  <a:lnTo>
                    <a:pt x="230" y="1222"/>
                  </a:lnTo>
                  <a:lnTo>
                    <a:pt x="1" y="3635"/>
                  </a:lnTo>
                  <a:lnTo>
                    <a:pt x="1413" y="3635"/>
                  </a:lnTo>
                  <a:lnTo>
                    <a:pt x="1193" y="1222"/>
                  </a:lnTo>
                  <a:lnTo>
                    <a:pt x="1413" y="859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4"/>
            <p:cNvSpPr/>
            <p:nvPr/>
          </p:nvSpPr>
          <p:spPr>
            <a:xfrm>
              <a:off x="4080335" y="3586120"/>
              <a:ext cx="26002" cy="38963"/>
            </a:xfrm>
            <a:custGeom>
              <a:rect b="b" l="l" r="r" t="t"/>
              <a:pathLst>
                <a:path extrusionOk="0" h="1488" w="993">
                  <a:moveTo>
                    <a:pt x="1" y="0"/>
                  </a:moveTo>
                  <a:lnTo>
                    <a:pt x="1" y="1269"/>
                  </a:lnTo>
                  <a:cubicBezTo>
                    <a:pt x="1" y="1401"/>
                    <a:pt x="112" y="1487"/>
                    <a:pt x="227" y="1487"/>
                  </a:cubicBezTo>
                  <a:cubicBezTo>
                    <a:pt x="286" y="1487"/>
                    <a:pt x="346" y="1464"/>
                    <a:pt x="392" y="1412"/>
                  </a:cubicBezTo>
                  <a:lnTo>
                    <a:pt x="993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4"/>
            <p:cNvSpPr/>
            <p:nvPr/>
          </p:nvSpPr>
          <p:spPr>
            <a:xfrm>
              <a:off x="4106310" y="3586120"/>
              <a:ext cx="26028" cy="38963"/>
            </a:xfrm>
            <a:custGeom>
              <a:rect b="b" l="l" r="r" t="t"/>
              <a:pathLst>
                <a:path extrusionOk="0" h="1488" w="994">
                  <a:moveTo>
                    <a:pt x="993" y="0"/>
                  </a:moveTo>
                  <a:lnTo>
                    <a:pt x="1" y="697"/>
                  </a:lnTo>
                  <a:lnTo>
                    <a:pt x="611" y="1412"/>
                  </a:lnTo>
                  <a:cubicBezTo>
                    <a:pt x="657" y="1464"/>
                    <a:pt x="716" y="1487"/>
                    <a:pt x="774" y="1487"/>
                  </a:cubicBezTo>
                  <a:cubicBezTo>
                    <a:pt x="885" y="1487"/>
                    <a:pt x="993" y="1401"/>
                    <a:pt x="993" y="126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4"/>
            <p:cNvSpPr/>
            <p:nvPr/>
          </p:nvSpPr>
          <p:spPr>
            <a:xfrm>
              <a:off x="3973421" y="3586120"/>
              <a:ext cx="106940" cy="113669"/>
            </a:xfrm>
            <a:custGeom>
              <a:rect b="b" l="l" r="r" t="t"/>
              <a:pathLst>
                <a:path extrusionOk="0" h="4341" w="4084">
                  <a:moveTo>
                    <a:pt x="4084" y="0"/>
                  </a:moveTo>
                  <a:lnTo>
                    <a:pt x="1823" y="716"/>
                  </a:lnTo>
                  <a:cubicBezTo>
                    <a:pt x="735" y="1069"/>
                    <a:pt x="1" y="2080"/>
                    <a:pt x="1" y="3215"/>
                  </a:cubicBezTo>
                  <a:lnTo>
                    <a:pt x="1" y="4121"/>
                  </a:lnTo>
                  <a:cubicBezTo>
                    <a:pt x="1" y="4236"/>
                    <a:pt x="106" y="4341"/>
                    <a:pt x="220" y="4341"/>
                  </a:cubicBezTo>
                  <a:lnTo>
                    <a:pt x="4084" y="4341"/>
                  </a:lnTo>
                  <a:lnTo>
                    <a:pt x="40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4"/>
            <p:cNvSpPr/>
            <p:nvPr/>
          </p:nvSpPr>
          <p:spPr>
            <a:xfrm>
              <a:off x="4132312" y="3586120"/>
              <a:ext cx="106940" cy="113433"/>
            </a:xfrm>
            <a:custGeom>
              <a:rect b="b" l="l" r="r" t="t"/>
              <a:pathLst>
                <a:path extrusionOk="0" h="4332" w="4084">
                  <a:moveTo>
                    <a:pt x="0" y="0"/>
                  </a:moveTo>
                  <a:lnTo>
                    <a:pt x="0" y="4331"/>
                  </a:lnTo>
                  <a:lnTo>
                    <a:pt x="3864" y="4331"/>
                  </a:lnTo>
                  <a:cubicBezTo>
                    <a:pt x="3988" y="4331"/>
                    <a:pt x="4083" y="4236"/>
                    <a:pt x="4083" y="4112"/>
                  </a:cubicBezTo>
                  <a:lnTo>
                    <a:pt x="4083" y="3215"/>
                  </a:lnTo>
                  <a:cubicBezTo>
                    <a:pt x="4083" y="2080"/>
                    <a:pt x="3349" y="1069"/>
                    <a:pt x="2271" y="7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4"/>
            <p:cNvSpPr/>
            <p:nvPr/>
          </p:nvSpPr>
          <p:spPr>
            <a:xfrm>
              <a:off x="3973421" y="3598610"/>
              <a:ext cx="67714" cy="100943"/>
            </a:xfrm>
            <a:custGeom>
              <a:rect b="b" l="l" r="r" t="t"/>
              <a:pathLst>
                <a:path extrusionOk="0" h="3855" w="2586">
                  <a:moveTo>
                    <a:pt x="2586" y="0"/>
                  </a:moveTo>
                  <a:lnTo>
                    <a:pt x="1823" y="239"/>
                  </a:lnTo>
                  <a:cubicBezTo>
                    <a:pt x="735" y="582"/>
                    <a:pt x="1" y="1593"/>
                    <a:pt x="1" y="2738"/>
                  </a:cubicBezTo>
                  <a:lnTo>
                    <a:pt x="1" y="3635"/>
                  </a:lnTo>
                  <a:cubicBezTo>
                    <a:pt x="1" y="3759"/>
                    <a:pt x="106" y="3854"/>
                    <a:pt x="220" y="3854"/>
                  </a:cubicBezTo>
                  <a:lnTo>
                    <a:pt x="602" y="3854"/>
                  </a:lnTo>
                  <a:lnTo>
                    <a:pt x="602" y="2738"/>
                  </a:lnTo>
                  <a:cubicBezTo>
                    <a:pt x="602" y="1603"/>
                    <a:pt x="1165" y="592"/>
                    <a:pt x="1994" y="248"/>
                  </a:cubicBezTo>
                  <a:lnTo>
                    <a:pt x="2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4"/>
            <p:cNvSpPr/>
            <p:nvPr/>
          </p:nvSpPr>
          <p:spPr>
            <a:xfrm>
              <a:off x="4171773" y="3598610"/>
              <a:ext cx="67479" cy="100943"/>
            </a:xfrm>
            <a:custGeom>
              <a:rect b="b" l="l" r="r" t="t"/>
              <a:pathLst>
                <a:path extrusionOk="0" h="3855" w="2577">
                  <a:moveTo>
                    <a:pt x="0" y="0"/>
                  </a:moveTo>
                  <a:lnTo>
                    <a:pt x="582" y="239"/>
                  </a:lnTo>
                  <a:cubicBezTo>
                    <a:pt x="1412" y="592"/>
                    <a:pt x="1975" y="1593"/>
                    <a:pt x="1975" y="2738"/>
                  </a:cubicBezTo>
                  <a:lnTo>
                    <a:pt x="1975" y="3854"/>
                  </a:lnTo>
                  <a:lnTo>
                    <a:pt x="2357" y="3854"/>
                  </a:lnTo>
                  <a:cubicBezTo>
                    <a:pt x="2481" y="3854"/>
                    <a:pt x="2576" y="3759"/>
                    <a:pt x="2576" y="3635"/>
                  </a:cubicBezTo>
                  <a:lnTo>
                    <a:pt x="2576" y="2738"/>
                  </a:lnTo>
                  <a:cubicBezTo>
                    <a:pt x="2576" y="1593"/>
                    <a:pt x="1842" y="582"/>
                    <a:pt x="754" y="2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4"/>
            <p:cNvSpPr/>
            <p:nvPr/>
          </p:nvSpPr>
          <p:spPr>
            <a:xfrm>
              <a:off x="4241320" y="3379232"/>
              <a:ext cx="45379" cy="65017"/>
            </a:xfrm>
            <a:custGeom>
              <a:rect b="b" l="l" r="r" t="t"/>
              <a:pathLst>
                <a:path extrusionOk="0" h="2483" w="1733">
                  <a:moveTo>
                    <a:pt x="839" y="1"/>
                  </a:moveTo>
                  <a:cubicBezTo>
                    <a:pt x="529" y="1"/>
                    <a:pt x="218" y="161"/>
                    <a:pt x="63" y="508"/>
                  </a:cubicBezTo>
                  <a:cubicBezTo>
                    <a:pt x="0" y="665"/>
                    <a:pt x="133" y="790"/>
                    <a:pt x="266" y="790"/>
                  </a:cubicBezTo>
                  <a:cubicBezTo>
                    <a:pt x="334" y="790"/>
                    <a:pt x="403" y="757"/>
                    <a:pt x="445" y="679"/>
                  </a:cubicBezTo>
                  <a:cubicBezTo>
                    <a:pt x="517" y="501"/>
                    <a:pt x="681" y="404"/>
                    <a:pt x="849" y="404"/>
                  </a:cubicBezTo>
                  <a:cubicBezTo>
                    <a:pt x="968" y="404"/>
                    <a:pt x="1088" y="453"/>
                    <a:pt x="1179" y="555"/>
                  </a:cubicBezTo>
                  <a:cubicBezTo>
                    <a:pt x="1389" y="794"/>
                    <a:pt x="1284" y="1176"/>
                    <a:pt x="979" y="1271"/>
                  </a:cubicBezTo>
                  <a:cubicBezTo>
                    <a:pt x="683" y="1366"/>
                    <a:pt x="502" y="1462"/>
                    <a:pt x="502" y="1643"/>
                  </a:cubicBezTo>
                  <a:lnTo>
                    <a:pt x="502" y="2282"/>
                  </a:lnTo>
                  <a:cubicBezTo>
                    <a:pt x="502" y="2397"/>
                    <a:pt x="588" y="2483"/>
                    <a:pt x="712" y="2483"/>
                  </a:cubicBezTo>
                  <a:cubicBezTo>
                    <a:pt x="817" y="2483"/>
                    <a:pt x="912" y="2397"/>
                    <a:pt x="912" y="2282"/>
                  </a:cubicBezTo>
                  <a:lnTo>
                    <a:pt x="912" y="1738"/>
                  </a:lnTo>
                  <a:cubicBezTo>
                    <a:pt x="979" y="1710"/>
                    <a:pt x="1036" y="1691"/>
                    <a:pt x="1103" y="1672"/>
                  </a:cubicBezTo>
                  <a:cubicBezTo>
                    <a:pt x="1485" y="1557"/>
                    <a:pt x="1733" y="1185"/>
                    <a:pt x="1704" y="794"/>
                  </a:cubicBezTo>
                  <a:cubicBezTo>
                    <a:pt x="1666" y="286"/>
                    <a:pt x="1253" y="1"/>
                    <a:pt x="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4"/>
            <p:cNvSpPr/>
            <p:nvPr/>
          </p:nvSpPr>
          <p:spPr>
            <a:xfrm>
              <a:off x="4250458" y="3449644"/>
              <a:ext cx="17020" cy="14349"/>
            </a:xfrm>
            <a:custGeom>
              <a:rect b="b" l="l" r="r" t="t"/>
              <a:pathLst>
                <a:path extrusionOk="0" h="548" w="650">
                  <a:moveTo>
                    <a:pt x="368" y="0"/>
                  </a:moveTo>
                  <a:cubicBezTo>
                    <a:pt x="300" y="0"/>
                    <a:pt x="230" y="25"/>
                    <a:pt x="172" y="80"/>
                  </a:cubicBezTo>
                  <a:cubicBezTo>
                    <a:pt x="0" y="251"/>
                    <a:pt x="124" y="547"/>
                    <a:pt x="372" y="547"/>
                  </a:cubicBezTo>
                  <a:cubicBezTo>
                    <a:pt x="525" y="547"/>
                    <a:pt x="649" y="423"/>
                    <a:pt x="649" y="280"/>
                  </a:cubicBezTo>
                  <a:cubicBezTo>
                    <a:pt x="649" y="111"/>
                    <a:pt x="512" y="0"/>
                    <a:pt x="3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44"/>
          <p:cNvGrpSpPr/>
          <p:nvPr/>
        </p:nvGrpSpPr>
        <p:grpSpPr>
          <a:xfrm>
            <a:off x="4108064" y="1648087"/>
            <a:ext cx="927873" cy="796531"/>
            <a:chOff x="7536427" y="2415225"/>
            <a:chExt cx="369715" cy="375492"/>
          </a:xfrm>
        </p:grpSpPr>
        <p:sp>
          <p:nvSpPr>
            <p:cNvPr id="1301" name="Google Shape;1301;p44"/>
            <p:cNvSpPr/>
            <p:nvPr/>
          </p:nvSpPr>
          <p:spPr>
            <a:xfrm>
              <a:off x="7681698" y="2421265"/>
              <a:ext cx="30435" cy="66622"/>
            </a:xfrm>
            <a:custGeom>
              <a:rect b="b" l="l" r="r" t="t"/>
              <a:pathLst>
                <a:path extrusionOk="0" h="2537" w="1159">
                  <a:moveTo>
                    <a:pt x="699" y="1"/>
                  </a:moveTo>
                  <a:cubicBezTo>
                    <a:pt x="316" y="1"/>
                    <a:pt x="1" y="307"/>
                    <a:pt x="1" y="690"/>
                  </a:cubicBezTo>
                  <a:lnTo>
                    <a:pt x="1" y="852"/>
                  </a:lnTo>
                  <a:cubicBezTo>
                    <a:pt x="1" y="1053"/>
                    <a:pt x="39" y="1245"/>
                    <a:pt x="96" y="1436"/>
                  </a:cubicBezTo>
                  <a:lnTo>
                    <a:pt x="460" y="2537"/>
                  </a:lnTo>
                  <a:lnTo>
                    <a:pt x="1159" y="2537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4"/>
            <p:cNvSpPr/>
            <p:nvPr/>
          </p:nvSpPr>
          <p:spPr>
            <a:xfrm>
              <a:off x="7693751" y="2415225"/>
              <a:ext cx="72924" cy="72661"/>
            </a:xfrm>
            <a:custGeom>
              <a:rect b="b" l="l" r="r" t="t"/>
              <a:pathLst>
                <a:path extrusionOk="0" h="2767" w="2777">
                  <a:moveTo>
                    <a:pt x="700" y="1"/>
                  </a:moveTo>
                  <a:cubicBezTo>
                    <a:pt x="317" y="1"/>
                    <a:pt x="1" y="307"/>
                    <a:pt x="1" y="690"/>
                  </a:cubicBezTo>
                  <a:cubicBezTo>
                    <a:pt x="1" y="948"/>
                    <a:pt x="212" y="1159"/>
                    <a:pt x="470" y="1159"/>
                  </a:cubicBezTo>
                  <a:lnTo>
                    <a:pt x="2317" y="2767"/>
                  </a:lnTo>
                  <a:lnTo>
                    <a:pt x="2700" y="1398"/>
                  </a:lnTo>
                  <a:cubicBezTo>
                    <a:pt x="2748" y="1235"/>
                    <a:pt x="2776" y="1063"/>
                    <a:pt x="2776" y="900"/>
                  </a:cubicBezTo>
                  <a:lnTo>
                    <a:pt x="2776" y="460"/>
                  </a:lnTo>
                  <a:cubicBezTo>
                    <a:pt x="2776" y="211"/>
                    <a:pt x="2575" y="1"/>
                    <a:pt x="2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4"/>
            <p:cNvSpPr/>
            <p:nvPr/>
          </p:nvSpPr>
          <p:spPr>
            <a:xfrm>
              <a:off x="7706067" y="2505953"/>
              <a:ext cx="36239" cy="26917"/>
            </a:xfrm>
            <a:custGeom>
              <a:rect b="b" l="l" r="r" t="t"/>
              <a:pathLst>
                <a:path extrusionOk="0" h="1025" w="1380">
                  <a:moveTo>
                    <a:pt x="1" y="1"/>
                  </a:moveTo>
                  <a:lnTo>
                    <a:pt x="1" y="1025"/>
                  </a:lnTo>
                  <a:lnTo>
                    <a:pt x="1379" y="1025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4"/>
            <p:cNvSpPr/>
            <p:nvPr/>
          </p:nvSpPr>
          <p:spPr>
            <a:xfrm>
              <a:off x="7706067" y="2505953"/>
              <a:ext cx="36239" cy="14732"/>
            </a:xfrm>
            <a:custGeom>
              <a:rect b="b" l="l" r="r" t="t"/>
              <a:pathLst>
                <a:path extrusionOk="0" h="561" w="1380">
                  <a:moveTo>
                    <a:pt x="1" y="1"/>
                  </a:moveTo>
                  <a:lnTo>
                    <a:pt x="1" y="431"/>
                  </a:lnTo>
                  <a:cubicBezTo>
                    <a:pt x="221" y="518"/>
                    <a:pt x="456" y="561"/>
                    <a:pt x="690" y="561"/>
                  </a:cubicBezTo>
                  <a:cubicBezTo>
                    <a:pt x="924" y="561"/>
                    <a:pt x="1159" y="518"/>
                    <a:pt x="1379" y="431"/>
                  </a:cubicBezTo>
                  <a:lnTo>
                    <a:pt x="1379" y="1"/>
                  </a:ln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4"/>
            <p:cNvSpPr/>
            <p:nvPr/>
          </p:nvSpPr>
          <p:spPr>
            <a:xfrm>
              <a:off x="7663604" y="2520790"/>
              <a:ext cx="121164" cy="64101"/>
            </a:xfrm>
            <a:custGeom>
              <a:rect b="b" l="l" r="r" t="t"/>
              <a:pathLst>
                <a:path extrusionOk="0" h="2441" w="4614">
                  <a:moveTo>
                    <a:pt x="1618" y="0"/>
                  </a:moveTo>
                  <a:lnTo>
                    <a:pt x="498" y="316"/>
                  </a:lnTo>
                  <a:cubicBezTo>
                    <a:pt x="202" y="402"/>
                    <a:pt x="1" y="670"/>
                    <a:pt x="1" y="977"/>
                  </a:cubicBezTo>
                  <a:lnTo>
                    <a:pt x="1" y="2202"/>
                  </a:lnTo>
                  <a:cubicBezTo>
                    <a:pt x="1" y="2336"/>
                    <a:pt x="106" y="2441"/>
                    <a:pt x="230" y="2441"/>
                  </a:cubicBezTo>
                  <a:lnTo>
                    <a:pt x="4384" y="2441"/>
                  </a:lnTo>
                  <a:cubicBezTo>
                    <a:pt x="4508" y="2431"/>
                    <a:pt x="4613" y="2336"/>
                    <a:pt x="4613" y="2202"/>
                  </a:cubicBezTo>
                  <a:lnTo>
                    <a:pt x="4613" y="977"/>
                  </a:lnTo>
                  <a:cubicBezTo>
                    <a:pt x="4613" y="670"/>
                    <a:pt x="4412" y="402"/>
                    <a:pt x="4116" y="316"/>
                  </a:cubicBezTo>
                  <a:lnTo>
                    <a:pt x="2996" y="0"/>
                  </a:lnTo>
                  <a:lnTo>
                    <a:pt x="2307" y="46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4"/>
            <p:cNvSpPr/>
            <p:nvPr/>
          </p:nvSpPr>
          <p:spPr>
            <a:xfrm>
              <a:off x="7718146" y="2532844"/>
              <a:ext cx="12080" cy="52047"/>
            </a:xfrm>
            <a:custGeom>
              <a:rect b="b" l="l" r="r" t="t"/>
              <a:pathLst>
                <a:path extrusionOk="0" h="1982" w="460">
                  <a:moveTo>
                    <a:pt x="115" y="1"/>
                  </a:moveTo>
                  <a:lnTo>
                    <a:pt x="0" y="1982"/>
                  </a:lnTo>
                  <a:lnTo>
                    <a:pt x="460" y="198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4"/>
            <p:cNvSpPr/>
            <p:nvPr/>
          </p:nvSpPr>
          <p:spPr>
            <a:xfrm>
              <a:off x="7687737" y="2445398"/>
              <a:ext cx="72898" cy="66622"/>
            </a:xfrm>
            <a:custGeom>
              <a:rect b="b" l="l" r="r" t="t"/>
              <a:pathLst>
                <a:path extrusionOk="0" h="2537" w="2776">
                  <a:moveTo>
                    <a:pt x="890" y="0"/>
                  </a:moveTo>
                  <a:cubicBezTo>
                    <a:pt x="766" y="0"/>
                    <a:pt x="642" y="48"/>
                    <a:pt x="555" y="144"/>
                  </a:cubicBezTo>
                  <a:lnTo>
                    <a:pt x="144" y="555"/>
                  </a:lnTo>
                  <a:cubicBezTo>
                    <a:pt x="48" y="642"/>
                    <a:pt x="0" y="766"/>
                    <a:pt x="0" y="881"/>
                  </a:cubicBezTo>
                  <a:lnTo>
                    <a:pt x="0" y="1158"/>
                  </a:lnTo>
                  <a:cubicBezTo>
                    <a:pt x="0" y="1914"/>
                    <a:pt x="622" y="2536"/>
                    <a:pt x="1388" y="2536"/>
                  </a:cubicBezTo>
                  <a:cubicBezTo>
                    <a:pt x="2154" y="2536"/>
                    <a:pt x="2776" y="1914"/>
                    <a:pt x="2776" y="1158"/>
                  </a:cubicBezTo>
                  <a:lnTo>
                    <a:pt x="2776" y="862"/>
                  </a:lnTo>
                  <a:cubicBezTo>
                    <a:pt x="2776" y="737"/>
                    <a:pt x="2728" y="622"/>
                    <a:pt x="2642" y="536"/>
                  </a:cubicBezTo>
                  <a:cubicBezTo>
                    <a:pt x="2288" y="182"/>
                    <a:pt x="1627" y="29"/>
                    <a:pt x="89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7687737" y="2445398"/>
              <a:ext cx="72661" cy="65361"/>
            </a:xfrm>
            <a:custGeom>
              <a:rect b="b" l="l" r="r" t="t"/>
              <a:pathLst>
                <a:path extrusionOk="0" h="2489" w="2767">
                  <a:moveTo>
                    <a:pt x="890" y="0"/>
                  </a:moveTo>
                  <a:cubicBezTo>
                    <a:pt x="766" y="0"/>
                    <a:pt x="642" y="48"/>
                    <a:pt x="555" y="144"/>
                  </a:cubicBezTo>
                  <a:lnTo>
                    <a:pt x="144" y="555"/>
                  </a:lnTo>
                  <a:cubicBezTo>
                    <a:pt x="48" y="642"/>
                    <a:pt x="0" y="766"/>
                    <a:pt x="0" y="881"/>
                  </a:cubicBezTo>
                  <a:lnTo>
                    <a:pt x="0" y="1158"/>
                  </a:lnTo>
                  <a:cubicBezTo>
                    <a:pt x="0" y="1771"/>
                    <a:pt x="412" y="2316"/>
                    <a:pt x="1005" y="2489"/>
                  </a:cubicBezTo>
                  <a:cubicBezTo>
                    <a:pt x="804" y="2240"/>
                    <a:pt x="699" y="1933"/>
                    <a:pt x="699" y="1618"/>
                  </a:cubicBezTo>
                  <a:lnTo>
                    <a:pt x="699" y="938"/>
                  </a:lnTo>
                  <a:cubicBezTo>
                    <a:pt x="699" y="685"/>
                    <a:pt x="909" y="478"/>
                    <a:pt x="1169" y="478"/>
                  </a:cubicBezTo>
                  <a:cubicBezTo>
                    <a:pt x="1175" y="478"/>
                    <a:pt x="1181" y="479"/>
                    <a:pt x="1187" y="479"/>
                  </a:cubicBezTo>
                  <a:cubicBezTo>
                    <a:pt x="1656" y="508"/>
                    <a:pt x="2345" y="594"/>
                    <a:pt x="2766" y="795"/>
                  </a:cubicBezTo>
                  <a:cubicBezTo>
                    <a:pt x="2757" y="699"/>
                    <a:pt x="2709" y="603"/>
                    <a:pt x="2642" y="536"/>
                  </a:cubicBezTo>
                  <a:cubicBezTo>
                    <a:pt x="2278" y="182"/>
                    <a:pt x="1627" y="29"/>
                    <a:pt x="890" y="0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7663604" y="2536126"/>
              <a:ext cx="24159" cy="48528"/>
            </a:xfrm>
            <a:custGeom>
              <a:rect b="b" l="l" r="r" t="t"/>
              <a:pathLst>
                <a:path extrusionOk="0" h="1848" w="920">
                  <a:moveTo>
                    <a:pt x="125" y="0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42"/>
                    <a:pt x="96" y="1847"/>
                    <a:pt x="230" y="1847"/>
                  </a:cubicBezTo>
                  <a:lnTo>
                    <a:pt x="919" y="1847"/>
                  </a:lnTo>
                  <a:lnTo>
                    <a:pt x="919" y="1082"/>
                  </a:lnTo>
                  <a:cubicBezTo>
                    <a:pt x="919" y="900"/>
                    <a:pt x="852" y="727"/>
                    <a:pt x="718" y="59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7760609" y="2536126"/>
              <a:ext cx="24159" cy="48528"/>
            </a:xfrm>
            <a:custGeom>
              <a:rect b="b" l="l" r="r" t="t"/>
              <a:pathLst>
                <a:path extrusionOk="0" h="1848" w="920">
                  <a:moveTo>
                    <a:pt x="795" y="0"/>
                  </a:moveTo>
                  <a:lnTo>
                    <a:pt x="202" y="594"/>
                  </a:lnTo>
                  <a:cubicBezTo>
                    <a:pt x="68" y="727"/>
                    <a:pt x="1" y="900"/>
                    <a:pt x="1" y="1082"/>
                  </a:cubicBezTo>
                  <a:lnTo>
                    <a:pt x="1" y="1847"/>
                  </a:lnTo>
                  <a:lnTo>
                    <a:pt x="690" y="1847"/>
                  </a:lnTo>
                  <a:cubicBezTo>
                    <a:pt x="824" y="1847"/>
                    <a:pt x="919" y="1742"/>
                    <a:pt x="919" y="1618"/>
                  </a:cubicBezTo>
                  <a:lnTo>
                    <a:pt x="919" y="393"/>
                  </a:lnTo>
                  <a:cubicBezTo>
                    <a:pt x="919" y="249"/>
                    <a:pt x="881" y="115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>
              <a:off x="7717884" y="2532607"/>
              <a:ext cx="12342" cy="12342"/>
            </a:xfrm>
            <a:custGeom>
              <a:rect b="b" l="l" r="r" t="t"/>
              <a:pathLst>
                <a:path extrusionOk="0" h="470" w="470">
                  <a:moveTo>
                    <a:pt x="1" y="0"/>
                  </a:moveTo>
                  <a:lnTo>
                    <a:pt x="1" y="354"/>
                  </a:lnTo>
                  <a:cubicBezTo>
                    <a:pt x="1" y="412"/>
                    <a:pt x="58" y="469"/>
                    <a:pt x="125" y="469"/>
                  </a:cubicBezTo>
                  <a:lnTo>
                    <a:pt x="355" y="469"/>
                  </a:lnTo>
                  <a:cubicBezTo>
                    <a:pt x="422" y="469"/>
                    <a:pt x="470" y="412"/>
                    <a:pt x="470" y="354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>
              <a:off x="7699292" y="2515906"/>
              <a:ext cx="24894" cy="25446"/>
            </a:xfrm>
            <a:custGeom>
              <a:rect b="b" l="l" r="r" t="t"/>
              <a:pathLst>
                <a:path extrusionOk="0" h="969" w="948">
                  <a:moveTo>
                    <a:pt x="220" y="0"/>
                  </a:moveTo>
                  <a:cubicBezTo>
                    <a:pt x="191" y="0"/>
                    <a:pt x="161" y="15"/>
                    <a:pt x="144" y="43"/>
                  </a:cubicBezTo>
                  <a:lnTo>
                    <a:pt x="1" y="253"/>
                  </a:lnTo>
                  <a:lnTo>
                    <a:pt x="355" y="895"/>
                  </a:lnTo>
                  <a:cubicBezTo>
                    <a:pt x="379" y="943"/>
                    <a:pt x="426" y="969"/>
                    <a:pt x="475" y="969"/>
                  </a:cubicBezTo>
                  <a:cubicBezTo>
                    <a:pt x="503" y="969"/>
                    <a:pt x="531" y="960"/>
                    <a:pt x="556" y="942"/>
                  </a:cubicBezTo>
                  <a:lnTo>
                    <a:pt x="948" y="646"/>
                  </a:lnTo>
                  <a:lnTo>
                    <a:pt x="278" y="24"/>
                  </a:lnTo>
                  <a:cubicBezTo>
                    <a:pt x="262" y="8"/>
                    <a:pt x="241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7724160" y="2515906"/>
              <a:ext cx="24921" cy="25446"/>
            </a:xfrm>
            <a:custGeom>
              <a:rect b="b" l="l" r="r" t="t"/>
              <a:pathLst>
                <a:path extrusionOk="0" h="969" w="949">
                  <a:moveTo>
                    <a:pt x="729" y="0"/>
                  </a:moveTo>
                  <a:cubicBezTo>
                    <a:pt x="708" y="0"/>
                    <a:pt x="687" y="8"/>
                    <a:pt x="671" y="24"/>
                  </a:cubicBezTo>
                  <a:lnTo>
                    <a:pt x="1" y="646"/>
                  </a:lnTo>
                  <a:lnTo>
                    <a:pt x="393" y="942"/>
                  </a:lnTo>
                  <a:cubicBezTo>
                    <a:pt x="418" y="960"/>
                    <a:pt x="446" y="969"/>
                    <a:pt x="474" y="969"/>
                  </a:cubicBezTo>
                  <a:cubicBezTo>
                    <a:pt x="523" y="969"/>
                    <a:pt x="570" y="943"/>
                    <a:pt x="594" y="895"/>
                  </a:cubicBezTo>
                  <a:lnTo>
                    <a:pt x="948" y="253"/>
                  </a:lnTo>
                  <a:lnTo>
                    <a:pt x="805" y="43"/>
                  </a:lnTo>
                  <a:cubicBezTo>
                    <a:pt x="788" y="15"/>
                    <a:pt x="758" y="0"/>
                    <a:pt x="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7554547" y="2627091"/>
              <a:ext cx="30435" cy="66622"/>
            </a:xfrm>
            <a:custGeom>
              <a:rect b="b" l="l" r="r" t="t"/>
              <a:pathLst>
                <a:path extrusionOk="0" h="2537" w="1159">
                  <a:moveTo>
                    <a:pt x="699" y="1"/>
                  </a:moveTo>
                  <a:cubicBezTo>
                    <a:pt x="316" y="1"/>
                    <a:pt x="0" y="307"/>
                    <a:pt x="0" y="699"/>
                  </a:cubicBezTo>
                  <a:lnTo>
                    <a:pt x="0" y="852"/>
                  </a:lnTo>
                  <a:cubicBezTo>
                    <a:pt x="0" y="1053"/>
                    <a:pt x="38" y="1254"/>
                    <a:pt x="96" y="1436"/>
                  </a:cubicBezTo>
                  <a:lnTo>
                    <a:pt x="459" y="2537"/>
                  </a:lnTo>
                  <a:lnTo>
                    <a:pt x="1158" y="2537"/>
                  </a:lnTo>
                  <a:lnTo>
                    <a:pt x="1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7566600" y="2621051"/>
              <a:ext cx="72898" cy="72661"/>
            </a:xfrm>
            <a:custGeom>
              <a:rect b="b" l="l" r="r" t="t"/>
              <a:pathLst>
                <a:path extrusionOk="0" h="2767" w="2776">
                  <a:moveTo>
                    <a:pt x="699" y="1"/>
                  </a:moveTo>
                  <a:cubicBezTo>
                    <a:pt x="316" y="1"/>
                    <a:pt x="0" y="307"/>
                    <a:pt x="0" y="690"/>
                  </a:cubicBezTo>
                  <a:cubicBezTo>
                    <a:pt x="0" y="948"/>
                    <a:pt x="211" y="1149"/>
                    <a:pt x="469" y="1149"/>
                  </a:cubicBezTo>
                  <a:lnTo>
                    <a:pt x="2316" y="2767"/>
                  </a:lnTo>
                  <a:lnTo>
                    <a:pt x="2699" y="1408"/>
                  </a:lnTo>
                  <a:cubicBezTo>
                    <a:pt x="2747" y="1235"/>
                    <a:pt x="2776" y="1063"/>
                    <a:pt x="2776" y="891"/>
                  </a:cubicBezTo>
                  <a:lnTo>
                    <a:pt x="2776" y="460"/>
                  </a:lnTo>
                  <a:cubicBezTo>
                    <a:pt x="2776" y="202"/>
                    <a:pt x="2565" y="1"/>
                    <a:pt x="2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7578916" y="2711779"/>
              <a:ext cx="36213" cy="26917"/>
            </a:xfrm>
            <a:custGeom>
              <a:rect b="b" l="l" r="r" t="t"/>
              <a:pathLst>
                <a:path extrusionOk="0" h="1025" w="1379">
                  <a:moveTo>
                    <a:pt x="0" y="1"/>
                  </a:moveTo>
                  <a:lnTo>
                    <a:pt x="0" y="1025"/>
                  </a:lnTo>
                  <a:lnTo>
                    <a:pt x="1378" y="1025"/>
                  </a:lnTo>
                  <a:lnTo>
                    <a:pt x="1378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7578916" y="2712042"/>
              <a:ext cx="36213" cy="14653"/>
            </a:xfrm>
            <a:custGeom>
              <a:rect b="b" l="l" r="r" t="t"/>
              <a:pathLst>
                <a:path extrusionOk="0" h="558" w="1379">
                  <a:moveTo>
                    <a:pt x="0" y="0"/>
                  </a:moveTo>
                  <a:lnTo>
                    <a:pt x="0" y="421"/>
                  </a:lnTo>
                  <a:cubicBezTo>
                    <a:pt x="220" y="512"/>
                    <a:pt x="455" y="558"/>
                    <a:pt x="689" y="558"/>
                  </a:cubicBezTo>
                  <a:cubicBezTo>
                    <a:pt x="924" y="558"/>
                    <a:pt x="1158" y="512"/>
                    <a:pt x="1378" y="421"/>
                  </a:cubicBezTo>
                  <a:lnTo>
                    <a:pt x="1378" y="0"/>
                  </a:ln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7536427" y="2726616"/>
              <a:ext cx="121164" cy="64101"/>
            </a:xfrm>
            <a:custGeom>
              <a:rect b="b" l="l" r="r" t="t"/>
              <a:pathLst>
                <a:path extrusionOk="0" h="2441" w="4614">
                  <a:moveTo>
                    <a:pt x="1618" y="0"/>
                  </a:moveTo>
                  <a:lnTo>
                    <a:pt x="499" y="316"/>
                  </a:lnTo>
                  <a:cubicBezTo>
                    <a:pt x="202" y="402"/>
                    <a:pt x="1" y="670"/>
                    <a:pt x="1" y="986"/>
                  </a:cubicBezTo>
                  <a:lnTo>
                    <a:pt x="1" y="2211"/>
                  </a:lnTo>
                  <a:cubicBezTo>
                    <a:pt x="1" y="2336"/>
                    <a:pt x="106" y="2441"/>
                    <a:pt x="231" y="2441"/>
                  </a:cubicBezTo>
                  <a:lnTo>
                    <a:pt x="4384" y="2441"/>
                  </a:lnTo>
                  <a:cubicBezTo>
                    <a:pt x="4509" y="2441"/>
                    <a:pt x="4614" y="2336"/>
                    <a:pt x="4614" y="2211"/>
                  </a:cubicBezTo>
                  <a:lnTo>
                    <a:pt x="4614" y="986"/>
                  </a:lnTo>
                  <a:cubicBezTo>
                    <a:pt x="4614" y="670"/>
                    <a:pt x="4413" y="402"/>
                    <a:pt x="4116" y="316"/>
                  </a:cubicBezTo>
                  <a:lnTo>
                    <a:pt x="2996" y="0"/>
                  </a:lnTo>
                  <a:lnTo>
                    <a:pt x="2307" y="46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7590969" y="2738670"/>
              <a:ext cx="12106" cy="52047"/>
            </a:xfrm>
            <a:custGeom>
              <a:rect b="b" l="l" r="r" t="t"/>
              <a:pathLst>
                <a:path extrusionOk="0" h="1982" w="461">
                  <a:moveTo>
                    <a:pt x="116" y="1"/>
                  </a:moveTo>
                  <a:lnTo>
                    <a:pt x="1" y="1982"/>
                  </a:lnTo>
                  <a:lnTo>
                    <a:pt x="460" y="1982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7560560" y="2651434"/>
              <a:ext cx="72924" cy="66674"/>
            </a:xfrm>
            <a:custGeom>
              <a:rect b="b" l="l" r="r" t="t"/>
              <a:pathLst>
                <a:path extrusionOk="0" h="2539" w="2777">
                  <a:moveTo>
                    <a:pt x="864" y="1"/>
                  </a:moveTo>
                  <a:cubicBezTo>
                    <a:pt x="748" y="1"/>
                    <a:pt x="636" y="56"/>
                    <a:pt x="556" y="136"/>
                  </a:cubicBezTo>
                  <a:lnTo>
                    <a:pt x="144" y="557"/>
                  </a:lnTo>
                  <a:cubicBezTo>
                    <a:pt x="49" y="643"/>
                    <a:pt x="1" y="758"/>
                    <a:pt x="1" y="882"/>
                  </a:cubicBezTo>
                  <a:lnTo>
                    <a:pt x="1" y="1150"/>
                  </a:lnTo>
                  <a:cubicBezTo>
                    <a:pt x="1" y="1916"/>
                    <a:pt x="623" y="2538"/>
                    <a:pt x="1388" y="2538"/>
                  </a:cubicBezTo>
                  <a:cubicBezTo>
                    <a:pt x="2154" y="2538"/>
                    <a:pt x="2776" y="1916"/>
                    <a:pt x="2776" y="1150"/>
                  </a:cubicBezTo>
                  <a:lnTo>
                    <a:pt x="2776" y="854"/>
                  </a:lnTo>
                  <a:cubicBezTo>
                    <a:pt x="2776" y="729"/>
                    <a:pt x="2728" y="614"/>
                    <a:pt x="2642" y="528"/>
                  </a:cubicBezTo>
                  <a:cubicBezTo>
                    <a:pt x="2288" y="184"/>
                    <a:pt x="1628" y="21"/>
                    <a:pt x="891" y="2"/>
                  </a:cubicBezTo>
                  <a:cubicBezTo>
                    <a:pt x="882" y="1"/>
                    <a:pt x="873" y="1"/>
                    <a:pt x="8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7560560" y="2651434"/>
              <a:ext cx="72661" cy="65151"/>
            </a:xfrm>
            <a:custGeom>
              <a:rect b="b" l="l" r="r" t="t"/>
              <a:pathLst>
                <a:path extrusionOk="0" h="2481" w="2767">
                  <a:moveTo>
                    <a:pt x="864" y="1"/>
                  </a:moveTo>
                  <a:cubicBezTo>
                    <a:pt x="748" y="1"/>
                    <a:pt x="636" y="56"/>
                    <a:pt x="556" y="136"/>
                  </a:cubicBezTo>
                  <a:lnTo>
                    <a:pt x="135" y="557"/>
                  </a:lnTo>
                  <a:cubicBezTo>
                    <a:pt x="49" y="643"/>
                    <a:pt x="1" y="758"/>
                    <a:pt x="1" y="882"/>
                  </a:cubicBezTo>
                  <a:lnTo>
                    <a:pt x="1" y="1150"/>
                  </a:lnTo>
                  <a:cubicBezTo>
                    <a:pt x="1" y="1763"/>
                    <a:pt x="412" y="2308"/>
                    <a:pt x="1006" y="2481"/>
                  </a:cubicBezTo>
                  <a:cubicBezTo>
                    <a:pt x="805" y="2232"/>
                    <a:pt x="690" y="1926"/>
                    <a:pt x="699" y="1610"/>
                  </a:cubicBezTo>
                  <a:lnTo>
                    <a:pt x="699" y="940"/>
                  </a:lnTo>
                  <a:cubicBezTo>
                    <a:pt x="699" y="683"/>
                    <a:pt x="901" y="479"/>
                    <a:pt x="1154" y="479"/>
                  </a:cubicBezTo>
                  <a:cubicBezTo>
                    <a:pt x="1165" y="479"/>
                    <a:pt x="1176" y="480"/>
                    <a:pt x="1187" y="480"/>
                  </a:cubicBezTo>
                  <a:cubicBezTo>
                    <a:pt x="1647" y="509"/>
                    <a:pt x="2345" y="586"/>
                    <a:pt x="2767" y="787"/>
                  </a:cubicBezTo>
                  <a:cubicBezTo>
                    <a:pt x="2757" y="691"/>
                    <a:pt x="2709" y="595"/>
                    <a:pt x="2642" y="528"/>
                  </a:cubicBezTo>
                  <a:cubicBezTo>
                    <a:pt x="2278" y="184"/>
                    <a:pt x="1628" y="21"/>
                    <a:pt x="891" y="2"/>
                  </a:cubicBezTo>
                  <a:cubicBezTo>
                    <a:pt x="882" y="1"/>
                    <a:pt x="873" y="1"/>
                    <a:pt x="864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7536427" y="2741952"/>
              <a:ext cx="24159" cy="48528"/>
            </a:xfrm>
            <a:custGeom>
              <a:rect b="b" l="l" r="r" t="t"/>
              <a:pathLst>
                <a:path extrusionOk="0" h="1848" w="920">
                  <a:moveTo>
                    <a:pt x="125" y="0"/>
                  </a:moveTo>
                  <a:cubicBezTo>
                    <a:pt x="39" y="115"/>
                    <a:pt x="1" y="249"/>
                    <a:pt x="1" y="393"/>
                  </a:cubicBezTo>
                  <a:lnTo>
                    <a:pt x="1" y="1618"/>
                  </a:lnTo>
                  <a:cubicBezTo>
                    <a:pt x="1" y="1752"/>
                    <a:pt x="97" y="1847"/>
                    <a:pt x="231" y="1847"/>
                  </a:cubicBezTo>
                  <a:lnTo>
                    <a:pt x="920" y="1847"/>
                  </a:lnTo>
                  <a:lnTo>
                    <a:pt x="920" y="1091"/>
                  </a:lnTo>
                  <a:cubicBezTo>
                    <a:pt x="920" y="900"/>
                    <a:pt x="853" y="728"/>
                    <a:pt x="719" y="594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7633195" y="2741952"/>
              <a:ext cx="24396" cy="48528"/>
            </a:xfrm>
            <a:custGeom>
              <a:rect b="b" l="l" r="r" t="t"/>
              <a:pathLst>
                <a:path extrusionOk="0" h="1848" w="929">
                  <a:moveTo>
                    <a:pt x="804" y="0"/>
                  </a:moveTo>
                  <a:lnTo>
                    <a:pt x="211" y="594"/>
                  </a:lnTo>
                  <a:cubicBezTo>
                    <a:pt x="77" y="728"/>
                    <a:pt x="1" y="900"/>
                    <a:pt x="10" y="1091"/>
                  </a:cubicBezTo>
                  <a:lnTo>
                    <a:pt x="10" y="1847"/>
                  </a:lnTo>
                  <a:lnTo>
                    <a:pt x="699" y="1847"/>
                  </a:lnTo>
                  <a:cubicBezTo>
                    <a:pt x="824" y="1847"/>
                    <a:pt x="929" y="1752"/>
                    <a:pt x="929" y="1618"/>
                  </a:cubicBezTo>
                  <a:lnTo>
                    <a:pt x="929" y="393"/>
                  </a:lnTo>
                  <a:cubicBezTo>
                    <a:pt x="929" y="249"/>
                    <a:pt x="891" y="115"/>
                    <a:pt x="8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7590733" y="2738670"/>
              <a:ext cx="12342" cy="12106"/>
            </a:xfrm>
            <a:custGeom>
              <a:rect b="b" l="l" r="r" t="t"/>
              <a:pathLst>
                <a:path extrusionOk="0" h="461" w="470">
                  <a:moveTo>
                    <a:pt x="0" y="1"/>
                  </a:moveTo>
                  <a:lnTo>
                    <a:pt x="0" y="345"/>
                  </a:lnTo>
                  <a:cubicBezTo>
                    <a:pt x="0" y="412"/>
                    <a:pt x="58" y="460"/>
                    <a:pt x="125" y="460"/>
                  </a:cubicBezTo>
                  <a:lnTo>
                    <a:pt x="354" y="460"/>
                  </a:lnTo>
                  <a:cubicBezTo>
                    <a:pt x="421" y="460"/>
                    <a:pt x="469" y="403"/>
                    <a:pt x="469" y="345"/>
                  </a:cubicBezTo>
                  <a:lnTo>
                    <a:pt x="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7572115" y="2721863"/>
              <a:ext cx="24921" cy="25498"/>
            </a:xfrm>
            <a:custGeom>
              <a:rect b="b" l="l" r="r" t="t"/>
              <a:pathLst>
                <a:path extrusionOk="0" h="971" w="949">
                  <a:moveTo>
                    <a:pt x="212" y="1"/>
                  </a:moveTo>
                  <a:cubicBezTo>
                    <a:pt x="185" y="1"/>
                    <a:pt x="160" y="13"/>
                    <a:pt x="145" y="38"/>
                  </a:cubicBezTo>
                  <a:lnTo>
                    <a:pt x="1" y="258"/>
                  </a:lnTo>
                  <a:lnTo>
                    <a:pt x="355" y="899"/>
                  </a:lnTo>
                  <a:cubicBezTo>
                    <a:pt x="378" y="946"/>
                    <a:pt x="422" y="971"/>
                    <a:pt x="469" y="971"/>
                  </a:cubicBezTo>
                  <a:cubicBezTo>
                    <a:pt x="499" y="971"/>
                    <a:pt x="530" y="960"/>
                    <a:pt x="556" y="937"/>
                  </a:cubicBezTo>
                  <a:lnTo>
                    <a:pt x="948" y="641"/>
                  </a:lnTo>
                  <a:lnTo>
                    <a:pt x="278" y="28"/>
                  </a:lnTo>
                  <a:cubicBezTo>
                    <a:pt x="260" y="10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7597009" y="2721863"/>
              <a:ext cx="24894" cy="25498"/>
            </a:xfrm>
            <a:custGeom>
              <a:rect b="b" l="l" r="r" t="t"/>
              <a:pathLst>
                <a:path extrusionOk="0" h="971" w="948">
                  <a:moveTo>
                    <a:pt x="737" y="1"/>
                  </a:moveTo>
                  <a:cubicBezTo>
                    <a:pt x="713" y="1"/>
                    <a:pt x="688" y="10"/>
                    <a:pt x="670" y="28"/>
                  </a:cubicBezTo>
                  <a:lnTo>
                    <a:pt x="0" y="641"/>
                  </a:lnTo>
                  <a:lnTo>
                    <a:pt x="393" y="937"/>
                  </a:lnTo>
                  <a:cubicBezTo>
                    <a:pt x="419" y="960"/>
                    <a:pt x="450" y="971"/>
                    <a:pt x="480" y="971"/>
                  </a:cubicBezTo>
                  <a:cubicBezTo>
                    <a:pt x="526" y="971"/>
                    <a:pt x="571" y="946"/>
                    <a:pt x="594" y="899"/>
                  </a:cubicBezTo>
                  <a:lnTo>
                    <a:pt x="948" y="258"/>
                  </a:lnTo>
                  <a:lnTo>
                    <a:pt x="804" y="38"/>
                  </a:lnTo>
                  <a:cubicBezTo>
                    <a:pt x="789" y="13"/>
                    <a:pt x="763" y="1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7827204" y="2602958"/>
              <a:ext cx="48528" cy="42515"/>
            </a:xfrm>
            <a:custGeom>
              <a:rect b="b" l="l" r="r" t="t"/>
              <a:pathLst>
                <a:path extrusionOk="0" h="1619" w="1848">
                  <a:moveTo>
                    <a:pt x="920" y="1"/>
                  </a:moveTo>
                  <a:cubicBezTo>
                    <a:pt x="412" y="1"/>
                    <a:pt x="1" y="365"/>
                    <a:pt x="1" y="805"/>
                  </a:cubicBezTo>
                  <a:cubicBezTo>
                    <a:pt x="1" y="1255"/>
                    <a:pt x="412" y="1618"/>
                    <a:pt x="920" y="1618"/>
                  </a:cubicBezTo>
                  <a:cubicBezTo>
                    <a:pt x="1427" y="1618"/>
                    <a:pt x="1848" y="1255"/>
                    <a:pt x="1848" y="805"/>
                  </a:cubicBezTo>
                  <a:cubicBezTo>
                    <a:pt x="1848" y="365"/>
                    <a:pt x="1427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7827204" y="2602958"/>
              <a:ext cx="33219" cy="42515"/>
            </a:xfrm>
            <a:custGeom>
              <a:rect b="b" l="l" r="r" t="t"/>
              <a:pathLst>
                <a:path extrusionOk="0" h="1619" w="1265">
                  <a:moveTo>
                    <a:pt x="920" y="1"/>
                  </a:moveTo>
                  <a:cubicBezTo>
                    <a:pt x="412" y="1"/>
                    <a:pt x="1" y="355"/>
                    <a:pt x="1" y="805"/>
                  </a:cubicBezTo>
                  <a:cubicBezTo>
                    <a:pt x="1" y="1255"/>
                    <a:pt x="412" y="1618"/>
                    <a:pt x="920" y="1618"/>
                  </a:cubicBezTo>
                  <a:cubicBezTo>
                    <a:pt x="1034" y="1609"/>
                    <a:pt x="1159" y="1590"/>
                    <a:pt x="1264" y="1551"/>
                  </a:cubicBezTo>
                  <a:cubicBezTo>
                    <a:pt x="939" y="1456"/>
                    <a:pt x="699" y="1149"/>
                    <a:pt x="690" y="805"/>
                  </a:cubicBezTo>
                  <a:cubicBezTo>
                    <a:pt x="699" y="460"/>
                    <a:pt x="939" y="164"/>
                    <a:pt x="1264" y="58"/>
                  </a:cubicBezTo>
                  <a:cubicBezTo>
                    <a:pt x="1159" y="20"/>
                    <a:pt x="1034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7796795" y="2706002"/>
              <a:ext cx="109110" cy="84715"/>
            </a:xfrm>
            <a:custGeom>
              <a:rect b="b" l="l" r="r" t="t"/>
              <a:pathLst>
                <a:path extrusionOk="0" h="3226" w="4155">
                  <a:moveTo>
                    <a:pt x="1388" y="1"/>
                  </a:moveTo>
                  <a:lnTo>
                    <a:pt x="1388" y="690"/>
                  </a:lnTo>
                  <a:cubicBezTo>
                    <a:pt x="1379" y="862"/>
                    <a:pt x="1283" y="1025"/>
                    <a:pt x="1130" y="1101"/>
                  </a:cubicBezTo>
                  <a:lnTo>
                    <a:pt x="384" y="1474"/>
                  </a:lnTo>
                  <a:cubicBezTo>
                    <a:pt x="144" y="1589"/>
                    <a:pt x="1" y="1829"/>
                    <a:pt x="1" y="2097"/>
                  </a:cubicBezTo>
                  <a:lnTo>
                    <a:pt x="1" y="2996"/>
                  </a:lnTo>
                  <a:cubicBezTo>
                    <a:pt x="1" y="3121"/>
                    <a:pt x="106" y="3226"/>
                    <a:pt x="230" y="3226"/>
                  </a:cubicBezTo>
                  <a:lnTo>
                    <a:pt x="3925" y="3226"/>
                  </a:lnTo>
                  <a:cubicBezTo>
                    <a:pt x="4049" y="3226"/>
                    <a:pt x="4154" y="3121"/>
                    <a:pt x="4154" y="2996"/>
                  </a:cubicBezTo>
                  <a:lnTo>
                    <a:pt x="4154" y="2097"/>
                  </a:lnTo>
                  <a:cubicBezTo>
                    <a:pt x="4154" y="1829"/>
                    <a:pt x="4011" y="1589"/>
                    <a:pt x="3781" y="1474"/>
                  </a:cubicBezTo>
                  <a:lnTo>
                    <a:pt x="3035" y="1101"/>
                  </a:lnTo>
                  <a:cubicBezTo>
                    <a:pt x="2872" y="1025"/>
                    <a:pt x="2776" y="862"/>
                    <a:pt x="2776" y="690"/>
                  </a:cubicBezTo>
                  <a:lnTo>
                    <a:pt x="2776" y="1"/>
                  </a:ln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7832745" y="2706002"/>
              <a:ext cx="37210" cy="24159"/>
            </a:xfrm>
            <a:custGeom>
              <a:rect b="b" l="l" r="r" t="t"/>
              <a:pathLst>
                <a:path extrusionOk="0" h="920" w="1417">
                  <a:moveTo>
                    <a:pt x="19" y="1"/>
                  </a:moveTo>
                  <a:lnTo>
                    <a:pt x="19" y="690"/>
                  </a:lnTo>
                  <a:cubicBezTo>
                    <a:pt x="10" y="718"/>
                    <a:pt x="10" y="747"/>
                    <a:pt x="0" y="776"/>
                  </a:cubicBezTo>
                  <a:cubicBezTo>
                    <a:pt x="230" y="872"/>
                    <a:pt x="469" y="919"/>
                    <a:pt x="709" y="919"/>
                  </a:cubicBezTo>
                  <a:cubicBezTo>
                    <a:pt x="948" y="919"/>
                    <a:pt x="1187" y="872"/>
                    <a:pt x="1417" y="776"/>
                  </a:cubicBezTo>
                  <a:cubicBezTo>
                    <a:pt x="1407" y="747"/>
                    <a:pt x="1407" y="718"/>
                    <a:pt x="1407" y="690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7797058" y="2737672"/>
              <a:ext cx="109084" cy="53045"/>
            </a:xfrm>
            <a:custGeom>
              <a:rect b="b" l="l" r="r" t="t"/>
              <a:pathLst>
                <a:path extrusionOk="0" h="2020" w="4154">
                  <a:moveTo>
                    <a:pt x="910" y="1"/>
                  </a:moveTo>
                  <a:lnTo>
                    <a:pt x="383" y="268"/>
                  </a:lnTo>
                  <a:cubicBezTo>
                    <a:pt x="144" y="383"/>
                    <a:pt x="0" y="623"/>
                    <a:pt x="0" y="891"/>
                  </a:cubicBezTo>
                  <a:lnTo>
                    <a:pt x="0" y="1790"/>
                  </a:lnTo>
                  <a:cubicBezTo>
                    <a:pt x="0" y="1915"/>
                    <a:pt x="106" y="2020"/>
                    <a:pt x="230" y="2020"/>
                  </a:cubicBezTo>
                  <a:lnTo>
                    <a:pt x="3915" y="2020"/>
                  </a:lnTo>
                  <a:cubicBezTo>
                    <a:pt x="4049" y="2020"/>
                    <a:pt x="4154" y="1915"/>
                    <a:pt x="4154" y="1790"/>
                  </a:cubicBezTo>
                  <a:lnTo>
                    <a:pt x="4154" y="891"/>
                  </a:lnTo>
                  <a:cubicBezTo>
                    <a:pt x="4154" y="623"/>
                    <a:pt x="4001" y="383"/>
                    <a:pt x="3771" y="268"/>
                  </a:cubicBezTo>
                  <a:lnTo>
                    <a:pt x="3235" y="1"/>
                  </a:lnTo>
                  <a:cubicBezTo>
                    <a:pt x="2962" y="422"/>
                    <a:pt x="2517" y="632"/>
                    <a:pt x="2072" y="632"/>
                  </a:cubicBezTo>
                  <a:cubicBezTo>
                    <a:pt x="1627" y="632"/>
                    <a:pt x="1182" y="422"/>
                    <a:pt x="9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7809111" y="2621051"/>
              <a:ext cx="84715" cy="84741"/>
            </a:xfrm>
            <a:custGeom>
              <a:rect b="b" l="l" r="r" t="t"/>
              <a:pathLst>
                <a:path extrusionOk="0" h="3227" w="3226">
                  <a:moveTo>
                    <a:pt x="1609" y="1"/>
                  </a:moveTo>
                  <a:cubicBezTo>
                    <a:pt x="719" y="1"/>
                    <a:pt x="1" y="728"/>
                    <a:pt x="1" y="1618"/>
                  </a:cubicBezTo>
                  <a:cubicBezTo>
                    <a:pt x="1" y="2508"/>
                    <a:pt x="719" y="3226"/>
                    <a:pt x="1609" y="3226"/>
                  </a:cubicBezTo>
                  <a:cubicBezTo>
                    <a:pt x="2499" y="3226"/>
                    <a:pt x="3226" y="2508"/>
                    <a:pt x="3226" y="1618"/>
                  </a:cubicBezTo>
                  <a:cubicBezTo>
                    <a:pt x="3226" y="728"/>
                    <a:pt x="2499" y="1"/>
                    <a:pt x="1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7824447" y="2621051"/>
              <a:ext cx="71138" cy="76443"/>
            </a:xfrm>
            <a:custGeom>
              <a:rect b="b" l="l" r="r" t="t"/>
              <a:pathLst>
                <a:path extrusionOk="0" h="2911" w="2709">
                  <a:moveTo>
                    <a:pt x="1034" y="1"/>
                  </a:moveTo>
                  <a:cubicBezTo>
                    <a:pt x="259" y="1"/>
                    <a:pt x="1" y="1063"/>
                    <a:pt x="699" y="1408"/>
                  </a:cubicBezTo>
                  <a:cubicBezTo>
                    <a:pt x="718" y="1417"/>
                    <a:pt x="737" y="1427"/>
                    <a:pt x="757" y="1427"/>
                  </a:cubicBezTo>
                  <a:lnTo>
                    <a:pt x="1560" y="2891"/>
                  </a:lnTo>
                  <a:cubicBezTo>
                    <a:pt x="1560" y="2891"/>
                    <a:pt x="1781" y="2901"/>
                    <a:pt x="1991" y="2910"/>
                  </a:cubicBezTo>
                  <a:cubicBezTo>
                    <a:pt x="2460" y="2556"/>
                    <a:pt x="2709" y="1972"/>
                    <a:pt x="2623" y="1389"/>
                  </a:cubicBezTo>
                  <a:cubicBezTo>
                    <a:pt x="2527" y="728"/>
                    <a:pt x="2039" y="192"/>
                    <a:pt x="1388" y="39"/>
                  </a:cubicBezTo>
                  <a:cubicBezTo>
                    <a:pt x="1273" y="20"/>
                    <a:pt x="1149" y="1"/>
                    <a:pt x="1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7814888" y="2658393"/>
              <a:ext cx="72661" cy="59715"/>
            </a:xfrm>
            <a:custGeom>
              <a:rect b="b" l="l" r="r" t="t"/>
              <a:pathLst>
                <a:path extrusionOk="0" h="2274" w="2767">
                  <a:moveTo>
                    <a:pt x="1075" y="1"/>
                  </a:moveTo>
                  <a:cubicBezTo>
                    <a:pt x="986" y="1"/>
                    <a:pt x="903" y="49"/>
                    <a:pt x="862" y="139"/>
                  </a:cubicBezTo>
                  <a:cubicBezTo>
                    <a:pt x="786" y="292"/>
                    <a:pt x="680" y="436"/>
                    <a:pt x="546" y="550"/>
                  </a:cubicBezTo>
                  <a:cubicBezTo>
                    <a:pt x="422" y="656"/>
                    <a:pt x="288" y="751"/>
                    <a:pt x="135" y="828"/>
                  </a:cubicBezTo>
                  <a:cubicBezTo>
                    <a:pt x="49" y="876"/>
                    <a:pt x="1" y="971"/>
                    <a:pt x="20" y="1067"/>
                  </a:cubicBezTo>
                  <a:cubicBezTo>
                    <a:pt x="106" y="1756"/>
                    <a:pt x="699" y="2273"/>
                    <a:pt x="1389" y="2273"/>
                  </a:cubicBezTo>
                  <a:cubicBezTo>
                    <a:pt x="2106" y="2263"/>
                    <a:pt x="2709" y="1718"/>
                    <a:pt x="2767" y="1000"/>
                  </a:cubicBezTo>
                  <a:cubicBezTo>
                    <a:pt x="2767" y="924"/>
                    <a:pt x="2738" y="857"/>
                    <a:pt x="2690" y="809"/>
                  </a:cubicBezTo>
                  <a:cubicBezTo>
                    <a:pt x="2231" y="426"/>
                    <a:pt x="1695" y="158"/>
                    <a:pt x="1121" y="5"/>
                  </a:cubicBezTo>
                  <a:cubicBezTo>
                    <a:pt x="1105" y="2"/>
                    <a:pt x="1090" y="1"/>
                    <a:pt x="107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7815151" y="2658393"/>
              <a:ext cx="72661" cy="59190"/>
            </a:xfrm>
            <a:custGeom>
              <a:rect b="b" l="l" r="r" t="t"/>
              <a:pathLst>
                <a:path extrusionOk="0" h="2254" w="2767">
                  <a:moveTo>
                    <a:pt x="1065" y="1"/>
                  </a:moveTo>
                  <a:cubicBezTo>
                    <a:pt x="976" y="1"/>
                    <a:pt x="893" y="49"/>
                    <a:pt x="852" y="139"/>
                  </a:cubicBezTo>
                  <a:cubicBezTo>
                    <a:pt x="795" y="244"/>
                    <a:pt x="728" y="349"/>
                    <a:pt x="642" y="445"/>
                  </a:cubicBezTo>
                  <a:cubicBezTo>
                    <a:pt x="613" y="483"/>
                    <a:pt x="575" y="512"/>
                    <a:pt x="536" y="550"/>
                  </a:cubicBezTo>
                  <a:cubicBezTo>
                    <a:pt x="412" y="656"/>
                    <a:pt x="278" y="751"/>
                    <a:pt x="134" y="828"/>
                  </a:cubicBezTo>
                  <a:cubicBezTo>
                    <a:pt x="48" y="866"/>
                    <a:pt x="0" y="962"/>
                    <a:pt x="10" y="1067"/>
                  </a:cubicBezTo>
                  <a:cubicBezTo>
                    <a:pt x="96" y="1670"/>
                    <a:pt x="565" y="2158"/>
                    <a:pt x="1178" y="2254"/>
                  </a:cubicBezTo>
                  <a:cubicBezTo>
                    <a:pt x="862" y="2062"/>
                    <a:pt x="680" y="1708"/>
                    <a:pt x="699" y="1345"/>
                  </a:cubicBezTo>
                  <a:lnTo>
                    <a:pt x="699" y="1019"/>
                  </a:lnTo>
                  <a:cubicBezTo>
                    <a:pt x="747" y="981"/>
                    <a:pt x="804" y="943"/>
                    <a:pt x="852" y="895"/>
                  </a:cubicBezTo>
                  <a:cubicBezTo>
                    <a:pt x="977" y="780"/>
                    <a:pt x="1091" y="656"/>
                    <a:pt x="1187" y="512"/>
                  </a:cubicBezTo>
                  <a:cubicBezTo>
                    <a:pt x="1618" y="646"/>
                    <a:pt x="2029" y="866"/>
                    <a:pt x="2383" y="1163"/>
                  </a:cubicBezTo>
                  <a:cubicBezTo>
                    <a:pt x="2422" y="1201"/>
                    <a:pt x="2537" y="1306"/>
                    <a:pt x="2661" y="1421"/>
                  </a:cubicBezTo>
                  <a:cubicBezTo>
                    <a:pt x="2718" y="1287"/>
                    <a:pt x="2747" y="1144"/>
                    <a:pt x="2766" y="1000"/>
                  </a:cubicBezTo>
                  <a:cubicBezTo>
                    <a:pt x="2766" y="924"/>
                    <a:pt x="2738" y="857"/>
                    <a:pt x="2680" y="809"/>
                  </a:cubicBezTo>
                  <a:cubicBezTo>
                    <a:pt x="2221" y="426"/>
                    <a:pt x="1685" y="158"/>
                    <a:pt x="1111" y="5"/>
                  </a:cubicBezTo>
                  <a:cubicBezTo>
                    <a:pt x="1095" y="2"/>
                    <a:pt x="1080" y="1"/>
                    <a:pt x="1065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7796795" y="2749988"/>
              <a:ext cx="24422" cy="40729"/>
            </a:xfrm>
            <a:custGeom>
              <a:rect b="b" l="l" r="r" t="t"/>
              <a:pathLst>
                <a:path extrusionOk="0" h="1551" w="930">
                  <a:moveTo>
                    <a:pt x="144" y="0"/>
                  </a:moveTo>
                  <a:cubicBezTo>
                    <a:pt x="49" y="125"/>
                    <a:pt x="1" y="268"/>
                    <a:pt x="1" y="422"/>
                  </a:cubicBezTo>
                  <a:lnTo>
                    <a:pt x="1" y="1321"/>
                  </a:lnTo>
                  <a:cubicBezTo>
                    <a:pt x="1" y="1446"/>
                    <a:pt x="106" y="1551"/>
                    <a:pt x="230" y="1551"/>
                  </a:cubicBezTo>
                  <a:lnTo>
                    <a:pt x="929" y="1551"/>
                  </a:lnTo>
                  <a:lnTo>
                    <a:pt x="929" y="852"/>
                  </a:lnTo>
                  <a:cubicBezTo>
                    <a:pt x="920" y="709"/>
                    <a:pt x="862" y="575"/>
                    <a:pt x="747" y="489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7881746" y="2749988"/>
              <a:ext cx="24159" cy="40729"/>
            </a:xfrm>
            <a:custGeom>
              <a:rect b="b" l="l" r="r" t="t"/>
              <a:pathLst>
                <a:path extrusionOk="0" h="1551" w="920">
                  <a:moveTo>
                    <a:pt x="785" y="0"/>
                  </a:moveTo>
                  <a:lnTo>
                    <a:pt x="173" y="489"/>
                  </a:lnTo>
                  <a:cubicBezTo>
                    <a:pt x="68" y="575"/>
                    <a:pt x="1" y="709"/>
                    <a:pt x="1" y="852"/>
                  </a:cubicBezTo>
                  <a:lnTo>
                    <a:pt x="1" y="1551"/>
                  </a:lnTo>
                  <a:lnTo>
                    <a:pt x="690" y="1551"/>
                  </a:lnTo>
                  <a:cubicBezTo>
                    <a:pt x="814" y="1551"/>
                    <a:pt x="919" y="1446"/>
                    <a:pt x="919" y="1321"/>
                  </a:cubicBezTo>
                  <a:lnTo>
                    <a:pt x="919" y="422"/>
                  </a:lnTo>
                  <a:cubicBezTo>
                    <a:pt x="919" y="268"/>
                    <a:pt x="871" y="125"/>
                    <a:pt x="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7648978" y="2602774"/>
              <a:ext cx="150417" cy="121137"/>
            </a:xfrm>
            <a:custGeom>
              <a:rect b="b" l="l" r="r" t="t"/>
              <a:pathLst>
                <a:path extrusionOk="0" h="4613" w="5728">
                  <a:moveTo>
                    <a:pt x="2864" y="1"/>
                  </a:moveTo>
                  <a:cubicBezTo>
                    <a:pt x="2749" y="1"/>
                    <a:pt x="2634" y="80"/>
                    <a:pt x="2634" y="238"/>
                  </a:cubicBezTo>
                  <a:lnTo>
                    <a:pt x="2634" y="2640"/>
                  </a:lnTo>
                  <a:lnTo>
                    <a:pt x="203" y="4190"/>
                  </a:lnTo>
                  <a:cubicBezTo>
                    <a:pt x="1" y="4336"/>
                    <a:pt x="134" y="4612"/>
                    <a:pt x="337" y="4612"/>
                  </a:cubicBezTo>
                  <a:cubicBezTo>
                    <a:pt x="374" y="4612"/>
                    <a:pt x="413" y="4603"/>
                    <a:pt x="452" y="4582"/>
                  </a:cubicBezTo>
                  <a:lnTo>
                    <a:pt x="2864" y="3042"/>
                  </a:lnTo>
                  <a:lnTo>
                    <a:pt x="5276" y="4582"/>
                  </a:lnTo>
                  <a:cubicBezTo>
                    <a:pt x="5315" y="4603"/>
                    <a:pt x="5354" y="4612"/>
                    <a:pt x="5391" y="4612"/>
                  </a:cubicBezTo>
                  <a:cubicBezTo>
                    <a:pt x="5594" y="4612"/>
                    <a:pt x="5727" y="4336"/>
                    <a:pt x="5525" y="4190"/>
                  </a:cubicBezTo>
                  <a:lnTo>
                    <a:pt x="3094" y="2649"/>
                  </a:lnTo>
                  <a:lnTo>
                    <a:pt x="3094" y="238"/>
                  </a:lnTo>
                  <a:cubicBezTo>
                    <a:pt x="3094" y="80"/>
                    <a:pt x="2979" y="1"/>
                    <a:pt x="2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44"/>
          <p:cNvGrpSpPr/>
          <p:nvPr/>
        </p:nvGrpSpPr>
        <p:grpSpPr>
          <a:xfrm>
            <a:off x="1384981" y="1593797"/>
            <a:ext cx="1006563" cy="905403"/>
            <a:chOff x="1737326" y="2900773"/>
            <a:chExt cx="374730" cy="350361"/>
          </a:xfrm>
        </p:grpSpPr>
        <p:sp>
          <p:nvSpPr>
            <p:cNvPr id="1340" name="Google Shape;1340;p44"/>
            <p:cNvSpPr/>
            <p:nvPr/>
          </p:nvSpPr>
          <p:spPr>
            <a:xfrm>
              <a:off x="1942890" y="2936723"/>
              <a:ext cx="169167" cy="176966"/>
            </a:xfrm>
            <a:custGeom>
              <a:rect b="b" l="l" r="r" t="t"/>
              <a:pathLst>
                <a:path extrusionOk="0" h="6739" w="6442">
                  <a:moveTo>
                    <a:pt x="690" y="0"/>
                  </a:moveTo>
                  <a:cubicBezTo>
                    <a:pt x="307" y="0"/>
                    <a:pt x="1" y="316"/>
                    <a:pt x="1" y="689"/>
                  </a:cubicBezTo>
                  <a:lnTo>
                    <a:pt x="1" y="4374"/>
                  </a:lnTo>
                  <a:cubicBezTo>
                    <a:pt x="1" y="4757"/>
                    <a:pt x="307" y="5063"/>
                    <a:pt x="690" y="5063"/>
                  </a:cubicBezTo>
                  <a:lnTo>
                    <a:pt x="1379" y="5063"/>
                  </a:lnTo>
                  <a:lnTo>
                    <a:pt x="996" y="6604"/>
                  </a:lnTo>
                  <a:cubicBezTo>
                    <a:pt x="982" y="6676"/>
                    <a:pt x="1039" y="6738"/>
                    <a:pt x="1110" y="6738"/>
                  </a:cubicBezTo>
                  <a:cubicBezTo>
                    <a:pt x="1132" y="6738"/>
                    <a:pt x="1155" y="6732"/>
                    <a:pt x="1178" y="6718"/>
                  </a:cubicBezTo>
                  <a:lnTo>
                    <a:pt x="3446" y="5063"/>
                  </a:lnTo>
                  <a:lnTo>
                    <a:pt x="5753" y="5063"/>
                  </a:lnTo>
                  <a:cubicBezTo>
                    <a:pt x="6126" y="5063"/>
                    <a:pt x="6442" y="4757"/>
                    <a:pt x="6442" y="4374"/>
                  </a:cubicBezTo>
                  <a:lnTo>
                    <a:pt x="6442" y="689"/>
                  </a:lnTo>
                  <a:cubicBezTo>
                    <a:pt x="6442" y="316"/>
                    <a:pt x="6135" y="10"/>
                    <a:pt x="5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2003209" y="2936723"/>
              <a:ext cx="48528" cy="114861"/>
            </a:xfrm>
            <a:custGeom>
              <a:rect b="b" l="l" r="r" t="t"/>
              <a:pathLst>
                <a:path extrusionOk="0" h="4374" w="1848">
                  <a:moveTo>
                    <a:pt x="1" y="0"/>
                  </a:moveTo>
                  <a:lnTo>
                    <a:pt x="1" y="3455"/>
                  </a:lnTo>
                  <a:cubicBezTo>
                    <a:pt x="1" y="3962"/>
                    <a:pt x="412" y="4374"/>
                    <a:pt x="919" y="4374"/>
                  </a:cubicBezTo>
                  <a:cubicBezTo>
                    <a:pt x="1427" y="4374"/>
                    <a:pt x="1848" y="3962"/>
                    <a:pt x="1848" y="3455"/>
                  </a:cubicBez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2015525" y="2900773"/>
              <a:ext cx="23660" cy="96532"/>
            </a:xfrm>
            <a:custGeom>
              <a:rect b="b" l="l" r="r" t="t"/>
              <a:pathLst>
                <a:path extrusionOk="0" h="3676" w="901">
                  <a:moveTo>
                    <a:pt x="224" y="0"/>
                  </a:moveTo>
                  <a:cubicBezTo>
                    <a:pt x="98" y="0"/>
                    <a:pt x="1" y="111"/>
                    <a:pt x="10" y="240"/>
                  </a:cubicBezTo>
                  <a:lnTo>
                    <a:pt x="211" y="3455"/>
                  </a:lnTo>
                  <a:cubicBezTo>
                    <a:pt x="211" y="3580"/>
                    <a:pt x="316" y="3676"/>
                    <a:pt x="441" y="3676"/>
                  </a:cubicBezTo>
                  <a:lnTo>
                    <a:pt x="470" y="3676"/>
                  </a:lnTo>
                  <a:cubicBezTo>
                    <a:pt x="584" y="3676"/>
                    <a:pt x="690" y="3580"/>
                    <a:pt x="699" y="3455"/>
                  </a:cubicBezTo>
                  <a:lnTo>
                    <a:pt x="900" y="240"/>
                  </a:lnTo>
                  <a:cubicBezTo>
                    <a:pt x="900" y="111"/>
                    <a:pt x="803" y="0"/>
                    <a:pt x="685" y="0"/>
                  </a:cubicBezTo>
                  <a:cubicBezTo>
                    <a:pt x="680" y="0"/>
                    <a:pt x="675" y="0"/>
                    <a:pt x="671" y="1"/>
                  </a:cubicBezTo>
                  <a:lnTo>
                    <a:pt x="240" y="1"/>
                  </a:lnTo>
                  <a:cubicBezTo>
                    <a:pt x="235" y="0"/>
                    <a:pt x="229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2015289" y="3015371"/>
              <a:ext cx="24396" cy="24159"/>
            </a:xfrm>
            <a:custGeom>
              <a:rect b="b" l="l" r="r" t="t"/>
              <a:pathLst>
                <a:path extrusionOk="0" h="920" w="929">
                  <a:moveTo>
                    <a:pt x="459" y="1"/>
                  </a:moveTo>
                  <a:cubicBezTo>
                    <a:pt x="211" y="1"/>
                    <a:pt x="0" y="211"/>
                    <a:pt x="0" y="460"/>
                  </a:cubicBezTo>
                  <a:cubicBezTo>
                    <a:pt x="0" y="718"/>
                    <a:pt x="211" y="919"/>
                    <a:pt x="459" y="919"/>
                  </a:cubicBezTo>
                  <a:cubicBezTo>
                    <a:pt x="718" y="919"/>
                    <a:pt x="928" y="718"/>
                    <a:pt x="928" y="460"/>
                  </a:cubicBezTo>
                  <a:cubicBezTo>
                    <a:pt x="928" y="211"/>
                    <a:pt x="718" y="1"/>
                    <a:pt x="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1737326" y="3166419"/>
              <a:ext cx="205353" cy="84715"/>
            </a:xfrm>
            <a:custGeom>
              <a:rect b="b" l="l" r="r" t="t"/>
              <a:pathLst>
                <a:path extrusionOk="0" h="3226" w="7820">
                  <a:moveTo>
                    <a:pt x="2527" y="0"/>
                  </a:moveTo>
                  <a:lnTo>
                    <a:pt x="603" y="709"/>
                  </a:lnTo>
                  <a:cubicBezTo>
                    <a:pt x="240" y="833"/>
                    <a:pt x="0" y="1177"/>
                    <a:pt x="0" y="1570"/>
                  </a:cubicBezTo>
                  <a:lnTo>
                    <a:pt x="0" y="2996"/>
                  </a:lnTo>
                  <a:cubicBezTo>
                    <a:pt x="0" y="3120"/>
                    <a:pt x="96" y="3226"/>
                    <a:pt x="230" y="3226"/>
                  </a:cubicBezTo>
                  <a:lnTo>
                    <a:pt x="7590" y="3226"/>
                  </a:lnTo>
                  <a:cubicBezTo>
                    <a:pt x="7714" y="3226"/>
                    <a:pt x="7819" y="3120"/>
                    <a:pt x="7819" y="2996"/>
                  </a:cubicBezTo>
                  <a:lnTo>
                    <a:pt x="7819" y="1570"/>
                  </a:lnTo>
                  <a:cubicBezTo>
                    <a:pt x="7819" y="1187"/>
                    <a:pt x="7580" y="843"/>
                    <a:pt x="7216" y="709"/>
                  </a:cubicBezTo>
                  <a:lnTo>
                    <a:pt x="5293" y="0"/>
                  </a:lnTo>
                  <a:lnTo>
                    <a:pt x="3915" y="460"/>
                  </a:lnTo>
                  <a:lnTo>
                    <a:pt x="25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1827792" y="3190788"/>
              <a:ext cx="24396" cy="60345"/>
            </a:xfrm>
            <a:custGeom>
              <a:rect b="b" l="l" r="r" t="t"/>
              <a:pathLst>
                <a:path extrusionOk="0" h="2298" w="929">
                  <a:moveTo>
                    <a:pt x="221" y="1"/>
                  </a:moveTo>
                  <a:lnTo>
                    <a:pt x="1" y="2298"/>
                  </a:lnTo>
                  <a:lnTo>
                    <a:pt x="929" y="2298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1829552" y="3178472"/>
              <a:ext cx="21139" cy="20640"/>
            </a:xfrm>
            <a:custGeom>
              <a:rect b="b" l="l" r="r" t="t"/>
              <a:pathLst>
                <a:path extrusionOk="0" h="786" w="805">
                  <a:moveTo>
                    <a:pt x="1" y="1"/>
                  </a:moveTo>
                  <a:lnTo>
                    <a:pt x="1" y="623"/>
                  </a:lnTo>
                  <a:cubicBezTo>
                    <a:pt x="1" y="709"/>
                    <a:pt x="77" y="785"/>
                    <a:pt x="163" y="785"/>
                  </a:cubicBezTo>
                  <a:lnTo>
                    <a:pt x="642" y="785"/>
                  </a:lnTo>
                  <a:cubicBezTo>
                    <a:pt x="728" y="785"/>
                    <a:pt x="805" y="709"/>
                    <a:pt x="805" y="623"/>
                  </a:cubicBezTo>
                  <a:lnTo>
                    <a:pt x="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1906703" y="3191051"/>
              <a:ext cx="36213" cy="60083"/>
            </a:xfrm>
            <a:custGeom>
              <a:rect b="b" l="l" r="r" t="t"/>
              <a:pathLst>
                <a:path extrusionOk="0" h="2288" w="1379">
                  <a:moveTo>
                    <a:pt x="1130" y="0"/>
                  </a:moveTo>
                  <a:lnTo>
                    <a:pt x="269" y="862"/>
                  </a:lnTo>
                  <a:cubicBezTo>
                    <a:pt x="96" y="1043"/>
                    <a:pt x="1" y="1273"/>
                    <a:pt x="1" y="1522"/>
                  </a:cubicBezTo>
                  <a:lnTo>
                    <a:pt x="1" y="2288"/>
                  </a:lnTo>
                  <a:lnTo>
                    <a:pt x="1149" y="2288"/>
                  </a:lnTo>
                  <a:cubicBezTo>
                    <a:pt x="1274" y="2288"/>
                    <a:pt x="1379" y="2182"/>
                    <a:pt x="1379" y="2058"/>
                  </a:cubicBezTo>
                  <a:lnTo>
                    <a:pt x="1379" y="632"/>
                  </a:lnTo>
                  <a:cubicBezTo>
                    <a:pt x="1379" y="402"/>
                    <a:pt x="1283" y="173"/>
                    <a:pt x="1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1773513" y="2979185"/>
              <a:ext cx="132981" cy="96794"/>
            </a:xfrm>
            <a:custGeom>
              <a:rect b="b" l="l" r="r" t="t"/>
              <a:pathLst>
                <a:path extrusionOk="0" h="3686" w="5064">
                  <a:moveTo>
                    <a:pt x="1847" y="1"/>
                  </a:moveTo>
                  <a:cubicBezTo>
                    <a:pt x="823" y="1"/>
                    <a:pt x="0" y="824"/>
                    <a:pt x="0" y="1838"/>
                  </a:cubicBezTo>
                  <a:lnTo>
                    <a:pt x="0" y="2384"/>
                  </a:lnTo>
                  <a:cubicBezTo>
                    <a:pt x="0" y="2632"/>
                    <a:pt x="39" y="2881"/>
                    <a:pt x="125" y="3111"/>
                  </a:cubicBezTo>
                  <a:lnTo>
                    <a:pt x="201" y="3341"/>
                  </a:lnTo>
                  <a:cubicBezTo>
                    <a:pt x="221" y="3417"/>
                    <a:pt x="230" y="3484"/>
                    <a:pt x="230" y="3561"/>
                  </a:cubicBezTo>
                  <a:lnTo>
                    <a:pt x="230" y="3685"/>
                  </a:lnTo>
                  <a:lnTo>
                    <a:pt x="4833" y="3685"/>
                  </a:lnTo>
                  <a:lnTo>
                    <a:pt x="4833" y="3561"/>
                  </a:lnTo>
                  <a:cubicBezTo>
                    <a:pt x="4833" y="3484"/>
                    <a:pt x="4853" y="3417"/>
                    <a:pt x="4872" y="3341"/>
                  </a:cubicBezTo>
                  <a:lnTo>
                    <a:pt x="4948" y="3111"/>
                  </a:lnTo>
                  <a:cubicBezTo>
                    <a:pt x="5025" y="2881"/>
                    <a:pt x="5063" y="2632"/>
                    <a:pt x="5063" y="2384"/>
                  </a:cubicBezTo>
                  <a:lnTo>
                    <a:pt x="5063" y="460"/>
                  </a:lnTo>
                  <a:cubicBezTo>
                    <a:pt x="5063" y="201"/>
                    <a:pt x="4862" y="1"/>
                    <a:pt x="46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1803659" y="2979185"/>
              <a:ext cx="102834" cy="96794"/>
            </a:xfrm>
            <a:custGeom>
              <a:rect b="b" l="l" r="r" t="t"/>
              <a:pathLst>
                <a:path extrusionOk="0" h="3686" w="3916">
                  <a:moveTo>
                    <a:pt x="931" y="0"/>
                  </a:moveTo>
                  <a:cubicBezTo>
                    <a:pt x="413" y="0"/>
                    <a:pt x="1" y="418"/>
                    <a:pt x="1" y="929"/>
                  </a:cubicBezTo>
                  <a:cubicBezTo>
                    <a:pt x="1" y="1446"/>
                    <a:pt x="422" y="1867"/>
                    <a:pt x="939" y="1867"/>
                  </a:cubicBezTo>
                  <a:lnTo>
                    <a:pt x="1063" y="1867"/>
                  </a:lnTo>
                  <a:lnTo>
                    <a:pt x="1130" y="3685"/>
                  </a:lnTo>
                  <a:lnTo>
                    <a:pt x="3685" y="3685"/>
                  </a:lnTo>
                  <a:lnTo>
                    <a:pt x="3685" y="3561"/>
                  </a:lnTo>
                  <a:cubicBezTo>
                    <a:pt x="3685" y="3484"/>
                    <a:pt x="3695" y="3417"/>
                    <a:pt x="3724" y="3341"/>
                  </a:cubicBezTo>
                  <a:lnTo>
                    <a:pt x="3800" y="3111"/>
                  </a:lnTo>
                  <a:cubicBezTo>
                    <a:pt x="3877" y="2881"/>
                    <a:pt x="3915" y="2632"/>
                    <a:pt x="3915" y="2384"/>
                  </a:cubicBezTo>
                  <a:lnTo>
                    <a:pt x="3915" y="460"/>
                  </a:lnTo>
                  <a:cubicBezTo>
                    <a:pt x="3915" y="201"/>
                    <a:pt x="3714" y="1"/>
                    <a:pt x="3456" y="1"/>
                  </a:cubicBezTo>
                  <a:lnTo>
                    <a:pt x="948" y="1"/>
                  </a:lnTo>
                  <a:cubicBezTo>
                    <a:pt x="942" y="0"/>
                    <a:pt x="937" y="0"/>
                    <a:pt x="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4"/>
            <p:cNvSpPr/>
            <p:nvPr/>
          </p:nvSpPr>
          <p:spPr>
            <a:xfrm>
              <a:off x="1803659" y="3124193"/>
              <a:ext cx="72661" cy="54306"/>
            </a:xfrm>
            <a:custGeom>
              <a:rect b="b" l="l" r="r" t="t"/>
              <a:pathLst>
                <a:path extrusionOk="0" h="2068" w="2767">
                  <a:moveTo>
                    <a:pt x="1" y="1"/>
                  </a:moveTo>
                  <a:lnTo>
                    <a:pt x="1" y="2068"/>
                  </a:lnTo>
                  <a:lnTo>
                    <a:pt x="2767" y="2068"/>
                  </a:lnTo>
                  <a:lnTo>
                    <a:pt x="2767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4"/>
            <p:cNvSpPr/>
            <p:nvPr/>
          </p:nvSpPr>
          <p:spPr>
            <a:xfrm>
              <a:off x="1803659" y="3124193"/>
              <a:ext cx="72661" cy="30173"/>
            </a:xfrm>
            <a:custGeom>
              <a:rect b="b" l="l" r="r" t="t"/>
              <a:pathLst>
                <a:path extrusionOk="0" h="1149" w="2767">
                  <a:moveTo>
                    <a:pt x="1" y="1"/>
                  </a:moveTo>
                  <a:lnTo>
                    <a:pt x="1" y="776"/>
                  </a:lnTo>
                  <a:cubicBezTo>
                    <a:pt x="427" y="1025"/>
                    <a:pt x="905" y="1149"/>
                    <a:pt x="1384" y="1149"/>
                  </a:cubicBezTo>
                  <a:cubicBezTo>
                    <a:pt x="1862" y="1149"/>
                    <a:pt x="2341" y="1025"/>
                    <a:pt x="2767" y="776"/>
                  </a:cubicBezTo>
                  <a:lnTo>
                    <a:pt x="2767" y="1"/>
                  </a:ln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4"/>
            <p:cNvSpPr/>
            <p:nvPr/>
          </p:nvSpPr>
          <p:spPr>
            <a:xfrm>
              <a:off x="1791606" y="3156387"/>
              <a:ext cx="48528" cy="43198"/>
            </a:xfrm>
            <a:custGeom>
              <a:rect b="b" l="l" r="r" t="t"/>
              <a:pathLst>
                <a:path extrusionOk="0" h="1645" w="1848">
                  <a:moveTo>
                    <a:pt x="406" y="1"/>
                  </a:moveTo>
                  <a:cubicBezTo>
                    <a:pt x="322" y="1"/>
                    <a:pt x="240" y="50"/>
                    <a:pt x="201" y="134"/>
                  </a:cubicBezTo>
                  <a:lnTo>
                    <a:pt x="0" y="555"/>
                  </a:lnTo>
                  <a:lnTo>
                    <a:pt x="766" y="1559"/>
                  </a:lnTo>
                  <a:cubicBezTo>
                    <a:pt x="812" y="1616"/>
                    <a:pt x="880" y="1645"/>
                    <a:pt x="948" y="1645"/>
                  </a:cubicBezTo>
                  <a:cubicBezTo>
                    <a:pt x="1007" y="1645"/>
                    <a:pt x="1066" y="1623"/>
                    <a:pt x="1111" y="1579"/>
                  </a:cubicBezTo>
                  <a:lnTo>
                    <a:pt x="1848" y="842"/>
                  </a:lnTo>
                  <a:lnTo>
                    <a:pt x="527" y="38"/>
                  </a:lnTo>
                  <a:cubicBezTo>
                    <a:pt x="489" y="13"/>
                    <a:pt x="447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4"/>
            <p:cNvSpPr/>
            <p:nvPr/>
          </p:nvSpPr>
          <p:spPr>
            <a:xfrm>
              <a:off x="1840108" y="3156387"/>
              <a:ext cx="48292" cy="43198"/>
            </a:xfrm>
            <a:custGeom>
              <a:rect b="b" l="l" r="r" t="t"/>
              <a:pathLst>
                <a:path extrusionOk="0" h="1645" w="1839">
                  <a:moveTo>
                    <a:pt x="1433" y="1"/>
                  </a:moveTo>
                  <a:cubicBezTo>
                    <a:pt x="1391" y="1"/>
                    <a:pt x="1349" y="13"/>
                    <a:pt x="1312" y="38"/>
                  </a:cubicBezTo>
                  <a:lnTo>
                    <a:pt x="1" y="842"/>
                  </a:lnTo>
                  <a:lnTo>
                    <a:pt x="728" y="1579"/>
                  </a:lnTo>
                  <a:cubicBezTo>
                    <a:pt x="777" y="1623"/>
                    <a:pt x="838" y="1645"/>
                    <a:pt x="897" y="1645"/>
                  </a:cubicBezTo>
                  <a:cubicBezTo>
                    <a:pt x="966" y="1645"/>
                    <a:pt x="1031" y="1616"/>
                    <a:pt x="1072" y="1559"/>
                  </a:cubicBezTo>
                  <a:lnTo>
                    <a:pt x="1838" y="555"/>
                  </a:lnTo>
                  <a:lnTo>
                    <a:pt x="1647" y="134"/>
                  </a:lnTo>
                  <a:cubicBezTo>
                    <a:pt x="1602" y="50"/>
                    <a:pt x="1518" y="1"/>
                    <a:pt x="1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4"/>
            <p:cNvSpPr/>
            <p:nvPr/>
          </p:nvSpPr>
          <p:spPr>
            <a:xfrm>
              <a:off x="1779552" y="3028107"/>
              <a:ext cx="121137" cy="114205"/>
            </a:xfrm>
            <a:custGeom>
              <a:rect b="b" l="l" r="r" t="t"/>
              <a:pathLst>
                <a:path extrusionOk="0" h="4349" w="4613">
                  <a:moveTo>
                    <a:pt x="1986" y="0"/>
                  </a:moveTo>
                  <a:cubicBezTo>
                    <a:pt x="1399" y="0"/>
                    <a:pt x="893" y="98"/>
                    <a:pt x="641" y="157"/>
                  </a:cubicBezTo>
                  <a:cubicBezTo>
                    <a:pt x="536" y="186"/>
                    <a:pt x="459" y="281"/>
                    <a:pt x="459" y="387"/>
                  </a:cubicBezTo>
                  <a:lnTo>
                    <a:pt x="459" y="942"/>
                  </a:lnTo>
                  <a:cubicBezTo>
                    <a:pt x="459" y="1056"/>
                    <a:pt x="412" y="1171"/>
                    <a:pt x="325" y="1267"/>
                  </a:cubicBezTo>
                  <a:lnTo>
                    <a:pt x="134" y="1449"/>
                  </a:lnTo>
                  <a:cubicBezTo>
                    <a:pt x="48" y="1535"/>
                    <a:pt x="0" y="1659"/>
                    <a:pt x="0" y="1774"/>
                  </a:cubicBezTo>
                  <a:lnTo>
                    <a:pt x="0" y="2052"/>
                  </a:lnTo>
                  <a:cubicBezTo>
                    <a:pt x="0" y="3315"/>
                    <a:pt x="1034" y="4349"/>
                    <a:pt x="2307" y="4349"/>
                  </a:cubicBezTo>
                  <a:cubicBezTo>
                    <a:pt x="3579" y="4349"/>
                    <a:pt x="4613" y="3315"/>
                    <a:pt x="4613" y="2042"/>
                  </a:cubicBezTo>
                  <a:lnTo>
                    <a:pt x="4613" y="1774"/>
                  </a:lnTo>
                  <a:cubicBezTo>
                    <a:pt x="4603" y="1650"/>
                    <a:pt x="4556" y="1535"/>
                    <a:pt x="4469" y="1449"/>
                  </a:cubicBezTo>
                  <a:lnTo>
                    <a:pt x="4288" y="1257"/>
                  </a:lnTo>
                  <a:cubicBezTo>
                    <a:pt x="4192" y="1171"/>
                    <a:pt x="4144" y="1056"/>
                    <a:pt x="4144" y="932"/>
                  </a:cubicBezTo>
                  <a:lnTo>
                    <a:pt x="4144" y="817"/>
                  </a:lnTo>
                  <a:cubicBezTo>
                    <a:pt x="4144" y="721"/>
                    <a:pt x="4106" y="635"/>
                    <a:pt x="4029" y="578"/>
                  </a:cubicBezTo>
                  <a:cubicBezTo>
                    <a:pt x="3415" y="126"/>
                    <a:pt x="2649" y="0"/>
                    <a:pt x="198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4"/>
            <p:cNvSpPr/>
            <p:nvPr/>
          </p:nvSpPr>
          <p:spPr>
            <a:xfrm>
              <a:off x="1779552" y="3028107"/>
              <a:ext cx="108848" cy="113706"/>
            </a:xfrm>
            <a:custGeom>
              <a:rect b="b" l="l" r="r" t="t"/>
              <a:pathLst>
                <a:path extrusionOk="0" h="4330" w="4145">
                  <a:moveTo>
                    <a:pt x="1990" y="1"/>
                  </a:moveTo>
                  <a:cubicBezTo>
                    <a:pt x="1773" y="1"/>
                    <a:pt x="1566" y="14"/>
                    <a:pt x="1378" y="32"/>
                  </a:cubicBezTo>
                  <a:cubicBezTo>
                    <a:pt x="1129" y="61"/>
                    <a:pt x="881" y="99"/>
                    <a:pt x="641" y="157"/>
                  </a:cubicBezTo>
                  <a:cubicBezTo>
                    <a:pt x="536" y="186"/>
                    <a:pt x="459" y="281"/>
                    <a:pt x="459" y="387"/>
                  </a:cubicBezTo>
                  <a:lnTo>
                    <a:pt x="459" y="932"/>
                  </a:lnTo>
                  <a:cubicBezTo>
                    <a:pt x="459" y="1056"/>
                    <a:pt x="412" y="1171"/>
                    <a:pt x="325" y="1257"/>
                  </a:cubicBezTo>
                  <a:lnTo>
                    <a:pt x="134" y="1449"/>
                  </a:lnTo>
                  <a:cubicBezTo>
                    <a:pt x="48" y="1535"/>
                    <a:pt x="0" y="1650"/>
                    <a:pt x="0" y="1774"/>
                  </a:cubicBezTo>
                  <a:lnTo>
                    <a:pt x="0" y="2042"/>
                  </a:lnTo>
                  <a:cubicBezTo>
                    <a:pt x="0" y="3210"/>
                    <a:pt x="871" y="4186"/>
                    <a:pt x="2029" y="4329"/>
                  </a:cubicBezTo>
                  <a:cubicBezTo>
                    <a:pt x="1608" y="3899"/>
                    <a:pt x="1378" y="3334"/>
                    <a:pt x="1378" y="2741"/>
                  </a:cubicBezTo>
                  <a:lnTo>
                    <a:pt x="1378" y="1056"/>
                  </a:lnTo>
                  <a:cubicBezTo>
                    <a:pt x="1378" y="827"/>
                    <a:pt x="1560" y="626"/>
                    <a:pt x="1790" y="597"/>
                  </a:cubicBezTo>
                  <a:cubicBezTo>
                    <a:pt x="1971" y="575"/>
                    <a:pt x="2201" y="556"/>
                    <a:pt x="2456" y="556"/>
                  </a:cubicBezTo>
                  <a:cubicBezTo>
                    <a:pt x="2980" y="556"/>
                    <a:pt x="3610" y="636"/>
                    <a:pt x="4144" y="932"/>
                  </a:cubicBezTo>
                  <a:lnTo>
                    <a:pt x="4144" y="817"/>
                  </a:lnTo>
                  <a:cubicBezTo>
                    <a:pt x="4144" y="721"/>
                    <a:pt x="4106" y="635"/>
                    <a:pt x="4029" y="578"/>
                  </a:cubicBezTo>
                  <a:cubicBezTo>
                    <a:pt x="3416" y="123"/>
                    <a:pt x="2655" y="1"/>
                    <a:pt x="1990" y="1"/>
                  </a:cubicBezTo>
                  <a:close/>
                </a:path>
              </a:pathLst>
            </a:custGeom>
            <a:solidFill>
              <a:srgbClr val="DF94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4"/>
            <p:cNvSpPr/>
            <p:nvPr/>
          </p:nvSpPr>
          <p:spPr>
            <a:xfrm>
              <a:off x="1737326" y="3191051"/>
              <a:ext cx="36213" cy="60083"/>
            </a:xfrm>
            <a:custGeom>
              <a:rect b="b" l="l" r="r" t="t"/>
              <a:pathLst>
                <a:path extrusionOk="0" h="2288" w="1379">
                  <a:moveTo>
                    <a:pt x="249" y="0"/>
                  </a:moveTo>
                  <a:cubicBezTo>
                    <a:pt x="86" y="173"/>
                    <a:pt x="0" y="402"/>
                    <a:pt x="0" y="632"/>
                  </a:cubicBezTo>
                  <a:lnTo>
                    <a:pt x="0" y="2058"/>
                  </a:lnTo>
                  <a:cubicBezTo>
                    <a:pt x="0" y="2182"/>
                    <a:pt x="96" y="2288"/>
                    <a:pt x="230" y="2288"/>
                  </a:cubicBezTo>
                  <a:lnTo>
                    <a:pt x="1378" y="2288"/>
                  </a:lnTo>
                  <a:lnTo>
                    <a:pt x="1378" y="1522"/>
                  </a:lnTo>
                  <a:cubicBezTo>
                    <a:pt x="1378" y="1273"/>
                    <a:pt x="1283" y="1043"/>
                    <a:pt x="1110" y="862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5"/>
          <p:cNvSpPr/>
          <p:nvPr/>
        </p:nvSpPr>
        <p:spPr>
          <a:xfrm rot="520928">
            <a:off x="710086" y="668776"/>
            <a:ext cx="1540526" cy="1289697"/>
          </a:xfrm>
          <a:custGeom>
            <a:rect b="b" l="l" r="r" t="t"/>
            <a:pathLst>
              <a:path extrusionOk="0" h="145830" w="174192">
                <a:moveTo>
                  <a:pt x="123428" y="0"/>
                </a:moveTo>
                <a:cubicBezTo>
                  <a:pt x="122540" y="0"/>
                  <a:pt x="121648" y="28"/>
                  <a:pt x="120754" y="85"/>
                </a:cubicBezTo>
                <a:cubicBezTo>
                  <a:pt x="118686" y="218"/>
                  <a:pt x="116551" y="485"/>
                  <a:pt x="114516" y="952"/>
                </a:cubicBezTo>
                <a:cubicBezTo>
                  <a:pt x="99672" y="4121"/>
                  <a:pt x="86796" y="15329"/>
                  <a:pt x="81459" y="29706"/>
                </a:cubicBezTo>
                <a:cubicBezTo>
                  <a:pt x="78324" y="38145"/>
                  <a:pt x="77456" y="47852"/>
                  <a:pt x="71452" y="54557"/>
                </a:cubicBezTo>
                <a:cubicBezTo>
                  <a:pt x="64880" y="61918"/>
                  <a:pt x="54445" y="63270"/>
                  <a:pt x="44341" y="63270"/>
                </a:cubicBezTo>
                <a:cubicBezTo>
                  <a:pt x="42495" y="63270"/>
                  <a:pt x="40660" y="63225"/>
                  <a:pt x="38862" y="63163"/>
                </a:cubicBezTo>
                <a:cubicBezTo>
                  <a:pt x="37175" y="63110"/>
                  <a:pt x="35456" y="63071"/>
                  <a:pt x="33726" y="63071"/>
                </a:cubicBezTo>
                <a:cubicBezTo>
                  <a:pt x="23548" y="63071"/>
                  <a:pt x="12982" y="64405"/>
                  <a:pt x="6339" y="71903"/>
                </a:cubicBezTo>
                <a:cubicBezTo>
                  <a:pt x="1569" y="77373"/>
                  <a:pt x="1" y="85146"/>
                  <a:pt x="401" y="92518"/>
                </a:cubicBezTo>
                <a:cubicBezTo>
                  <a:pt x="1435" y="111965"/>
                  <a:pt x="14978" y="129344"/>
                  <a:pt x="32191" y="138017"/>
                </a:cubicBezTo>
                <a:cubicBezTo>
                  <a:pt x="43108" y="143507"/>
                  <a:pt x="55243" y="145830"/>
                  <a:pt x="67460" y="145830"/>
                </a:cubicBezTo>
                <a:cubicBezTo>
                  <a:pt x="74540" y="145830"/>
                  <a:pt x="81649" y="145049"/>
                  <a:pt x="88564" y="143654"/>
                </a:cubicBezTo>
                <a:cubicBezTo>
                  <a:pt x="115016" y="138317"/>
                  <a:pt x="140101" y="123707"/>
                  <a:pt x="155245" y="101124"/>
                </a:cubicBezTo>
                <a:cubicBezTo>
                  <a:pt x="170389" y="78508"/>
                  <a:pt x="174192" y="47719"/>
                  <a:pt x="162083" y="23301"/>
                </a:cubicBezTo>
                <a:lnTo>
                  <a:pt x="161083" y="21634"/>
                </a:lnTo>
                <a:cubicBezTo>
                  <a:pt x="153011" y="8328"/>
                  <a:pt x="138742" y="0"/>
                  <a:pt x="123428" y="0"/>
                </a:cubicBezTo>
                <a:close/>
              </a:path>
            </a:pathLst>
          </a:custGeom>
          <a:solidFill>
            <a:srgbClr val="F3F1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5"/>
          <p:cNvSpPr txBox="1"/>
          <p:nvPr>
            <p:ph idx="2" type="title"/>
          </p:nvPr>
        </p:nvSpPr>
        <p:spPr>
          <a:xfrm>
            <a:off x="127700" y="1971813"/>
            <a:ext cx="6636000" cy="14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Fatores de Risco </a:t>
            </a:r>
            <a:endParaRPr sz="4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&amp; </a:t>
            </a:r>
            <a:r>
              <a:rPr lang="en" sz="4000">
                <a:solidFill>
                  <a:schemeClr val="accent4"/>
                </a:solidFill>
              </a:rPr>
              <a:t>Estágios da doença</a:t>
            </a:r>
            <a:endParaRPr sz="4000">
              <a:solidFill>
                <a:schemeClr val="accent4"/>
              </a:solidFill>
            </a:endParaRPr>
          </a:p>
        </p:txBody>
      </p:sp>
      <p:sp>
        <p:nvSpPr>
          <p:cNvPr id="1363" name="Google Shape;1363;p45"/>
          <p:cNvSpPr txBox="1"/>
          <p:nvPr>
            <p:ph idx="1" type="subTitle"/>
          </p:nvPr>
        </p:nvSpPr>
        <p:spPr>
          <a:xfrm>
            <a:off x="548325" y="3373275"/>
            <a:ext cx="3818400" cy="10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Fatores que podem indicar risco de ter a doença e seus diferentes estágios.</a:t>
            </a:r>
            <a:endParaRPr/>
          </a:p>
        </p:txBody>
      </p:sp>
      <p:sp>
        <p:nvSpPr>
          <p:cNvPr id="1364" name="Google Shape;1364;p45"/>
          <p:cNvSpPr txBox="1"/>
          <p:nvPr>
            <p:ph type="title"/>
          </p:nvPr>
        </p:nvSpPr>
        <p:spPr>
          <a:xfrm>
            <a:off x="795287" y="743655"/>
            <a:ext cx="15546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65" name="Google Shape;1365;p45"/>
          <p:cNvSpPr/>
          <p:nvPr/>
        </p:nvSpPr>
        <p:spPr>
          <a:xfrm>
            <a:off x="8132175" y="495200"/>
            <a:ext cx="542578" cy="579705"/>
          </a:xfrm>
          <a:custGeom>
            <a:rect b="b" l="l" r="r" t="t"/>
            <a:pathLst>
              <a:path extrusionOk="0" h="86362" w="80831">
                <a:moveTo>
                  <a:pt x="40355" y="17949"/>
                </a:moveTo>
                <a:cubicBezTo>
                  <a:pt x="45091" y="33470"/>
                  <a:pt x="56673" y="40156"/>
                  <a:pt x="65826" y="43101"/>
                </a:cubicBezTo>
                <a:cubicBezTo>
                  <a:pt x="56673" y="46046"/>
                  <a:pt x="45091" y="52732"/>
                  <a:pt x="40355" y="68253"/>
                </a:cubicBezTo>
                <a:cubicBezTo>
                  <a:pt x="35619" y="52732"/>
                  <a:pt x="24038" y="46046"/>
                  <a:pt x="14885" y="43101"/>
                </a:cubicBezTo>
                <a:cubicBezTo>
                  <a:pt x="23998" y="40156"/>
                  <a:pt x="35619" y="33470"/>
                  <a:pt x="40355" y="17949"/>
                </a:cubicBezTo>
                <a:close/>
                <a:moveTo>
                  <a:pt x="40355" y="0"/>
                </a:moveTo>
                <a:cubicBezTo>
                  <a:pt x="39201" y="0"/>
                  <a:pt x="38206" y="955"/>
                  <a:pt x="38206" y="2109"/>
                </a:cubicBezTo>
                <a:cubicBezTo>
                  <a:pt x="38206" y="39679"/>
                  <a:pt x="5890" y="40992"/>
                  <a:pt x="2308" y="40992"/>
                </a:cubicBezTo>
                <a:cubicBezTo>
                  <a:pt x="1791" y="40992"/>
                  <a:pt x="1314" y="41151"/>
                  <a:pt x="995" y="41470"/>
                </a:cubicBezTo>
                <a:cubicBezTo>
                  <a:pt x="677" y="41629"/>
                  <a:pt x="518" y="41947"/>
                  <a:pt x="319" y="42106"/>
                </a:cubicBezTo>
                <a:cubicBezTo>
                  <a:pt x="0" y="42783"/>
                  <a:pt x="0" y="43579"/>
                  <a:pt x="319" y="44255"/>
                </a:cubicBezTo>
                <a:cubicBezTo>
                  <a:pt x="677" y="44892"/>
                  <a:pt x="1473" y="45370"/>
                  <a:pt x="2308" y="45370"/>
                </a:cubicBezTo>
                <a:lnTo>
                  <a:pt x="2468" y="45370"/>
                </a:lnTo>
                <a:cubicBezTo>
                  <a:pt x="6209" y="45370"/>
                  <a:pt x="38365" y="46683"/>
                  <a:pt x="38365" y="84252"/>
                </a:cubicBezTo>
                <a:cubicBezTo>
                  <a:pt x="38365" y="85406"/>
                  <a:pt x="39360" y="86361"/>
                  <a:pt x="40515" y="86361"/>
                </a:cubicBezTo>
                <a:cubicBezTo>
                  <a:pt x="41669" y="86361"/>
                  <a:pt x="42624" y="85406"/>
                  <a:pt x="42624" y="84252"/>
                </a:cubicBezTo>
                <a:cubicBezTo>
                  <a:pt x="42624" y="46842"/>
                  <a:pt x="74821" y="45370"/>
                  <a:pt x="78562" y="45370"/>
                </a:cubicBezTo>
                <a:cubicBezTo>
                  <a:pt x="79357" y="45370"/>
                  <a:pt x="80034" y="44892"/>
                  <a:pt x="80512" y="44255"/>
                </a:cubicBezTo>
                <a:cubicBezTo>
                  <a:pt x="80830" y="43579"/>
                  <a:pt x="80830" y="42783"/>
                  <a:pt x="80352" y="42106"/>
                </a:cubicBezTo>
                <a:cubicBezTo>
                  <a:pt x="80034" y="41470"/>
                  <a:pt x="79198" y="41151"/>
                  <a:pt x="78562" y="40992"/>
                </a:cubicBezTo>
                <a:cubicBezTo>
                  <a:pt x="74821" y="40992"/>
                  <a:pt x="42465" y="39679"/>
                  <a:pt x="42465" y="2109"/>
                </a:cubicBezTo>
                <a:cubicBezTo>
                  <a:pt x="42465" y="955"/>
                  <a:pt x="41510" y="0"/>
                  <a:pt x="40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6" name="Google Shape;13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50" y="1074905"/>
            <a:ext cx="3747025" cy="37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Alzheimer's Disease Awareness by Slidesgo">
  <a:themeElements>
    <a:clrScheme name="Simple Light">
      <a:dk1>
        <a:srgbClr val="6155A6"/>
      </a:dk1>
      <a:lt1>
        <a:srgbClr val="FFFFFF"/>
      </a:lt1>
      <a:dk2>
        <a:srgbClr val="A685E2"/>
      </a:dk2>
      <a:lt2>
        <a:srgbClr val="D2C1F0"/>
      </a:lt2>
      <a:accent1>
        <a:srgbClr val="38353B"/>
      </a:accent1>
      <a:accent2>
        <a:srgbClr val="F3F1F5"/>
      </a:accent2>
      <a:accent3>
        <a:srgbClr val="FFABE1"/>
      </a:accent3>
      <a:accent4>
        <a:srgbClr val="6AA551"/>
      </a:accent4>
      <a:accent5>
        <a:srgbClr val="463D77"/>
      </a:accent5>
      <a:accent6>
        <a:srgbClr val="FFFFFF"/>
      </a:accent6>
      <a:hlink>
        <a:srgbClr val="6155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