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610F-CE84-4177-B1AD-F02242D96819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E45-754D-4F04-A9C5-1A7AFFAC4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4499" y="2959993"/>
            <a:ext cx="1453926" cy="8461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AGA infotainment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89076" y="1967555"/>
            <a:ext cx="744773" cy="864096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sv-SE" sz="1400" dirty="0" smtClean="0"/>
              <a:t>Display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3059833" y="3065141"/>
            <a:ext cx="576064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sv-SE" sz="900" dirty="0" smtClean="0"/>
              <a:t>MQTT broker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3923929" y="3566949"/>
            <a:ext cx="936104" cy="8663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AGA</a:t>
            </a:r>
            <a:r>
              <a:rPr lang="sv-SE" sz="1400" dirty="0"/>
              <a:t/>
            </a:r>
            <a:br>
              <a:rPr lang="sv-SE" sz="1400" dirty="0"/>
            </a:br>
            <a:r>
              <a:rPr lang="sv-SE" sz="1400" dirty="0" smtClean="0"/>
              <a:t>adapter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37" idx="3"/>
            <a:endCxn id="7" idx="3"/>
          </p:cNvCxnSpPr>
          <p:nvPr/>
        </p:nvCxnSpPr>
        <p:spPr>
          <a:xfrm flipV="1">
            <a:off x="2336754" y="3556842"/>
            <a:ext cx="807442" cy="392444"/>
          </a:xfrm>
          <a:prstGeom prst="straightConnector1">
            <a:avLst/>
          </a:prstGeom>
          <a:ln w="19050">
            <a:solidFill>
              <a:srgbClr val="00051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5"/>
            <a:endCxn id="8" idx="1"/>
          </p:cNvCxnSpPr>
          <p:nvPr/>
        </p:nvCxnSpPr>
        <p:spPr>
          <a:xfrm>
            <a:off x="3551534" y="3556842"/>
            <a:ext cx="372395" cy="443279"/>
          </a:xfrm>
          <a:prstGeom prst="straightConnector1">
            <a:avLst/>
          </a:prstGeom>
          <a:ln w="19050">
            <a:solidFill>
              <a:srgbClr val="00051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5" idx="2"/>
          </p:cNvCxnSpPr>
          <p:nvPr/>
        </p:nvCxnSpPr>
        <p:spPr>
          <a:xfrm flipV="1">
            <a:off x="7661462" y="2831651"/>
            <a:ext cx="1" cy="1283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959766">
            <a:off x="3323507" y="3667605"/>
            <a:ext cx="57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>
                <a:solidFill>
                  <a:srgbClr val="000510"/>
                </a:solidFill>
              </a:rPr>
              <a:t>MQTT</a:t>
            </a:r>
            <a:endParaRPr lang="en-US" sz="1200" dirty="0">
              <a:solidFill>
                <a:srgbClr val="00051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9919104">
            <a:off x="2523998" y="3680894"/>
            <a:ext cx="57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>
                <a:solidFill>
                  <a:srgbClr val="000510"/>
                </a:solidFill>
              </a:rPr>
              <a:t>MQTT</a:t>
            </a:r>
            <a:endParaRPr lang="en-US" sz="1200" dirty="0">
              <a:solidFill>
                <a:srgbClr val="00051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621984">
            <a:off x="5668803" y="3428519"/>
            <a:ext cx="57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>
                <a:solidFill>
                  <a:srgbClr val="000510"/>
                </a:solidFill>
              </a:rPr>
              <a:t>SDP</a:t>
            </a:r>
            <a:endParaRPr lang="en-US" sz="1200" dirty="0">
              <a:solidFill>
                <a:srgbClr val="00051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23928" y="4574443"/>
            <a:ext cx="310546" cy="31054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079201" y="4365104"/>
            <a:ext cx="0" cy="20933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3719447" y="4815663"/>
            <a:ext cx="697648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rgbClr val="000510"/>
                </a:solidFill>
              </a:rPr>
              <a:t>JSON </a:t>
            </a:r>
            <a:r>
              <a:rPr lang="sv-SE" sz="1050" dirty="0" err="1" smtClean="0">
                <a:solidFill>
                  <a:srgbClr val="000510"/>
                </a:solidFill>
              </a:rPr>
              <a:t>file</a:t>
            </a:r>
            <a:endParaRPr lang="en-US" sz="1050" dirty="0">
              <a:solidFill>
                <a:srgbClr val="00051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77478" y="4797152"/>
            <a:ext cx="310546" cy="31054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4632751" y="4365104"/>
            <a:ext cx="0" cy="43204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4181813" y="5021282"/>
            <a:ext cx="977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000510"/>
                </a:solidFill>
              </a:rPr>
              <a:t>.</a:t>
            </a:r>
            <a:r>
              <a:rPr lang="sv-SE" sz="1000" dirty="0" err="1" smtClean="0">
                <a:solidFill>
                  <a:srgbClr val="000510"/>
                </a:solidFill>
              </a:rPr>
              <a:t>properties</a:t>
            </a:r>
            <a:r>
              <a:rPr lang="sv-SE" sz="1000" dirty="0">
                <a:solidFill>
                  <a:srgbClr val="000510"/>
                </a:solidFill>
              </a:rPr>
              <a:t> </a:t>
            </a:r>
            <a:r>
              <a:rPr lang="sv-SE" sz="1000" dirty="0" err="1" smtClean="0">
                <a:solidFill>
                  <a:srgbClr val="000510"/>
                </a:solidFill>
              </a:rPr>
              <a:t>file</a:t>
            </a:r>
            <a:endParaRPr lang="en-US" sz="1000" dirty="0">
              <a:solidFill>
                <a:srgbClr val="00051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96003" y="4512019"/>
            <a:ext cx="1117070" cy="5693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sv-SE" sz="1400" dirty="0"/>
              <a:t>Infotainment </a:t>
            </a:r>
            <a:r>
              <a:rPr lang="sv-SE" sz="1400" dirty="0" err="1"/>
              <a:t>mock</a:t>
            </a:r>
            <a:endParaRPr lang="en-US" sz="1400" dirty="0" err="1"/>
          </a:p>
        </p:txBody>
      </p:sp>
      <p:sp>
        <p:nvSpPr>
          <p:cNvPr id="22" name="Rounded Rectangle 21"/>
          <p:cNvSpPr/>
          <p:nvPr/>
        </p:nvSpPr>
        <p:spPr>
          <a:xfrm>
            <a:off x="5533257" y="2524918"/>
            <a:ext cx="779816" cy="5402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sv-SE" sz="1400" dirty="0" err="1"/>
              <a:t>Vehicle</a:t>
            </a:r>
            <a:r>
              <a:rPr lang="sv-SE" sz="1400" dirty="0"/>
              <a:t> </a:t>
            </a:r>
            <a:r>
              <a:rPr lang="sv-SE" sz="1400" dirty="0" err="1"/>
              <a:t>mock</a:t>
            </a:r>
            <a:endParaRPr lang="en-US" sz="1400" dirty="0" err="1"/>
          </a:p>
        </p:txBody>
      </p: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 flipV="1">
            <a:off x="4860033" y="3383049"/>
            <a:ext cx="2074466" cy="617072"/>
          </a:xfrm>
          <a:prstGeom prst="straightConnector1">
            <a:avLst/>
          </a:prstGeom>
          <a:ln w="19050">
            <a:solidFill>
              <a:srgbClr val="00051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38" idx="3"/>
          </p:cNvCxnSpPr>
          <p:nvPr/>
        </p:nvCxnSpPr>
        <p:spPr>
          <a:xfrm flipH="1">
            <a:off x="2336754" y="3353173"/>
            <a:ext cx="723079" cy="123424"/>
          </a:xfrm>
          <a:prstGeom prst="straightConnector1">
            <a:avLst/>
          </a:prstGeom>
          <a:ln w="19050">
            <a:solidFill>
              <a:srgbClr val="00051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1087609">
            <a:off x="2473315" y="3171747"/>
            <a:ext cx="57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>
                <a:solidFill>
                  <a:srgbClr val="000510"/>
                </a:solidFill>
              </a:rPr>
              <a:t>MQTT</a:t>
            </a:r>
            <a:endParaRPr lang="en-US" sz="1200" dirty="0">
              <a:solidFill>
                <a:srgbClr val="000510"/>
              </a:solidFill>
            </a:endParaRPr>
          </a:p>
        </p:txBody>
      </p:sp>
      <p:cxnSp>
        <p:nvCxnSpPr>
          <p:cNvPr id="27" name="Curved Connector 26"/>
          <p:cNvCxnSpPr>
            <a:stCxn id="22" idx="2"/>
            <a:endCxn id="4" idx="1"/>
          </p:cNvCxnSpPr>
          <p:nvPr/>
        </p:nvCxnSpPr>
        <p:spPr>
          <a:xfrm rot="16200000" flipH="1">
            <a:off x="6269878" y="2718428"/>
            <a:ext cx="317908" cy="1011334"/>
          </a:xfrm>
          <a:prstGeom prst="curvedConnector2">
            <a:avLst/>
          </a:prstGeom>
          <a:ln w="19050">
            <a:solidFill>
              <a:srgbClr val="00051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" idx="3"/>
            <a:endCxn id="21" idx="0"/>
          </p:cNvCxnSpPr>
          <p:nvPr/>
        </p:nvCxnSpPr>
        <p:spPr>
          <a:xfrm>
            <a:off x="4860033" y="4000121"/>
            <a:ext cx="894505" cy="511898"/>
          </a:xfrm>
          <a:prstGeom prst="curvedConnector2">
            <a:avLst/>
          </a:prstGeom>
          <a:ln w="19050">
            <a:solidFill>
              <a:srgbClr val="00051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757270">
            <a:off x="5289794" y="3964781"/>
            <a:ext cx="57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>
                <a:solidFill>
                  <a:srgbClr val="000510"/>
                </a:solidFill>
              </a:rPr>
              <a:t>SDP</a:t>
            </a:r>
            <a:endParaRPr lang="en-US" sz="1200" dirty="0">
              <a:solidFill>
                <a:srgbClr val="00051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517156">
            <a:off x="6140548" y="3106779"/>
            <a:ext cx="576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smtClean="0">
                <a:solidFill>
                  <a:srgbClr val="000510"/>
                </a:solidFill>
              </a:rPr>
              <a:t>SDP</a:t>
            </a:r>
            <a:endParaRPr lang="en-US" sz="1200" dirty="0">
              <a:solidFill>
                <a:srgbClr val="00051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627" y="2968279"/>
            <a:ext cx="143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 err="1" smtClean="0">
                <a:solidFill>
                  <a:srgbClr val="000510"/>
                </a:solidFill>
              </a:rPr>
              <a:t>Command</a:t>
            </a:r>
            <a:r>
              <a:rPr lang="sv-SE" sz="1200" dirty="0" smtClean="0">
                <a:solidFill>
                  <a:srgbClr val="000510"/>
                </a:solidFill>
              </a:rPr>
              <a:t> </a:t>
            </a:r>
            <a:r>
              <a:rPr lang="sv-SE" sz="1200" dirty="0" err="1" smtClean="0">
                <a:solidFill>
                  <a:srgbClr val="000510"/>
                </a:solidFill>
              </a:rPr>
              <a:t>line</a:t>
            </a:r>
            <a:r>
              <a:rPr lang="sv-SE" sz="1200" dirty="0" smtClean="0">
                <a:solidFill>
                  <a:srgbClr val="000510"/>
                </a:solidFill>
              </a:rPr>
              <a:t> </a:t>
            </a:r>
            <a:r>
              <a:rPr lang="sv-SE" sz="1200" dirty="0" err="1" smtClean="0">
                <a:solidFill>
                  <a:srgbClr val="000510"/>
                </a:solidFill>
              </a:rPr>
              <a:t>tools</a:t>
            </a:r>
            <a:endParaRPr lang="en-US" sz="1200" dirty="0">
              <a:solidFill>
                <a:srgbClr val="00051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1600" y="3789040"/>
            <a:ext cx="1365154" cy="3204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mosquitto_pub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971600" y="3316351"/>
            <a:ext cx="1365154" cy="32049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mosquitto_sub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26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Semcon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Berg</dc:creator>
  <cp:lastModifiedBy>Jonas Berg</cp:lastModifiedBy>
  <cp:revision>3</cp:revision>
  <dcterms:created xsi:type="dcterms:W3CDTF">2015-09-24T15:51:27Z</dcterms:created>
  <dcterms:modified xsi:type="dcterms:W3CDTF">2015-09-24T16:04:53Z</dcterms:modified>
</cp:coreProperties>
</file>