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0"/>
  </p:sldMasterIdLst>
  <p:notesMasterIdLst>
    <p:notesMasterId r:id="rId19"/>
  </p:notesMasterIdLst>
  <p:handoutMasterIdLst>
    <p:handoutMasterId r:id="rId20"/>
  </p:handoutMasterIdLst>
  <p:sldIdLst>
    <p:sldId id="297" r:id="rId11"/>
    <p:sldId id="321" r:id="rId12"/>
    <p:sldId id="332" r:id="rId13"/>
    <p:sldId id="331" r:id="rId14"/>
    <p:sldId id="323" r:id="rId15"/>
    <p:sldId id="326" r:id="rId16"/>
    <p:sldId id="333" r:id="rId17"/>
    <p:sldId id="334" r:id="rId18"/>
  </p:sldIdLst>
  <p:sldSz cx="12169775" cy="6858000"/>
  <p:notesSz cx="6858000" cy="9144000"/>
  <p:custDataLst>
    <p:custData r:id="rId9"/>
    <p:custData r:id="rId3"/>
    <p:custData r:id="rId6"/>
    <p:custData r:id="rId5"/>
    <p:custData r:id="rId8"/>
    <p:custData r:id="rId7"/>
    <p:custData r:id="rId4"/>
    <p:tags r:id="rId21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 title" id="{95C52D09-2DEB-4F98-8362-E7FC37D1B415}">
          <p14:sldIdLst>
            <p14:sldId id="297"/>
          </p14:sldIdLst>
        </p14:section>
        <p14:section name="Content" id="{F3504D70-21CE-437B-B57A-D947E69E63DC}">
          <p14:sldIdLst>
            <p14:sldId id="321"/>
            <p14:sldId id="332"/>
            <p14:sldId id="331"/>
            <p14:sldId id="323"/>
            <p14:sldId id="326"/>
            <p14:sldId id="333"/>
            <p14:sldId id="33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nny Welle" initials="DW" lastIdx="1" clrIdx="0">
    <p:extLst>
      <p:ext uri="{19B8F6BF-5375-455C-9EA6-DF929625EA0E}">
        <p15:presenceInfo xmlns:p15="http://schemas.microsoft.com/office/powerpoint/2012/main" userId="S-1-5-21-2414005191-2431363525-1628603290-159728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CC9C"/>
    <a:srgbClr val="FFF3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7461" autoAdjust="0"/>
  </p:normalViewPr>
  <p:slideViewPr>
    <p:cSldViewPr snapToGrid="0" snapToObjects="1" showGuides="1">
      <p:cViewPr varScale="1">
        <p:scale>
          <a:sx n="111" d="100"/>
          <a:sy n="111" d="100"/>
        </p:scale>
        <p:origin x="60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81" d="100"/>
          <a:sy n="81" d="100"/>
        </p:scale>
        <p:origin x="31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tags" Target="tags/tag1.xml"/><Relationship Id="rId7" Type="http://schemas.openxmlformats.org/officeDocument/2006/relationships/customXml" Target="../customXml/item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1.xml"/><Relationship Id="rId24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5.xml"/><Relationship Id="rId23" Type="http://schemas.openxmlformats.org/officeDocument/2006/relationships/presProps" Target="presProps.xml"/><Relationship Id="rId10" Type="http://schemas.openxmlformats.org/officeDocument/2006/relationships/slideMaster" Target="slideMasters/slideMaster1.xml"/><Relationship Id="rId19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4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5200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336413" y="0"/>
            <a:ext cx="25200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DA71A-1B2A-4433-8945-45370C4DCDE9}" type="datetimeFigureOut">
              <a:rPr lang="de-DE" smtClean="0"/>
              <a:t>26.03.2025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5200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336413" y="8685213"/>
            <a:ext cx="25200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de-DE" b="1" dirty="0"/>
              <a:t>Handout No. </a:t>
            </a:r>
            <a:fld id="{B49B9624-A158-41A9-AA0A-67326D52065F}" type="slidenum">
              <a:rPr lang="de-DE" smtClean="0"/>
              <a:t>‹Nr.›</a:t>
            </a:fld>
            <a:endParaRPr lang="de-DE" dirty="0"/>
          </a:p>
        </p:txBody>
      </p:sp>
      <p:pic>
        <p:nvPicPr>
          <p:cNvPr id="6" name="Picture 6" descr="\\vmware-host\Shared Folders\von PS\Siemens Healthineers\sh_logo_RGB.wm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72206" y="98628"/>
            <a:ext cx="1512000" cy="36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7200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5T12:24:25.5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0 403 24575,'0'1'0,"1"-1"0,-1 1 0,0-1 0,0 0 0,0 1 0,1-1 0,-1 1 0,0-1 0,1 0 0,-1 1 0,0-1 0,1 0 0,-1 1 0,0-1 0,1 0 0,-1 0 0,1 1 0,-1-1 0,1 0 0,-1 0 0,1 0 0,-1 0 0,0 1 0,1-1 0,-1 0 0,1 0 0,0 0 0,-1 0 0,1 0 0,0 0 0,16 0 0,-8-3 0,-1 0 0,0 0 0,0-1 0,0 0 0,0 0 0,-1-1 0,1 1 0,8-9 0,-3 4 0,193-124 0,-167 111 0,2 2 0,0 1 0,66-20 0,132-45 0,-205 74 0,0 2 0,1 1 0,68-7 0,131 11 0,-136 5 0,-32 0 0,0 2 0,0 3 0,88 19 0,-51-2 0,134 48 0,-57-4 0,22 7 0,-139-56 0,0-2 0,116 17 0,132-3 0,364-19 0,-484-14 0,375-29 0,-3-37 0,-17 1 0,114-13 0,-303 34 0,-65 26 0,0 20 0,-141 1 0,-61 3 0,-2 3 0,125 25 0,-107-14 0,1-4 0,143 2 0,110-15 0,-169-3 0,-156 2 0,222-4 0,-203 0 0,-1-2 0,93-19 0,54-29 0,-107 29 0,-3 6-1365,-77 16-5461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5T12:24:45.1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1 234 24575,'0'-2'0,"0"0"0,1 1 0,-1-1 0,1 0 0,-1 0 0,1 1 0,0-1 0,0 0 0,0 1 0,0-1 0,0 1 0,1-1 0,-1 1 0,0-1 0,1 1 0,-1 0 0,4-2 0,32-19 0,-27 18 0,36-20 0,0 2 0,2 2 0,95-28 0,-101 40 0,70-7 0,2 1 0,-43 3 0,1 3 0,137 0 0,-209 8 0,416 9 0,-246-4 0,134 10 0,310 22 0,3-36 0,-292-2 0,-143 3 0,254 33 0,38 22 0,3-19 0,636-26 0,-720-14 0,-141 3 0,265-2 0,-261-19 0,26 0 0,-233 20 0,323-7 0,63-8 0,37 11 0,-270 5 0,-126 0 0,85-2 0,-110-7-1365,-38 6-5461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5T12:34:03.4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1 357 24575,'3'0'0,"0"-1"0,0 0 0,0-1 0,0 1 0,0 0 0,0-1 0,0 1 0,-1-1 0,1 0 0,-1 0 0,1 0 0,2-3 0,1 0 0,62-57 0,-49 44 0,0 0 0,27-19 0,-27 23 0,0 1 0,1 1 0,0 0 0,1 2 0,1 0 0,30-10 0,8 2 0,0 2 0,75-10 0,-60 11 0,-50 10 0,42-6 0,-20 7 0,115-5 0,496 10 0,-630 0 0,-1 1 0,40 9 0,-39-6 0,58 3 0,-75-7 0,-1 0 0,0 0 0,0 1 0,0 0 0,0 0 0,12 5 0,57 27 0,-2-1 0,163 53 0,-196-66-1365,-34-13-5461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5T12:34:12.0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1 207 24575,'10'-1'0,"0"0"0,0-1 0,0 0 0,-1 0 0,19-8 0,-11 5 0,147-57 0,-71 26 0,-66 26 0,2 1 0,42-8 0,-56 14 0,102-16 0,-67 14 0,-11 1 0,43 0 0,800 5 0,-472-2 0,-399 1 0,0-1 0,0-1 0,12-2 0,-11 2 0,0 0 0,17-1 0,-14 3 0,129 1 0,-135 0-151,1 1-1,-1 0 0,0 0 0,0 1 1,-1 0-1,1 1 0,-1-1 1,10 7-1,-8-5-6674</inkml:trace>
</inkml:ink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5200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336413" y="0"/>
            <a:ext cx="25200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F07D9B-B795-4FD2-B57A-16A22194EECE}" type="datetimeFigureOut">
              <a:rPr lang="de-DE" smtClean="0"/>
              <a:t>26.03.2025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7350" y="685800"/>
            <a:ext cx="60833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5200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336413" y="8685213"/>
            <a:ext cx="25200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de-DE" b="1" dirty="0"/>
              <a:t>Notes No. </a:t>
            </a:r>
            <a:fld id="{D4C7309E-6B14-43E2-9D02-8D68126D84D9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8" name="Picture 6" descr="\\vmware-host\Shared Folders\von PS\Siemens Healthineers\sh_logo_RGB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206" y="98628"/>
            <a:ext cx="1512000" cy="36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9435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b="1"/>
              <a:t>Notes No. </a:t>
            </a:r>
            <a:fld id="{D4C7309E-6B14-43E2-9D02-8D68126D84D9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8392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b="1"/>
              <a:t>Notes No. </a:t>
            </a:r>
            <a:fld id="{D4C7309E-6B14-43E2-9D02-8D68126D84D9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5142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DB3079-8B7D-93D9-73B5-D8780EAD1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3CC53EA4-24B1-E7B2-0D38-0A4452176F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14925C4-689E-C704-4D56-E4DAFD8FD2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735E6CC-D6A5-66E2-21AD-4254CB7FA0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b="1"/>
              <a:t>Notes No. </a:t>
            </a:r>
            <a:fld id="{D4C7309E-6B14-43E2-9D02-8D68126D84D9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1954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9F14FB-AAA1-BBEA-E68E-B7DEF8505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457817D-3AA2-B77A-0484-0F48466D9B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683BB2C-CADA-B89D-C275-9C3B84FECB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E43410-5DB2-5ABC-259B-A0F578B760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de-DE" b="1"/>
              <a:t>Notes No. </a:t>
            </a:r>
            <a:fld id="{D4C7309E-6B14-43E2-9D02-8D68126D84D9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5213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 Title Pictur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hite cover"/>
          <p:cNvSpPr/>
          <p:nvPr userDrawn="1"/>
        </p:nvSpPr>
        <p:spPr bwMode="white">
          <a:xfrm>
            <a:off x="2" y="0"/>
            <a:ext cx="12169773" cy="1619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Subhead"/>
          <p:cNvSpPr>
            <a:spLocks noGrp="1"/>
          </p:cNvSpPr>
          <p:nvPr>
            <p:ph type="ctrTitle" hasCustomPrompt="1"/>
          </p:nvPr>
        </p:nvSpPr>
        <p:spPr>
          <a:xfrm>
            <a:off x="540000" y="4360703"/>
            <a:ext cx="3574800" cy="360000"/>
          </a:xfrm>
        </p:spPr>
        <p:txBody>
          <a:bodyPr lIns="0" tIns="0" rIns="0" bIns="0" anchor="t" anchorCtr="0">
            <a:noAutofit/>
          </a:bodyPr>
          <a:lstStyle>
            <a:lvl1pPr algn="l">
              <a:defRPr sz="18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Optional subhead</a:t>
            </a:r>
          </a:p>
        </p:txBody>
      </p:sp>
      <p:sp>
        <p:nvSpPr>
          <p:cNvPr id="3" name="Headline"/>
          <p:cNvSpPr>
            <a:spLocks noGrp="1"/>
          </p:cNvSpPr>
          <p:nvPr>
            <p:ph type="subTitle" idx="1" hasCustomPrompt="1"/>
          </p:nvPr>
        </p:nvSpPr>
        <p:spPr bwMode="black">
          <a:xfrm>
            <a:off x="540001" y="1915073"/>
            <a:ext cx="5462766" cy="2400452"/>
          </a:xfrm>
        </p:spPr>
        <p:txBody>
          <a:bodyPr lIns="0" tIns="0" rIns="0" bIns="0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200" b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 dirty="0"/>
              <a:t>Headline </a:t>
            </a:r>
            <a:br>
              <a:rPr lang="en-US" noProof="0" dirty="0"/>
            </a:br>
            <a:r>
              <a:rPr lang="en-US" noProof="0" dirty="0"/>
              <a:t>Calibri Bold 52 pt</a:t>
            </a:r>
          </a:p>
        </p:txBody>
      </p:sp>
      <p:sp>
        <p:nvSpPr>
          <p:cNvPr id="22" name="Presenter"/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5089351"/>
            <a:ext cx="3574800" cy="541015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Presenter Calibri 16 pt</a:t>
            </a:r>
            <a:br>
              <a:rPr lang="en-US" noProof="0" dirty="0"/>
            </a:br>
            <a:r>
              <a:rPr lang="en-US" noProof="0" dirty="0"/>
              <a:t>English, Month 2024</a:t>
            </a:r>
          </a:p>
        </p:txBody>
      </p:sp>
      <p:pic>
        <p:nvPicPr>
          <p:cNvPr id="11" name="Siemens Healthineers logo">
            <a:extLst>
              <a:ext uri="{FF2B5EF4-FFF2-40B4-BE49-F238E27FC236}">
                <a16:creationId xmlns:a16="http://schemas.microsoft.com/office/drawing/2014/main" id="{3E87284A-01A1-458D-9F58-125C59E2B1E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43908" y="497114"/>
            <a:ext cx="2484000" cy="592209"/>
          </a:xfrm>
          <a:prstGeom prst="rect">
            <a:avLst/>
          </a:prstGeom>
        </p:spPr>
      </p:pic>
      <p:sp>
        <p:nvSpPr>
          <p:cNvPr id="12" name="Abgerundetes Rechteck 8">
            <a:extLst>
              <a:ext uri="{FF2B5EF4-FFF2-40B4-BE49-F238E27FC236}">
                <a16:creationId xmlns:a16="http://schemas.microsoft.com/office/drawing/2014/main" id="{30D7F9CD-8B83-4F18-B10F-001936C27D9A}"/>
              </a:ext>
            </a:extLst>
          </p:cNvPr>
          <p:cNvSpPr/>
          <p:nvPr userDrawn="1"/>
        </p:nvSpPr>
        <p:spPr>
          <a:xfrm>
            <a:off x="12560400" y="5407843"/>
            <a:ext cx="1800000" cy="1450157"/>
          </a:xfrm>
          <a:prstGeom prst="roundRect">
            <a:avLst>
              <a:gd name="adj" fmla="val 0"/>
            </a:avLst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noProof="0">
                <a:solidFill>
                  <a:schemeClr val="tx1"/>
                </a:solidFill>
                <a:latin typeface="+mn-lt"/>
              </a:rPr>
              <a:t>The animation</a:t>
            </a:r>
            <a:r>
              <a:rPr lang="en-US" sz="1100" noProof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100" noProof="0">
                <a:solidFill>
                  <a:schemeClr val="bg1"/>
                </a:solidFill>
                <a:latin typeface="+mn-lt"/>
              </a:rPr>
              <a:t>of the dot pulse </a:t>
            </a:r>
            <a:r>
              <a:rPr lang="en-US" sz="1100" noProof="0">
                <a:solidFill>
                  <a:schemeClr val="tx1"/>
                </a:solidFill>
                <a:latin typeface="+mn-lt"/>
              </a:rPr>
              <a:t>can be </a:t>
            </a:r>
            <a:r>
              <a:rPr lang="en-US" sz="1100" noProof="0">
                <a:solidFill>
                  <a:schemeClr val="tx1"/>
                </a:solidFill>
              </a:rPr>
              <a:t>optionally  </a:t>
            </a:r>
            <a:r>
              <a:rPr lang="en-US" sz="1100" noProof="0">
                <a:solidFill>
                  <a:schemeClr val="tx1"/>
                </a:solidFill>
                <a:latin typeface="+mn-lt"/>
              </a:rPr>
              <a:t>switched off on the master layout.</a:t>
            </a:r>
          </a:p>
          <a:p>
            <a:endParaRPr lang="en-US" sz="1100" noProof="0">
              <a:solidFill>
                <a:schemeClr val="bg1"/>
              </a:solidFill>
              <a:latin typeface="+mn-lt"/>
            </a:endParaRPr>
          </a:p>
          <a:p>
            <a:r>
              <a:rPr lang="en-US" sz="1100" noProof="0">
                <a:solidFill>
                  <a:schemeClr val="bg1"/>
                </a:solidFill>
                <a:latin typeface="+mn-lt"/>
              </a:rPr>
              <a:t>Go to View &gt; Slide Master</a:t>
            </a:r>
          </a:p>
          <a:p>
            <a:r>
              <a:rPr lang="en-US" sz="1100" noProof="0">
                <a:solidFill>
                  <a:schemeClr val="bg1"/>
                </a:solidFill>
                <a:latin typeface="+mn-lt"/>
              </a:rPr>
              <a:t>After that go to Animations &gt; Animations Pane.</a:t>
            </a:r>
          </a:p>
        </p:txBody>
      </p:sp>
      <p:pic>
        <p:nvPicPr>
          <p:cNvPr id="13" name="Dot pulse">
            <a:extLst>
              <a:ext uri="{FF2B5EF4-FFF2-40B4-BE49-F238E27FC236}">
                <a16:creationId xmlns:a16="http://schemas.microsoft.com/office/drawing/2014/main" id="{308C3086-C876-432D-8B3E-89699301CAE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80232" y="5999014"/>
            <a:ext cx="2826000" cy="144267"/>
          </a:xfrm>
          <a:prstGeom prst="rect">
            <a:avLst/>
          </a:prstGeom>
        </p:spPr>
      </p:pic>
      <p:sp>
        <p:nvSpPr>
          <p:cNvPr id="14" name="Abgerundetes Rechteck 8">
            <a:extLst>
              <a:ext uri="{FF2B5EF4-FFF2-40B4-BE49-F238E27FC236}">
                <a16:creationId xmlns:a16="http://schemas.microsoft.com/office/drawing/2014/main" id="{F28C118A-C910-4A30-B1F0-95D02F39904B}"/>
              </a:ext>
            </a:extLst>
          </p:cNvPr>
          <p:cNvSpPr/>
          <p:nvPr userDrawn="1"/>
        </p:nvSpPr>
        <p:spPr>
          <a:xfrm>
            <a:off x="12560400" y="4655790"/>
            <a:ext cx="1800000" cy="624002"/>
          </a:xfrm>
          <a:prstGeom prst="roundRect">
            <a:avLst>
              <a:gd name="adj" fmla="val 0"/>
            </a:avLst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0" noProof="0">
                <a:solidFill>
                  <a:schemeClr val="tx1"/>
                </a:solidFill>
                <a:latin typeface="+mn-lt"/>
              </a:rPr>
              <a:t>Select </a:t>
            </a:r>
            <a:r>
              <a:rPr lang="en-US" sz="1100" b="1" noProof="0">
                <a:solidFill>
                  <a:schemeClr val="tx1"/>
                </a:solidFill>
                <a:latin typeface="+mn-lt"/>
              </a:rPr>
              <a:t>additional title motifs </a:t>
            </a:r>
            <a:r>
              <a:rPr lang="en-US" sz="1100" b="0" noProof="0">
                <a:solidFill>
                  <a:schemeClr val="tx1"/>
                </a:solidFill>
                <a:latin typeface="+mn-lt"/>
              </a:rPr>
              <a:t>from the separate PPT </a:t>
            </a:r>
            <a:br>
              <a:rPr lang="en-US" sz="1100" b="0" noProof="0">
                <a:solidFill>
                  <a:schemeClr val="tx1"/>
                </a:solidFill>
                <a:latin typeface="+mn-lt"/>
              </a:rPr>
            </a:br>
            <a:r>
              <a:rPr lang="en-US" sz="1100" b="0" noProof="0">
                <a:solidFill>
                  <a:schemeClr val="tx1"/>
                </a:solidFill>
                <a:latin typeface="+mn-lt"/>
              </a:rPr>
              <a:t>“Title variations”.</a:t>
            </a:r>
            <a:endParaRPr lang="en-US" sz="1100" noProof="0">
              <a:solidFill>
                <a:schemeClr val="bg1"/>
              </a:solidFill>
              <a:latin typeface="+mn-lt"/>
            </a:endParaRPr>
          </a:p>
        </p:txBody>
      </p:sp>
      <p:grpSp>
        <p:nvGrpSpPr>
          <p:cNvPr id="15" name="Marker">
            <a:extLst>
              <a:ext uri="{FF2B5EF4-FFF2-40B4-BE49-F238E27FC236}">
                <a16:creationId xmlns:a16="http://schemas.microsoft.com/office/drawing/2014/main" id="{203C11FA-C801-422E-9F79-C2E5974841E6}"/>
              </a:ext>
            </a:extLst>
          </p:cNvPr>
          <p:cNvGrpSpPr/>
          <p:nvPr userDrawn="1"/>
        </p:nvGrpSpPr>
        <p:grpSpPr>
          <a:xfrm>
            <a:off x="-468000" y="-360000"/>
            <a:ext cx="12999600" cy="7578000"/>
            <a:chOff x="-468000" y="-360000"/>
            <a:chExt cx="12999600" cy="7578000"/>
          </a:xfrm>
        </p:grpSpPr>
        <p:cxnSp>
          <p:nvCxnSpPr>
            <p:cNvPr id="16" name="Gerade Verbindung 40">
              <a:extLst>
                <a:ext uri="{FF2B5EF4-FFF2-40B4-BE49-F238E27FC236}">
                  <a16:creationId xmlns:a16="http://schemas.microsoft.com/office/drawing/2014/main" id="{D031BCF9-84E8-418E-8AEE-B4A2B10E5918}"/>
                </a:ext>
              </a:extLst>
            </p:cNvPr>
            <p:cNvCxnSpPr/>
            <p:nvPr userDrawn="1"/>
          </p:nvCxnSpPr>
          <p:spPr>
            <a:xfrm>
              <a:off x="5400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42">
              <a:extLst>
                <a:ext uri="{FF2B5EF4-FFF2-40B4-BE49-F238E27FC236}">
                  <a16:creationId xmlns:a16="http://schemas.microsoft.com/office/drawing/2014/main" id="{1D25D2D7-52B1-4264-905E-74357A728837}"/>
                </a:ext>
              </a:extLst>
            </p:cNvPr>
            <p:cNvCxnSpPr/>
            <p:nvPr userDrawn="1"/>
          </p:nvCxnSpPr>
          <p:spPr>
            <a:xfrm>
              <a:off x="5400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45">
              <a:extLst>
                <a:ext uri="{FF2B5EF4-FFF2-40B4-BE49-F238E27FC236}">
                  <a16:creationId xmlns:a16="http://schemas.microsoft.com/office/drawing/2014/main" id="{85ECCCE4-B347-4562-8B5B-B3E088D3D159}"/>
                </a:ext>
              </a:extLst>
            </p:cNvPr>
            <p:cNvCxnSpPr/>
            <p:nvPr userDrawn="1"/>
          </p:nvCxnSpPr>
          <p:spPr>
            <a:xfrm>
              <a:off x="12996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46">
              <a:extLst>
                <a:ext uri="{FF2B5EF4-FFF2-40B4-BE49-F238E27FC236}">
                  <a16:creationId xmlns:a16="http://schemas.microsoft.com/office/drawing/2014/main" id="{315FF164-B668-4C95-AEA8-E6F5CC67C93A}"/>
                </a:ext>
              </a:extLst>
            </p:cNvPr>
            <p:cNvCxnSpPr/>
            <p:nvPr userDrawn="1"/>
          </p:nvCxnSpPr>
          <p:spPr>
            <a:xfrm>
              <a:off x="12996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48">
              <a:extLst>
                <a:ext uri="{FF2B5EF4-FFF2-40B4-BE49-F238E27FC236}">
                  <a16:creationId xmlns:a16="http://schemas.microsoft.com/office/drawing/2014/main" id="{36C0B5C8-A467-47E4-ACF3-2FCB141DA49B}"/>
                </a:ext>
              </a:extLst>
            </p:cNvPr>
            <p:cNvCxnSpPr/>
            <p:nvPr userDrawn="1"/>
          </p:nvCxnSpPr>
          <p:spPr>
            <a:xfrm>
              <a:off x="14796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49">
              <a:extLst>
                <a:ext uri="{FF2B5EF4-FFF2-40B4-BE49-F238E27FC236}">
                  <a16:creationId xmlns:a16="http://schemas.microsoft.com/office/drawing/2014/main" id="{8A8AE28F-68E3-4218-952B-C0FB3F688811}"/>
                </a:ext>
              </a:extLst>
            </p:cNvPr>
            <p:cNvCxnSpPr/>
            <p:nvPr userDrawn="1"/>
          </p:nvCxnSpPr>
          <p:spPr>
            <a:xfrm>
              <a:off x="14796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51">
              <a:extLst>
                <a:ext uri="{FF2B5EF4-FFF2-40B4-BE49-F238E27FC236}">
                  <a16:creationId xmlns:a16="http://schemas.microsoft.com/office/drawing/2014/main" id="{3882FEFD-B94C-4415-AE3C-8086BDD12083}"/>
                </a:ext>
              </a:extLst>
            </p:cNvPr>
            <p:cNvCxnSpPr/>
            <p:nvPr userDrawn="1"/>
          </p:nvCxnSpPr>
          <p:spPr>
            <a:xfrm>
              <a:off x="22392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52">
              <a:extLst>
                <a:ext uri="{FF2B5EF4-FFF2-40B4-BE49-F238E27FC236}">
                  <a16:creationId xmlns:a16="http://schemas.microsoft.com/office/drawing/2014/main" id="{9E1DB1E3-A940-41E6-9F3A-36C5C8601D04}"/>
                </a:ext>
              </a:extLst>
            </p:cNvPr>
            <p:cNvCxnSpPr/>
            <p:nvPr userDrawn="1"/>
          </p:nvCxnSpPr>
          <p:spPr>
            <a:xfrm>
              <a:off x="22392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54">
              <a:extLst>
                <a:ext uri="{FF2B5EF4-FFF2-40B4-BE49-F238E27FC236}">
                  <a16:creationId xmlns:a16="http://schemas.microsoft.com/office/drawing/2014/main" id="{323BB452-D519-4469-9765-A3C850B79D11}"/>
                </a:ext>
              </a:extLst>
            </p:cNvPr>
            <p:cNvCxnSpPr/>
            <p:nvPr userDrawn="1"/>
          </p:nvCxnSpPr>
          <p:spPr>
            <a:xfrm>
              <a:off x="24192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55">
              <a:extLst>
                <a:ext uri="{FF2B5EF4-FFF2-40B4-BE49-F238E27FC236}">
                  <a16:creationId xmlns:a16="http://schemas.microsoft.com/office/drawing/2014/main" id="{29051F2C-2511-4120-AC66-085B495C7FA1}"/>
                </a:ext>
              </a:extLst>
            </p:cNvPr>
            <p:cNvCxnSpPr/>
            <p:nvPr userDrawn="1"/>
          </p:nvCxnSpPr>
          <p:spPr>
            <a:xfrm>
              <a:off x="24192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57">
              <a:extLst>
                <a:ext uri="{FF2B5EF4-FFF2-40B4-BE49-F238E27FC236}">
                  <a16:creationId xmlns:a16="http://schemas.microsoft.com/office/drawing/2014/main" id="{3430B135-E97B-47D7-8172-AFD15657CFE1}"/>
                </a:ext>
              </a:extLst>
            </p:cNvPr>
            <p:cNvCxnSpPr/>
            <p:nvPr userDrawn="1"/>
          </p:nvCxnSpPr>
          <p:spPr>
            <a:xfrm>
              <a:off x="317817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58">
              <a:extLst>
                <a:ext uri="{FF2B5EF4-FFF2-40B4-BE49-F238E27FC236}">
                  <a16:creationId xmlns:a16="http://schemas.microsoft.com/office/drawing/2014/main" id="{2C069331-5413-4B72-9AEA-08F8ADCC6545}"/>
                </a:ext>
              </a:extLst>
            </p:cNvPr>
            <p:cNvCxnSpPr/>
            <p:nvPr userDrawn="1"/>
          </p:nvCxnSpPr>
          <p:spPr>
            <a:xfrm>
              <a:off x="317817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60">
              <a:extLst>
                <a:ext uri="{FF2B5EF4-FFF2-40B4-BE49-F238E27FC236}">
                  <a16:creationId xmlns:a16="http://schemas.microsoft.com/office/drawing/2014/main" id="{D07E6B36-BA28-4E87-91F8-55139D3C3365}"/>
                </a:ext>
              </a:extLst>
            </p:cNvPr>
            <p:cNvCxnSpPr/>
            <p:nvPr userDrawn="1"/>
          </p:nvCxnSpPr>
          <p:spPr>
            <a:xfrm>
              <a:off x="335915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61">
              <a:extLst>
                <a:ext uri="{FF2B5EF4-FFF2-40B4-BE49-F238E27FC236}">
                  <a16:creationId xmlns:a16="http://schemas.microsoft.com/office/drawing/2014/main" id="{3C4A2EF8-87AB-4682-A30A-222A2FA12F0E}"/>
                </a:ext>
              </a:extLst>
            </p:cNvPr>
            <p:cNvCxnSpPr/>
            <p:nvPr userDrawn="1"/>
          </p:nvCxnSpPr>
          <p:spPr>
            <a:xfrm>
              <a:off x="335915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63">
              <a:extLst>
                <a:ext uri="{FF2B5EF4-FFF2-40B4-BE49-F238E27FC236}">
                  <a16:creationId xmlns:a16="http://schemas.microsoft.com/office/drawing/2014/main" id="{6257EF58-8D83-4A04-B443-F526CB33AE20}"/>
                </a:ext>
              </a:extLst>
            </p:cNvPr>
            <p:cNvCxnSpPr/>
            <p:nvPr userDrawn="1"/>
          </p:nvCxnSpPr>
          <p:spPr>
            <a:xfrm>
              <a:off x="41148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64">
              <a:extLst>
                <a:ext uri="{FF2B5EF4-FFF2-40B4-BE49-F238E27FC236}">
                  <a16:creationId xmlns:a16="http://schemas.microsoft.com/office/drawing/2014/main" id="{63906B93-993A-4648-B44A-2386B2441F01}"/>
                </a:ext>
              </a:extLst>
            </p:cNvPr>
            <p:cNvCxnSpPr/>
            <p:nvPr userDrawn="1"/>
          </p:nvCxnSpPr>
          <p:spPr>
            <a:xfrm>
              <a:off x="41148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66">
              <a:extLst>
                <a:ext uri="{FF2B5EF4-FFF2-40B4-BE49-F238E27FC236}">
                  <a16:creationId xmlns:a16="http://schemas.microsoft.com/office/drawing/2014/main" id="{B9C31A83-830E-4A5A-8314-DB3E89114FC2}"/>
                </a:ext>
              </a:extLst>
            </p:cNvPr>
            <p:cNvCxnSpPr/>
            <p:nvPr userDrawn="1"/>
          </p:nvCxnSpPr>
          <p:spPr>
            <a:xfrm>
              <a:off x="429577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67">
              <a:extLst>
                <a:ext uri="{FF2B5EF4-FFF2-40B4-BE49-F238E27FC236}">
                  <a16:creationId xmlns:a16="http://schemas.microsoft.com/office/drawing/2014/main" id="{CC8E7EF9-479C-4DB3-82D2-82C0CCC5D05F}"/>
                </a:ext>
              </a:extLst>
            </p:cNvPr>
            <p:cNvCxnSpPr/>
            <p:nvPr userDrawn="1"/>
          </p:nvCxnSpPr>
          <p:spPr>
            <a:xfrm>
              <a:off x="429577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69">
              <a:extLst>
                <a:ext uri="{FF2B5EF4-FFF2-40B4-BE49-F238E27FC236}">
                  <a16:creationId xmlns:a16="http://schemas.microsoft.com/office/drawing/2014/main" id="{BFC9E558-F3F8-4DAF-A516-33495045A13B}"/>
                </a:ext>
              </a:extLst>
            </p:cNvPr>
            <p:cNvCxnSpPr/>
            <p:nvPr userDrawn="1"/>
          </p:nvCxnSpPr>
          <p:spPr>
            <a:xfrm>
              <a:off x="50546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70">
              <a:extLst>
                <a:ext uri="{FF2B5EF4-FFF2-40B4-BE49-F238E27FC236}">
                  <a16:creationId xmlns:a16="http://schemas.microsoft.com/office/drawing/2014/main" id="{0504A52C-3752-40E6-95AB-794C2A68CC89}"/>
                </a:ext>
              </a:extLst>
            </p:cNvPr>
            <p:cNvCxnSpPr/>
            <p:nvPr userDrawn="1"/>
          </p:nvCxnSpPr>
          <p:spPr>
            <a:xfrm>
              <a:off x="50546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72">
              <a:extLst>
                <a:ext uri="{FF2B5EF4-FFF2-40B4-BE49-F238E27FC236}">
                  <a16:creationId xmlns:a16="http://schemas.microsoft.com/office/drawing/2014/main" id="{9BB79F82-2710-4AE1-BD2A-100F090EF68F}"/>
                </a:ext>
              </a:extLst>
            </p:cNvPr>
            <p:cNvCxnSpPr/>
            <p:nvPr userDrawn="1"/>
          </p:nvCxnSpPr>
          <p:spPr>
            <a:xfrm>
              <a:off x="523557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73">
              <a:extLst>
                <a:ext uri="{FF2B5EF4-FFF2-40B4-BE49-F238E27FC236}">
                  <a16:creationId xmlns:a16="http://schemas.microsoft.com/office/drawing/2014/main" id="{F36F7042-6F55-4FCB-BDE4-BD8F2223A01E}"/>
                </a:ext>
              </a:extLst>
            </p:cNvPr>
            <p:cNvCxnSpPr/>
            <p:nvPr userDrawn="1"/>
          </p:nvCxnSpPr>
          <p:spPr>
            <a:xfrm>
              <a:off x="523557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75">
              <a:extLst>
                <a:ext uri="{FF2B5EF4-FFF2-40B4-BE49-F238E27FC236}">
                  <a16:creationId xmlns:a16="http://schemas.microsoft.com/office/drawing/2014/main" id="{9C257BB2-225E-4BCC-873B-4B1BD0C0F232}"/>
                </a:ext>
              </a:extLst>
            </p:cNvPr>
            <p:cNvCxnSpPr/>
            <p:nvPr userDrawn="1"/>
          </p:nvCxnSpPr>
          <p:spPr>
            <a:xfrm>
              <a:off x="59944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76">
              <a:extLst>
                <a:ext uri="{FF2B5EF4-FFF2-40B4-BE49-F238E27FC236}">
                  <a16:creationId xmlns:a16="http://schemas.microsoft.com/office/drawing/2014/main" id="{8FEFE920-8C03-4463-975F-E8447FB83B5E}"/>
                </a:ext>
              </a:extLst>
            </p:cNvPr>
            <p:cNvCxnSpPr/>
            <p:nvPr userDrawn="1"/>
          </p:nvCxnSpPr>
          <p:spPr>
            <a:xfrm>
              <a:off x="59944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78">
              <a:extLst>
                <a:ext uri="{FF2B5EF4-FFF2-40B4-BE49-F238E27FC236}">
                  <a16:creationId xmlns:a16="http://schemas.microsoft.com/office/drawing/2014/main" id="{B158C3D5-4534-4AB7-8811-788588FA1D5A}"/>
                </a:ext>
              </a:extLst>
            </p:cNvPr>
            <p:cNvCxnSpPr/>
            <p:nvPr userDrawn="1"/>
          </p:nvCxnSpPr>
          <p:spPr>
            <a:xfrm>
              <a:off x="617537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79">
              <a:extLst>
                <a:ext uri="{FF2B5EF4-FFF2-40B4-BE49-F238E27FC236}">
                  <a16:creationId xmlns:a16="http://schemas.microsoft.com/office/drawing/2014/main" id="{22FBA77D-965C-4C41-9021-507DE370743D}"/>
                </a:ext>
              </a:extLst>
            </p:cNvPr>
            <p:cNvCxnSpPr/>
            <p:nvPr userDrawn="1"/>
          </p:nvCxnSpPr>
          <p:spPr>
            <a:xfrm>
              <a:off x="617537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81">
              <a:extLst>
                <a:ext uri="{FF2B5EF4-FFF2-40B4-BE49-F238E27FC236}">
                  <a16:creationId xmlns:a16="http://schemas.microsoft.com/office/drawing/2014/main" id="{867B7C5F-B47A-444D-8880-87F0716A71B5}"/>
                </a:ext>
              </a:extLst>
            </p:cNvPr>
            <p:cNvCxnSpPr/>
            <p:nvPr userDrawn="1"/>
          </p:nvCxnSpPr>
          <p:spPr>
            <a:xfrm>
              <a:off x="69342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82">
              <a:extLst>
                <a:ext uri="{FF2B5EF4-FFF2-40B4-BE49-F238E27FC236}">
                  <a16:creationId xmlns:a16="http://schemas.microsoft.com/office/drawing/2014/main" id="{317C26FD-B9F6-47B4-BC29-771058AC8F2E}"/>
                </a:ext>
              </a:extLst>
            </p:cNvPr>
            <p:cNvCxnSpPr/>
            <p:nvPr userDrawn="1"/>
          </p:nvCxnSpPr>
          <p:spPr>
            <a:xfrm>
              <a:off x="69342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84">
              <a:extLst>
                <a:ext uri="{FF2B5EF4-FFF2-40B4-BE49-F238E27FC236}">
                  <a16:creationId xmlns:a16="http://schemas.microsoft.com/office/drawing/2014/main" id="{43CC7CA0-655B-49B5-B948-1E68522B6157}"/>
                </a:ext>
              </a:extLst>
            </p:cNvPr>
            <p:cNvCxnSpPr/>
            <p:nvPr userDrawn="1"/>
          </p:nvCxnSpPr>
          <p:spPr>
            <a:xfrm>
              <a:off x="7114826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85">
              <a:extLst>
                <a:ext uri="{FF2B5EF4-FFF2-40B4-BE49-F238E27FC236}">
                  <a16:creationId xmlns:a16="http://schemas.microsoft.com/office/drawing/2014/main" id="{6FBD5E04-E84B-45D5-A232-6FC4F81AD25E}"/>
                </a:ext>
              </a:extLst>
            </p:cNvPr>
            <p:cNvCxnSpPr/>
            <p:nvPr userDrawn="1"/>
          </p:nvCxnSpPr>
          <p:spPr>
            <a:xfrm>
              <a:off x="7114826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87">
              <a:extLst>
                <a:ext uri="{FF2B5EF4-FFF2-40B4-BE49-F238E27FC236}">
                  <a16:creationId xmlns:a16="http://schemas.microsoft.com/office/drawing/2014/main" id="{8D6CA0C7-3FA0-44C0-994A-3BBC4C546525}"/>
                </a:ext>
              </a:extLst>
            </p:cNvPr>
            <p:cNvCxnSpPr/>
            <p:nvPr userDrawn="1"/>
          </p:nvCxnSpPr>
          <p:spPr>
            <a:xfrm>
              <a:off x="78740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88">
              <a:extLst>
                <a:ext uri="{FF2B5EF4-FFF2-40B4-BE49-F238E27FC236}">
                  <a16:creationId xmlns:a16="http://schemas.microsoft.com/office/drawing/2014/main" id="{877272A0-7777-4F51-AD84-F1F92B270336}"/>
                </a:ext>
              </a:extLst>
            </p:cNvPr>
            <p:cNvCxnSpPr/>
            <p:nvPr userDrawn="1"/>
          </p:nvCxnSpPr>
          <p:spPr>
            <a:xfrm>
              <a:off x="78740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90">
              <a:extLst>
                <a:ext uri="{FF2B5EF4-FFF2-40B4-BE49-F238E27FC236}">
                  <a16:creationId xmlns:a16="http://schemas.microsoft.com/office/drawing/2014/main" id="{74DE5DBA-63A1-4777-8047-C7BFADB2D2AB}"/>
                </a:ext>
              </a:extLst>
            </p:cNvPr>
            <p:cNvCxnSpPr/>
            <p:nvPr userDrawn="1"/>
          </p:nvCxnSpPr>
          <p:spPr>
            <a:xfrm>
              <a:off x="805497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 Verbindung 91">
              <a:extLst>
                <a:ext uri="{FF2B5EF4-FFF2-40B4-BE49-F238E27FC236}">
                  <a16:creationId xmlns:a16="http://schemas.microsoft.com/office/drawing/2014/main" id="{DF58D9B6-961F-4D33-AC18-7AE5FA8F3E6C}"/>
                </a:ext>
              </a:extLst>
            </p:cNvPr>
            <p:cNvCxnSpPr/>
            <p:nvPr userDrawn="1"/>
          </p:nvCxnSpPr>
          <p:spPr>
            <a:xfrm>
              <a:off x="805497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93">
              <a:extLst>
                <a:ext uri="{FF2B5EF4-FFF2-40B4-BE49-F238E27FC236}">
                  <a16:creationId xmlns:a16="http://schemas.microsoft.com/office/drawing/2014/main" id="{21659B66-2B95-4CF8-8F6F-A9AE6FCEADC4}"/>
                </a:ext>
              </a:extLst>
            </p:cNvPr>
            <p:cNvCxnSpPr/>
            <p:nvPr userDrawn="1"/>
          </p:nvCxnSpPr>
          <p:spPr>
            <a:xfrm>
              <a:off x="88138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 Verbindung 94">
              <a:extLst>
                <a:ext uri="{FF2B5EF4-FFF2-40B4-BE49-F238E27FC236}">
                  <a16:creationId xmlns:a16="http://schemas.microsoft.com/office/drawing/2014/main" id="{3D19B761-521D-48E5-AA1C-F5C30B8A3CC3}"/>
                </a:ext>
              </a:extLst>
            </p:cNvPr>
            <p:cNvCxnSpPr/>
            <p:nvPr userDrawn="1"/>
          </p:nvCxnSpPr>
          <p:spPr>
            <a:xfrm>
              <a:off x="88138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 Verbindung 96">
              <a:extLst>
                <a:ext uri="{FF2B5EF4-FFF2-40B4-BE49-F238E27FC236}">
                  <a16:creationId xmlns:a16="http://schemas.microsoft.com/office/drawing/2014/main" id="{D9E491F3-912F-4B84-B4DD-2DFF3278FA94}"/>
                </a:ext>
              </a:extLst>
            </p:cNvPr>
            <p:cNvCxnSpPr/>
            <p:nvPr userDrawn="1"/>
          </p:nvCxnSpPr>
          <p:spPr>
            <a:xfrm>
              <a:off x="899477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97">
              <a:extLst>
                <a:ext uri="{FF2B5EF4-FFF2-40B4-BE49-F238E27FC236}">
                  <a16:creationId xmlns:a16="http://schemas.microsoft.com/office/drawing/2014/main" id="{C4221A51-0C53-4EFE-912B-CA87AC2DC1DD}"/>
                </a:ext>
              </a:extLst>
            </p:cNvPr>
            <p:cNvCxnSpPr/>
            <p:nvPr userDrawn="1"/>
          </p:nvCxnSpPr>
          <p:spPr>
            <a:xfrm>
              <a:off x="899477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99">
              <a:extLst>
                <a:ext uri="{FF2B5EF4-FFF2-40B4-BE49-F238E27FC236}">
                  <a16:creationId xmlns:a16="http://schemas.microsoft.com/office/drawing/2014/main" id="{9CA6994E-1B4A-4E05-A3D4-3583EA04880D}"/>
                </a:ext>
              </a:extLst>
            </p:cNvPr>
            <p:cNvCxnSpPr/>
            <p:nvPr userDrawn="1"/>
          </p:nvCxnSpPr>
          <p:spPr>
            <a:xfrm>
              <a:off x="9751003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100">
              <a:extLst>
                <a:ext uri="{FF2B5EF4-FFF2-40B4-BE49-F238E27FC236}">
                  <a16:creationId xmlns:a16="http://schemas.microsoft.com/office/drawing/2014/main" id="{664579E4-BC0D-4958-946A-B6BAFBA42376}"/>
                </a:ext>
              </a:extLst>
            </p:cNvPr>
            <p:cNvCxnSpPr/>
            <p:nvPr userDrawn="1"/>
          </p:nvCxnSpPr>
          <p:spPr>
            <a:xfrm>
              <a:off x="9751003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102">
              <a:extLst>
                <a:ext uri="{FF2B5EF4-FFF2-40B4-BE49-F238E27FC236}">
                  <a16:creationId xmlns:a16="http://schemas.microsoft.com/office/drawing/2014/main" id="{6CA6B543-E849-4BE2-B037-7395D0979AEF}"/>
                </a:ext>
              </a:extLst>
            </p:cNvPr>
            <p:cNvCxnSpPr/>
            <p:nvPr userDrawn="1"/>
          </p:nvCxnSpPr>
          <p:spPr>
            <a:xfrm>
              <a:off x="992822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103">
              <a:extLst>
                <a:ext uri="{FF2B5EF4-FFF2-40B4-BE49-F238E27FC236}">
                  <a16:creationId xmlns:a16="http://schemas.microsoft.com/office/drawing/2014/main" id="{B9940D95-8960-4063-942F-55A28C7A2B0A}"/>
                </a:ext>
              </a:extLst>
            </p:cNvPr>
            <p:cNvCxnSpPr/>
            <p:nvPr userDrawn="1"/>
          </p:nvCxnSpPr>
          <p:spPr>
            <a:xfrm>
              <a:off x="992822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105">
              <a:extLst>
                <a:ext uri="{FF2B5EF4-FFF2-40B4-BE49-F238E27FC236}">
                  <a16:creationId xmlns:a16="http://schemas.microsoft.com/office/drawing/2014/main" id="{D00674EB-F78E-4C40-A700-5F7C74AEAEE2}"/>
                </a:ext>
              </a:extLst>
            </p:cNvPr>
            <p:cNvCxnSpPr/>
            <p:nvPr userDrawn="1"/>
          </p:nvCxnSpPr>
          <p:spPr>
            <a:xfrm>
              <a:off x="1069022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106">
              <a:extLst>
                <a:ext uri="{FF2B5EF4-FFF2-40B4-BE49-F238E27FC236}">
                  <a16:creationId xmlns:a16="http://schemas.microsoft.com/office/drawing/2014/main" id="{0DCA50F4-A9B2-428A-AA54-4B8B1917B2ED}"/>
                </a:ext>
              </a:extLst>
            </p:cNvPr>
            <p:cNvCxnSpPr/>
            <p:nvPr userDrawn="1"/>
          </p:nvCxnSpPr>
          <p:spPr>
            <a:xfrm>
              <a:off x="1069022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 Verbindung 108">
              <a:extLst>
                <a:ext uri="{FF2B5EF4-FFF2-40B4-BE49-F238E27FC236}">
                  <a16:creationId xmlns:a16="http://schemas.microsoft.com/office/drawing/2014/main" id="{CA5ECE16-73D5-46E1-B089-9B7169059B79}"/>
                </a:ext>
              </a:extLst>
            </p:cNvPr>
            <p:cNvCxnSpPr/>
            <p:nvPr userDrawn="1"/>
          </p:nvCxnSpPr>
          <p:spPr>
            <a:xfrm>
              <a:off x="1086802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 Verbindung 109">
              <a:extLst>
                <a:ext uri="{FF2B5EF4-FFF2-40B4-BE49-F238E27FC236}">
                  <a16:creationId xmlns:a16="http://schemas.microsoft.com/office/drawing/2014/main" id="{A9717020-CD0B-4476-B79C-3D756C65F958}"/>
                </a:ext>
              </a:extLst>
            </p:cNvPr>
            <p:cNvCxnSpPr/>
            <p:nvPr userDrawn="1"/>
          </p:nvCxnSpPr>
          <p:spPr>
            <a:xfrm>
              <a:off x="1086802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 Verbindung 111">
              <a:extLst>
                <a:ext uri="{FF2B5EF4-FFF2-40B4-BE49-F238E27FC236}">
                  <a16:creationId xmlns:a16="http://schemas.microsoft.com/office/drawing/2014/main" id="{8B06A486-9375-4512-827A-9BAEC13DE8FC}"/>
                </a:ext>
              </a:extLst>
            </p:cNvPr>
            <p:cNvCxnSpPr/>
            <p:nvPr userDrawn="1"/>
          </p:nvCxnSpPr>
          <p:spPr>
            <a:xfrm>
              <a:off x="11628438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 Verbindung 112">
              <a:extLst>
                <a:ext uri="{FF2B5EF4-FFF2-40B4-BE49-F238E27FC236}">
                  <a16:creationId xmlns:a16="http://schemas.microsoft.com/office/drawing/2014/main" id="{92619BC7-7172-44EB-AAB6-52A42888788A}"/>
                </a:ext>
              </a:extLst>
            </p:cNvPr>
            <p:cNvCxnSpPr/>
            <p:nvPr userDrawn="1"/>
          </p:nvCxnSpPr>
          <p:spPr>
            <a:xfrm>
              <a:off x="11628438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 Verbindung 114">
              <a:extLst>
                <a:ext uri="{FF2B5EF4-FFF2-40B4-BE49-F238E27FC236}">
                  <a16:creationId xmlns:a16="http://schemas.microsoft.com/office/drawing/2014/main" id="{FDB24C7D-14A7-40A1-B129-2B27A7DC201A}"/>
                </a:ext>
              </a:extLst>
            </p:cNvPr>
            <p:cNvCxnSpPr/>
            <p:nvPr userDrawn="1"/>
          </p:nvCxnSpPr>
          <p:spPr>
            <a:xfrm rot="5400000">
              <a:off x="-360000" y="151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Gerade Verbindung 116">
              <a:extLst>
                <a:ext uri="{FF2B5EF4-FFF2-40B4-BE49-F238E27FC236}">
                  <a16:creationId xmlns:a16="http://schemas.microsoft.com/office/drawing/2014/main" id="{AC339FA9-9FFA-48BD-A241-A1DAEFB32F09}"/>
                </a:ext>
              </a:extLst>
            </p:cNvPr>
            <p:cNvCxnSpPr/>
            <p:nvPr userDrawn="1"/>
          </p:nvCxnSpPr>
          <p:spPr>
            <a:xfrm rot="5400000">
              <a:off x="-360000" y="6084838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 Verbindung 117">
              <a:extLst>
                <a:ext uri="{FF2B5EF4-FFF2-40B4-BE49-F238E27FC236}">
                  <a16:creationId xmlns:a16="http://schemas.microsoft.com/office/drawing/2014/main" id="{A4849DAA-078A-4163-9703-070F6832D1A7}"/>
                </a:ext>
              </a:extLst>
            </p:cNvPr>
            <p:cNvCxnSpPr/>
            <p:nvPr userDrawn="1"/>
          </p:nvCxnSpPr>
          <p:spPr>
            <a:xfrm rot="5400000">
              <a:off x="12423600" y="151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 Verbindung 118">
              <a:extLst>
                <a:ext uri="{FF2B5EF4-FFF2-40B4-BE49-F238E27FC236}">
                  <a16:creationId xmlns:a16="http://schemas.microsoft.com/office/drawing/2014/main" id="{56D9B350-C6E2-4B86-8B3B-182430D737AB}"/>
                </a:ext>
              </a:extLst>
            </p:cNvPr>
            <p:cNvCxnSpPr/>
            <p:nvPr userDrawn="1"/>
          </p:nvCxnSpPr>
          <p:spPr>
            <a:xfrm rot="5400000">
              <a:off x="12423600" y="6084838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41497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, Text and Pictur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Headline"/>
          <p:cNvSpPr>
            <a:spLocks noGrp="1"/>
          </p:cNvSpPr>
          <p:nvPr>
            <p:ph type="title" hasCustomPrompt="1"/>
          </p:nvPr>
        </p:nvSpPr>
        <p:spPr>
          <a:xfrm>
            <a:off x="540000" y="219599"/>
            <a:ext cx="9210425" cy="832913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Title Calibri Bold 28 </a:t>
            </a:r>
            <a:r>
              <a:rPr lang="en-US" noProof="0" dirty="0" err="1"/>
              <a:t>pt</a:t>
            </a:r>
            <a:endParaRPr lang="en-US" noProof="0" dirty="0"/>
          </a:p>
        </p:txBody>
      </p:sp>
      <p:sp>
        <p:nvSpPr>
          <p:cNvPr id="5" name="Content">
            <a:extLst>
              <a:ext uri="{FF2B5EF4-FFF2-40B4-BE49-F238E27FC236}">
                <a16:creationId xmlns:a16="http://schemas.microsoft.com/office/drawing/2014/main" id="{9C6F4BCA-FA11-41BC-899F-4225802B0BF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540000" y="1623600"/>
            <a:ext cx="4510800" cy="457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noProof="0" dirty="0"/>
              <a:t>Headline Calibri Bold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1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2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3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4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5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6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7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8"/>
            <a:r>
              <a:rPr lang="en-US" noProof="0" dirty="0"/>
              <a:t>Text Calibri 14 </a:t>
            </a:r>
            <a:r>
              <a:rPr lang="en-US" noProof="0" dirty="0" err="1"/>
              <a:t>pt</a:t>
            </a:r>
            <a:endParaRPr lang="en-US" noProof="0" dirty="0"/>
          </a:p>
        </p:txBody>
      </p:sp>
      <p:sp>
        <p:nvSpPr>
          <p:cNvPr id="3" name="Picture placeholder"/>
          <p:cNvSpPr>
            <a:spLocks noGrp="1"/>
          </p:cNvSpPr>
          <p:nvPr>
            <p:ph type="pic" sz="quarter" idx="17" hasCustomPrompt="1"/>
          </p:nvPr>
        </p:nvSpPr>
        <p:spPr>
          <a:xfrm>
            <a:off x="6175375" y="1623600"/>
            <a:ext cx="5453063" cy="4572000"/>
          </a:xfrm>
        </p:spPr>
        <p:txBody>
          <a:bodyPr lIns="180000" tIns="180000" rIns="180000" bIns="180000"/>
          <a:lstStyle>
            <a:lvl1pPr>
              <a:defRPr b="1"/>
            </a:lvl1pPr>
          </a:lstStyle>
          <a:p>
            <a:r>
              <a:rPr lang="en-US" noProof="0" dirty="0"/>
              <a:t>Add a picture</a:t>
            </a:r>
          </a:p>
        </p:txBody>
      </p:sp>
      <p:sp>
        <p:nvSpPr>
          <p:cNvPr id="19" name="Footnote"/>
          <p:cNvSpPr>
            <a:spLocks noGrp="1"/>
          </p:cNvSpPr>
          <p:nvPr>
            <p:ph type="body" sz="quarter" idx="15" hasCustomPrompt="1"/>
          </p:nvPr>
        </p:nvSpPr>
        <p:spPr>
          <a:xfrm>
            <a:off x="540000" y="6297348"/>
            <a:ext cx="4510800" cy="360000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1000" b="0"/>
            </a:lvl1pPr>
          </a:lstStyle>
          <a:p>
            <a:r>
              <a:rPr lang="en-US" dirty="0"/>
              <a:t>Click to add footnote</a:t>
            </a:r>
            <a:br>
              <a:rPr lang="en-US" dirty="0"/>
            </a:br>
            <a:r>
              <a:rPr lang="en-US" dirty="0"/>
              <a:t>second line</a:t>
            </a:r>
          </a:p>
        </p:txBody>
      </p:sp>
      <p:sp>
        <p:nvSpPr>
          <p:cNvPr id="7" name="Author">
            <a:extLst>
              <a:ext uri="{FF2B5EF4-FFF2-40B4-BE49-F238E27FC236}">
                <a16:creationId xmlns:a16="http://schemas.microsoft.com/office/drawing/2014/main" id="{26CB829D-BCCA-4C81-9883-CB2EF6F5A812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Author | Department</a:t>
            </a:r>
            <a:endParaRPr lang="en-US" dirty="0"/>
          </a:p>
        </p:txBody>
      </p:sp>
      <p:pic>
        <p:nvPicPr>
          <p:cNvPr id="14" name="Siemens Healthineers logo">
            <a:extLst>
              <a:ext uri="{FF2B5EF4-FFF2-40B4-BE49-F238E27FC236}">
                <a16:creationId xmlns:a16="http://schemas.microsoft.com/office/drawing/2014/main" id="{0A0C2692-8EAB-494D-9DDD-3D6F2724AC8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444503" y="281267"/>
            <a:ext cx="1450800" cy="345884"/>
          </a:xfrm>
          <a:prstGeom prst="rect">
            <a:avLst/>
          </a:prstGeom>
        </p:spPr>
      </p:pic>
      <p:sp>
        <p:nvSpPr>
          <p:cNvPr id="8" name="TextBox 5">
            <a:extLst>
              <a:ext uri="{FF2B5EF4-FFF2-40B4-BE49-F238E27FC236}">
                <a16:creationId xmlns:a16="http://schemas.microsoft.com/office/drawing/2014/main" id="{7A0B1002-B9E1-4BD1-87C1-830FEBC3ABC0}"/>
              </a:ext>
            </a:extLst>
          </p:cNvPr>
          <p:cNvSpPr txBox="1"/>
          <p:nvPr userDrawn="1"/>
        </p:nvSpPr>
        <p:spPr>
          <a:xfrm>
            <a:off x="11347637" y="6340471"/>
            <a:ext cx="280800" cy="144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6F82AF1F-8753-46F1-A314-2F45498EFC31}" type="slidenum">
              <a:rPr lang="de-DE" sz="1000" b="1" i="0" u="none" kern="1200" spc="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pPr marL="0" lvl="0"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‹Nr.›</a:t>
            </a:fld>
            <a:endParaRPr lang="de-DE" sz="1000" b="1" i="0" u="none" kern="1200" spc="0" dirty="0">
              <a:solidFill>
                <a:schemeClr val="tx1">
                  <a:lumMod val="100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17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, Two Text Boxes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Headline"/>
          <p:cNvSpPr>
            <a:spLocks noGrp="1"/>
          </p:cNvSpPr>
          <p:nvPr>
            <p:ph type="title" hasCustomPrompt="1"/>
          </p:nvPr>
        </p:nvSpPr>
        <p:spPr>
          <a:xfrm>
            <a:off x="540000" y="219599"/>
            <a:ext cx="9210425" cy="832913"/>
          </a:xfrm>
        </p:spPr>
        <p:txBody>
          <a:bodyPr/>
          <a:lstStyle/>
          <a:p>
            <a:r>
              <a:rPr lang="en-US" noProof="0" dirty="0"/>
              <a:t>Title Calibri Bold 28 </a:t>
            </a:r>
            <a:r>
              <a:rPr lang="en-US" noProof="0" dirty="0" err="1"/>
              <a:t>pt</a:t>
            </a:r>
            <a:endParaRPr lang="en-US" noProof="0" dirty="0"/>
          </a:p>
        </p:txBody>
      </p:sp>
      <p:sp>
        <p:nvSpPr>
          <p:cNvPr id="4" name="Content left column">
            <a:extLst>
              <a:ext uri="{FF2B5EF4-FFF2-40B4-BE49-F238E27FC236}">
                <a16:creationId xmlns:a16="http://schemas.microsoft.com/office/drawing/2014/main" id="{4FDBB5BE-FB7F-472A-B808-A79C66F99FE9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540000" y="1623600"/>
            <a:ext cx="5454000" cy="457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noProof="0" dirty="0"/>
              <a:t>Headline Calibri Bold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1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2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3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4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5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6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7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8"/>
            <a:r>
              <a:rPr lang="en-US" noProof="0" dirty="0"/>
              <a:t>Text Calibri 14 </a:t>
            </a:r>
            <a:r>
              <a:rPr lang="en-US" noProof="0" dirty="0" err="1"/>
              <a:t>pt</a:t>
            </a:r>
            <a:endParaRPr lang="en-US" noProof="0" dirty="0"/>
          </a:p>
        </p:txBody>
      </p:sp>
      <p:sp>
        <p:nvSpPr>
          <p:cNvPr id="12" name="Content right column">
            <a:extLst>
              <a:ext uri="{FF2B5EF4-FFF2-40B4-BE49-F238E27FC236}">
                <a16:creationId xmlns:a16="http://schemas.microsoft.com/office/drawing/2014/main" id="{239F9EB4-5513-4EE9-8F49-510E69716E13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174438" y="1623600"/>
            <a:ext cx="5454000" cy="457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noProof="0" dirty="0"/>
              <a:t>Headline Calibri Bold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1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2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3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4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5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6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7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8"/>
            <a:r>
              <a:rPr lang="en-US" noProof="0" dirty="0"/>
              <a:t>Text Calibri 14 </a:t>
            </a:r>
            <a:r>
              <a:rPr lang="en-US" noProof="0" dirty="0" err="1"/>
              <a:t>pt</a:t>
            </a:r>
            <a:endParaRPr lang="en-US" noProof="0" dirty="0"/>
          </a:p>
        </p:txBody>
      </p:sp>
      <p:sp>
        <p:nvSpPr>
          <p:cNvPr id="19" name="Footnote"/>
          <p:cNvSpPr>
            <a:spLocks noGrp="1"/>
          </p:cNvSpPr>
          <p:nvPr>
            <p:ph type="body" sz="quarter" idx="15" hasCustomPrompt="1"/>
          </p:nvPr>
        </p:nvSpPr>
        <p:spPr>
          <a:xfrm>
            <a:off x="540000" y="6297348"/>
            <a:ext cx="4510800" cy="360000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1000" b="0"/>
            </a:lvl1pPr>
          </a:lstStyle>
          <a:p>
            <a:r>
              <a:rPr lang="en-US" dirty="0"/>
              <a:t>Click to add footnote</a:t>
            </a:r>
            <a:br>
              <a:rPr lang="en-US" dirty="0"/>
            </a:br>
            <a:r>
              <a:rPr lang="en-US" dirty="0"/>
              <a:t>second line</a:t>
            </a:r>
          </a:p>
        </p:txBody>
      </p:sp>
      <p:sp>
        <p:nvSpPr>
          <p:cNvPr id="2" name="Author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Author | Department</a:t>
            </a:r>
            <a:endParaRPr lang="en-US" dirty="0"/>
          </a:p>
        </p:txBody>
      </p:sp>
      <p:pic>
        <p:nvPicPr>
          <p:cNvPr id="15" name="Siemens Healthineers logo">
            <a:extLst>
              <a:ext uri="{FF2B5EF4-FFF2-40B4-BE49-F238E27FC236}">
                <a16:creationId xmlns:a16="http://schemas.microsoft.com/office/drawing/2014/main" id="{F7C407CE-0992-4EA4-8D73-20B7A51247F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444503" y="281267"/>
            <a:ext cx="1450800" cy="345884"/>
          </a:xfrm>
          <a:prstGeom prst="rect">
            <a:avLst/>
          </a:prstGeom>
        </p:spPr>
      </p:pic>
      <p:sp>
        <p:nvSpPr>
          <p:cNvPr id="8" name="TextBox 5">
            <a:extLst>
              <a:ext uri="{FF2B5EF4-FFF2-40B4-BE49-F238E27FC236}">
                <a16:creationId xmlns:a16="http://schemas.microsoft.com/office/drawing/2014/main" id="{FDC4F5C6-9673-44EB-B422-E6717BC2C478}"/>
              </a:ext>
            </a:extLst>
          </p:cNvPr>
          <p:cNvSpPr txBox="1"/>
          <p:nvPr userDrawn="1"/>
        </p:nvSpPr>
        <p:spPr>
          <a:xfrm>
            <a:off x="11347637" y="6340471"/>
            <a:ext cx="280800" cy="144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6F82AF1F-8753-46F1-A314-2F45498EFC31}" type="slidenum">
              <a:rPr lang="de-DE" sz="1000" b="1" i="0" u="none" kern="1200" spc="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pPr marL="0" lvl="0"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‹Nr.›</a:t>
            </a:fld>
            <a:endParaRPr lang="de-DE" sz="1000" b="1" i="0" u="none" kern="1200" spc="0" dirty="0">
              <a:solidFill>
                <a:schemeClr val="tx1">
                  <a:lumMod val="100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604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 Black with marg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Black layer"/>
          <p:cNvSpPr/>
          <p:nvPr userDrawn="1"/>
        </p:nvSpPr>
        <p:spPr bwMode="white">
          <a:xfrm>
            <a:off x="2" y="0"/>
            <a:ext cx="805497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Headline"/>
          <p:cNvSpPr>
            <a:spLocks noGrp="1"/>
          </p:cNvSpPr>
          <p:nvPr>
            <p:ph type="title" hasCustomPrompt="1"/>
          </p:nvPr>
        </p:nvSpPr>
        <p:spPr>
          <a:xfrm>
            <a:off x="540001" y="219599"/>
            <a:ext cx="6394200" cy="83291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Calibri Bold 28 </a:t>
            </a:r>
            <a:r>
              <a:rPr lang="en-US" dirty="0" err="1"/>
              <a:t>pt</a:t>
            </a:r>
            <a:endParaRPr lang="de-DE" dirty="0"/>
          </a:p>
        </p:txBody>
      </p:sp>
      <p:sp>
        <p:nvSpPr>
          <p:cNvPr id="102" name="Content"/>
          <p:cNvSpPr>
            <a:spLocks noGrp="1"/>
          </p:cNvSpPr>
          <p:nvPr>
            <p:ph idx="1" hasCustomPrompt="1"/>
          </p:nvPr>
        </p:nvSpPr>
        <p:spPr>
          <a:xfrm>
            <a:off x="540000" y="1623600"/>
            <a:ext cx="6394200" cy="457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 dirty="0"/>
              <a:t>Headline Calibri Bold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1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2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3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4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5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6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7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8"/>
            <a:r>
              <a:rPr lang="en-US" noProof="0" dirty="0"/>
              <a:t>Text Calibri 14 </a:t>
            </a:r>
            <a:r>
              <a:rPr lang="en-US" noProof="0" dirty="0" err="1"/>
              <a:t>pt</a:t>
            </a:r>
            <a:endParaRPr lang="en-US" noProof="0" dirty="0"/>
          </a:p>
        </p:txBody>
      </p:sp>
      <p:sp>
        <p:nvSpPr>
          <p:cNvPr id="4" name="Margin content">
            <a:extLst>
              <a:ext uri="{FF2B5EF4-FFF2-40B4-BE49-F238E27FC236}">
                <a16:creationId xmlns:a16="http://schemas.microsoft.com/office/drawing/2014/main" id="{B7D38A37-9AC1-413C-B8AD-491DCC7608B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93188" y="1623600"/>
            <a:ext cx="1874837" cy="1275698"/>
          </a:xfrm>
        </p:spPr>
        <p:txBody>
          <a:bodyPr tIns="144000" bIns="144000">
            <a:spAutoFit/>
          </a:bodyPr>
          <a:lstStyle>
            <a:lvl1pPr>
              <a:defRPr sz="1600"/>
            </a:lvl1pPr>
            <a:lvl2pPr>
              <a:defRPr sz="1600"/>
            </a:lvl2pPr>
            <a:lvl3pPr marL="216000" marR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 sz="1600"/>
            </a:lvl3pPr>
            <a:lvl4pPr marL="432000" marR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None/>
              <a:tabLst/>
              <a:defRPr sz="1600"/>
            </a:lvl4pPr>
            <a:lvl5pPr marL="648000">
              <a:defRPr/>
            </a:lvl5pPr>
          </a:lstStyle>
          <a:p>
            <a:pPr lvl="0"/>
            <a:r>
              <a:rPr lang="en-GB" dirty="0"/>
              <a:t>Calibri Bold 16 </a:t>
            </a:r>
            <a:r>
              <a:rPr lang="en-GB" dirty="0" err="1"/>
              <a:t>pt</a:t>
            </a:r>
            <a:endParaRPr lang="en-GB" dirty="0"/>
          </a:p>
          <a:p>
            <a:pPr lvl="1"/>
            <a:r>
              <a:rPr lang="en-GB" dirty="0"/>
              <a:t>Text Calibri 16 </a:t>
            </a:r>
            <a:r>
              <a:rPr lang="en-GB" dirty="0" err="1"/>
              <a:t>pt</a:t>
            </a:r>
            <a:endParaRPr lang="en-GB" dirty="0"/>
          </a:p>
          <a:p>
            <a:pPr lvl="2"/>
            <a:r>
              <a:rPr lang="en-GB" dirty="0"/>
              <a:t>Text Calibri 16 </a:t>
            </a:r>
            <a:r>
              <a:rPr lang="en-GB" dirty="0" err="1"/>
              <a:t>pt</a:t>
            </a:r>
            <a:endParaRPr lang="en-GB" dirty="0"/>
          </a:p>
          <a:p>
            <a:pPr marL="439200" marR="0" lvl="3" indent="-219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Calibri 16 </a:t>
            </a:r>
            <a:r>
              <a:rPr lang="en-GB" dirty="0" err="1"/>
              <a:t>pt</a:t>
            </a:r>
            <a:endParaRPr lang="en-GB" dirty="0"/>
          </a:p>
        </p:txBody>
      </p:sp>
      <p:sp>
        <p:nvSpPr>
          <p:cNvPr id="97" name="Footnote"/>
          <p:cNvSpPr>
            <a:spLocks noGrp="1"/>
          </p:cNvSpPr>
          <p:nvPr>
            <p:ph type="body" sz="quarter" idx="15" hasCustomPrompt="1"/>
          </p:nvPr>
        </p:nvSpPr>
        <p:spPr>
          <a:xfrm>
            <a:off x="540000" y="6297348"/>
            <a:ext cx="4510800" cy="360000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footnote</a:t>
            </a:r>
            <a:br>
              <a:rPr lang="en-US" dirty="0"/>
            </a:br>
            <a:r>
              <a:rPr lang="en-US" dirty="0"/>
              <a:t>second line</a:t>
            </a:r>
          </a:p>
        </p:txBody>
      </p:sp>
      <p:sp>
        <p:nvSpPr>
          <p:cNvPr id="96" name="Author"/>
          <p:cNvSpPr>
            <a:spLocks noGrp="1"/>
          </p:cNvSpPr>
          <p:nvPr>
            <p:ph type="ftr" sz="quarter" idx="17"/>
          </p:nvPr>
        </p:nvSpPr>
        <p:spPr>
          <a:xfrm>
            <a:off x="8054975" y="6340471"/>
            <a:ext cx="3259452" cy="144000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Author | Department</a:t>
            </a:r>
            <a:endParaRPr lang="en-US" dirty="0"/>
          </a:p>
        </p:txBody>
      </p:sp>
      <p:sp>
        <p:nvSpPr>
          <p:cNvPr id="89" name="Information"/>
          <p:cNvSpPr/>
          <p:nvPr userDrawn="1"/>
        </p:nvSpPr>
        <p:spPr>
          <a:xfrm>
            <a:off x="-2160000" y="0"/>
            <a:ext cx="1800000" cy="1287379"/>
          </a:xfrm>
          <a:prstGeom prst="roundRect">
            <a:avLst>
              <a:gd name="adj" fmla="val 0"/>
            </a:avLst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r>
              <a:rPr lang="en-US" sz="1100" b="1" dirty="0">
                <a:solidFill>
                  <a:schemeClr val="tx1"/>
                </a:solidFill>
                <a:latin typeface="+mn-lt"/>
              </a:rPr>
              <a:t>The animation</a:t>
            </a:r>
            <a:r>
              <a:rPr lang="en-US" sz="11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100" dirty="0">
                <a:solidFill>
                  <a:schemeClr val="bg1"/>
                </a:solidFill>
                <a:latin typeface="+mn-lt"/>
              </a:rPr>
              <a:t>of the black layer </a:t>
            </a:r>
            <a:r>
              <a:rPr lang="en-US" sz="1100" dirty="0">
                <a:solidFill>
                  <a:schemeClr val="tx1"/>
                </a:solidFill>
                <a:latin typeface="+mn-lt"/>
              </a:rPr>
              <a:t>can be controlled on the master layout.</a:t>
            </a:r>
          </a:p>
          <a:p>
            <a:endParaRPr lang="en-US" sz="1100" dirty="0">
              <a:solidFill>
                <a:schemeClr val="bg1"/>
              </a:solidFill>
              <a:latin typeface="+mn-lt"/>
            </a:endParaRPr>
          </a:p>
          <a:p>
            <a:r>
              <a:rPr lang="en-US" sz="1100" dirty="0">
                <a:solidFill>
                  <a:schemeClr val="bg1"/>
                </a:solidFill>
                <a:latin typeface="+mn-lt"/>
              </a:rPr>
              <a:t>Go to View &gt; Slide Master.</a:t>
            </a:r>
          </a:p>
          <a:p>
            <a:r>
              <a:rPr lang="en-US" sz="1100" dirty="0">
                <a:solidFill>
                  <a:schemeClr val="bg1"/>
                </a:solidFill>
                <a:latin typeface="+mn-lt"/>
              </a:rPr>
              <a:t>After that go to Animations &gt; Animations Pane.</a:t>
            </a:r>
          </a:p>
        </p:txBody>
      </p:sp>
      <p:pic>
        <p:nvPicPr>
          <p:cNvPr id="104" name="Siemens Healthineers logo">
            <a:extLst>
              <a:ext uri="{FF2B5EF4-FFF2-40B4-BE49-F238E27FC236}">
                <a16:creationId xmlns:a16="http://schemas.microsoft.com/office/drawing/2014/main" id="{8A740305-7C35-4277-8346-A32E99A8E6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444503" y="281267"/>
            <a:ext cx="1450800" cy="345884"/>
          </a:xfrm>
          <a:prstGeom prst="rect">
            <a:avLst/>
          </a:prstGeom>
        </p:spPr>
      </p:pic>
      <p:sp>
        <p:nvSpPr>
          <p:cNvPr id="10" name="TextBox 5">
            <a:extLst>
              <a:ext uri="{FF2B5EF4-FFF2-40B4-BE49-F238E27FC236}">
                <a16:creationId xmlns:a16="http://schemas.microsoft.com/office/drawing/2014/main" id="{8A7875A9-E733-4C47-BA95-2C92C1524F01}"/>
              </a:ext>
            </a:extLst>
          </p:cNvPr>
          <p:cNvSpPr txBox="1"/>
          <p:nvPr userDrawn="1"/>
        </p:nvSpPr>
        <p:spPr>
          <a:xfrm>
            <a:off x="11347637" y="6340471"/>
            <a:ext cx="280800" cy="144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6F82AF1F-8753-46F1-A314-2F45498EFC31}" type="slidenum">
              <a:rPr lang="de-DE" sz="1000" b="1" i="0" u="none" kern="1200" spc="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pPr marL="0" lvl="0"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‹Nr.›</a:t>
            </a:fld>
            <a:endParaRPr lang="de-DE" sz="1000" b="1" i="0" u="none" kern="1200" spc="0" dirty="0">
              <a:solidFill>
                <a:schemeClr val="tx1">
                  <a:lumMod val="100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17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13333" decel="8666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Headline"/>
          <p:cNvSpPr>
            <a:spLocks noGrp="1"/>
          </p:cNvSpPr>
          <p:nvPr>
            <p:ph type="title" hasCustomPrompt="1"/>
          </p:nvPr>
        </p:nvSpPr>
        <p:spPr>
          <a:xfrm>
            <a:off x="540000" y="219599"/>
            <a:ext cx="9210425" cy="832913"/>
          </a:xfrm>
        </p:spPr>
        <p:txBody>
          <a:bodyPr/>
          <a:lstStyle/>
          <a:p>
            <a:r>
              <a:rPr lang="en-US" noProof="0" dirty="0"/>
              <a:t>Title Calibri Bold 28 </a:t>
            </a:r>
            <a:r>
              <a:rPr lang="en-US" noProof="0" dirty="0" err="1"/>
              <a:t>pt</a:t>
            </a:r>
            <a:endParaRPr lang="en-US" noProof="0" dirty="0"/>
          </a:p>
        </p:txBody>
      </p:sp>
      <p:sp>
        <p:nvSpPr>
          <p:cNvPr id="7" name="Content left column">
            <a:extLst>
              <a:ext uri="{FF2B5EF4-FFF2-40B4-BE49-F238E27FC236}">
                <a16:creationId xmlns:a16="http://schemas.microsoft.com/office/drawing/2014/main" id="{F3DE8C85-D5DE-48E2-BC87-EE21BFCB3F6E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540000" y="1623600"/>
            <a:ext cx="3574800" cy="1350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noProof="0" dirty="0"/>
              <a:t>Headline Calibri Bold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1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2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3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4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5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6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7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8"/>
            <a:r>
              <a:rPr lang="en-US" noProof="0" dirty="0"/>
              <a:t>Text Calibri 14 </a:t>
            </a:r>
            <a:r>
              <a:rPr lang="en-US" noProof="0" dirty="0" err="1"/>
              <a:t>pt</a:t>
            </a:r>
            <a:endParaRPr lang="en-US" noProof="0" dirty="0"/>
          </a:p>
        </p:txBody>
      </p:sp>
      <p:sp>
        <p:nvSpPr>
          <p:cNvPr id="4" name="Picture placeholder left"/>
          <p:cNvSpPr>
            <a:spLocks noGrp="1"/>
          </p:cNvSpPr>
          <p:nvPr>
            <p:ph type="pic" sz="quarter" idx="18" hasCustomPrompt="1"/>
          </p:nvPr>
        </p:nvSpPr>
        <p:spPr>
          <a:xfrm>
            <a:off x="540000" y="3204000"/>
            <a:ext cx="3574800" cy="2354400"/>
          </a:xfrm>
        </p:spPr>
        <p:txBody>
          <a:bodyPr/>
          <a:lstStyle>
            <a:lvl1pPr>
              <a:defRPr b="0"/>
            </a:lvl1pPr>
          </a:lstStyle>
          <a:p>
            <a:r>
              <a:rPr lang="en-US" noProof="0" dirty="0"/>
              <a:t>add a picture</a:t>
            </a:r>
          </a:p>
        </p:txBody>
      </p:sp>
      <p:sp>
        <p:nvSpPr>
          <p:cNvPr id="16" name="Content middle column">
            <a:extLst>
              <a:ext uri="{FF2B5EF4-FFF2-40B4-BE49-F238E27FC236}">
                <a16:creationId xmlns:a16="http://schemas.microsoft.com/office/drawing/2014/main" id="{A005602E-D4D7-400C-8402-35CFAA6A345E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4297488" y="1623600"/>
            <a:ext cx="3574800" cy="1350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noProof="0" dirty="0"/>
              <a:t>Headline Calibri Bold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1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2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3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4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5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6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7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8"/>
            <a:r>
              <a:rPr lang="en-US" noProof="0" dirty="0"/>
              <a:t>Text Calibri 14 </a:t>
            </a:r>
            <a:r>
              <a:rPr lang="en-US" noProof="0" dirty="0" err="1"/>
              <a:t>pt</a:t>
            </a:r>
            <a:endParaRPr lang="en-US" noProof="0" dirty="0"/>
          </a:p>
        </p:txBody>
      </p:sp>
      <p:sp>
        <p:nvSpPr>
          <p:cNvPr id="11" name="Picture placeholder middle"/>
          <p:cNvSpPr>
            <a:spLocks noGrp="1"/>
          </p:cNvSpPr>
          <p:nvPr>
            <p:ph type="pic" sz="quarter" idx="19" hasCustomPrompt="1"/>
          </p:nvPr>
        </p:nvSpPr>
        <p:spPr>
          <a:xfrm>
            <a:off x="4295775" y="3204000"/>
            <a:ext cx="3574800" cy="2354400"/>
          </a:xfrm>
        </p:spPr>
        <p:txBody>
          <a:bodyPr/>
          <a:lstStyle>
            <a:lvl1pPr>
              <a:defRPr b="0"/>
            </a:lvl1pPr>
          </a:lstStyle>
          <a:p>
            <a:r>
              <a:rPr lang="en-US" noProof="0" dirty="0"/>
              <a:t>add a picture</a:t>
            </a:r>
          </a:p>
        </p:txBody>
      </p:sp>
      <p:sp>
        <p:nvSpPr>
          <p:cNvPr id="18" name="Content right column">
            <a:extLst>
              <a:ext uri="{FF2B5EF4-FFF2-40B4-BE49-F238E27FC236}">
                <a16:creationId xmlns:a16="http://schemas.microsoft.com/office/drawing/2014/main" id="{CC72F373-4575-41D8-A962-8FD122BE5D94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8054975" y="1623600"/>
            <a:ext cx="3574800" cy="1350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noProof="0" dirty="0"/>
              <a:t>Headline Calibri Bold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1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2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3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4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5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6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7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8"/>
            <a:r>
              <a:rPr lang="en-US" noProof="0" dirty="0"/>
              <a:t>Text Calibri 14 </a:t>
            </a:r>
            <a:r>
              <a:rPr lang="en-US" noProof="0" dirty="0" err="1"/>
              <a:t>pt</a:t>
            </a:r>
            <a:endParaRPr lang="en-US" noProof="0" dirty="0"/>
          </a:p>
        </p:txBody>
      </p:sp>
      <p:sp>
        <p:nvSpPr>
          <p:cNvPr id="12" name="Picture placeholder right"/>
          <p:cNvSpPr>
            <a:spLocks noGrp="1"/>
          </p:cNvSpPr>
          <p:nvPr>
            <p:ph type="pic" sz="quarter" idx="20" hasCustomPrompt="1"/>
          </p:nvPr>
        </p:nvSpPr>
        <p:spPr>
          <a:xfrm>
            <a:off x="8054975" y="3204000"/>
            <a:ext cx="3574800" cy="2354400"/>
          </a:xfrm>
        </p:spPr>
        <p:txBody>
          <a:bodyPr/>
          <a:lstStyle>
            <a:lvl1pPr>
              <a:defRPr b="0"/>
            </a:lvl1pPr>
          </a:lstStyle>
          <a:p>
            <a:r>
              <a:rPr lang="en-US" noProof="0" dirty="0"/>
              <a:t>add a picture</a:t>
            </a:r>
          </a:p>
        </p:txBody>
      </p:sp>
      <p:sp>
        <p:nvSpPr>
          <p:cNvPr id="19" name="Footnote"/>
          <p:cNvSpPr>
            <a:spLocks noGrp="1"/>
          </p:cNvSpPr>
          <p:nvPr>
            <p:ph type="body" sz="quarter" idx="15" hasCustomPrompt="1"/>
          </p:nvPr>
        </p:nvSpPr>
        <p:spPr>
          <a:xfrm>
            <a:off x="540000" y="6297348"/>
            <a:ext cx="4510800" cy="360000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1000" b="0"/>
            </a:lvl1pPr>
          </a:lstStyle>
          <a:p>
            <a:r>
              <a:rPr lang="en-US" dirty="0"/>
              <a:t>Click to add footnote</a:t>
            </a:r>
            <a:br>
              <a:rPr lang="en-US" dirty="0"/>
            </a:br>
            <a:r>
              <a:rPr lang="en-US" dirty="0"/>
              <a:t>second line</a:t>
            </a:r>
          </a:p>
        </p:txBody>
      </p:sp>
      <p:sp>
        <p:nvSpPr>
          <p:cNvPr id="2" name="Author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Author | Department</a:t>
            </a:r>
            <a:endParaRPr lang="en-US" dirty="0"/>
          </a:p>
        </p:txBody>
      </p:sp>
      <p:pic>
        <p:nvPicPr>
          <p:cNvPr id="21" name="Siemens Healthineers logo">
            <a:extLst>
              <a:ext uri="{FF2B5EF4-FFF2-40B4-BE49-F238E27FC236}">
                <a16:creationId xmlns:a16="http://schemas.microsoft.com/office/drawing/2014/main" id="{D6A3697A-6D9B-4985-810C-549CED2CA5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444503" y="281267"/>
            <a:ext cx="1450800" cy="345884"/>
          </a:xfrm>
          <a:prstGeom prst="rect">
            <a:avLst/>
          </a:prstGeom>
        </p:spPr>
      </p:pic>
      <p:sp>
        <p:nvSpPr>
          <p:cNvPr id="14" name="TextBox 5">
            <a:extLst>
              <a:ext uri="{FF2B5EF4-FFF2-40B4-BE49-F238E27FC236}">
                <a16:creationId xmlns:a16="http://schemas.microsoft.com/office/drawing/2014/main" id="{3F84E70F-FB3D-4AE7-8A2C-A042E16D64A7}"/>
              </a:ext>
            </a:extLst>
          </p:cNvPr>
          <p:cNvSpPr txBox="1"/>
          <p:nvPr userDrawn="1"/>
        </p:nvSpPr>
        <p:spPr>
          <a:xfrm>
            <a:off x="11347637" y="6340471"/>
            <a:ext cx="280800" cy="144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6F82AF1F-8753-46F1-A314-2F45498EFC31}" type="slidenum">
              <a:rPr lang="de-DE" sz="1000" b="1" i="0" u="none" kern="1200" spc="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pPr marL="0" lvl="0"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‹Nr.›</a:t>
            </a:fld>
            <a:endParaRPr lang="de-DE" sz="1000" b="1" i="0" u="none" kern="1200" spc="0" dirty="0">
              <a:solidFill>
                <a:schemeClr val="tx1">
                  <a:lumMod val="100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739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Headline"/>
          <p:cNvSpPr>
            <a:spLocks noGrp="1"/>
          </p:cNvSpPr>
          <p:nvPr>
            <p:ph type="title" hasCustomPrompt="1"/>
          </p:nvPr>
        </p:nvSpPr>
        <p:spPr>
          <a:xfrm>
            <a:off x="540000" y="219599"/>
            <a:ext cx="9210425" cy="832913"/>
          </a:xfrm>
        </p:spPr>
        <p:txBody>
          <a:bodyPr/>
          <a:lstStyle/>
          <a:p>
            <a:r>
              <a:rPr lang="en-US" noProof="0" dirty="0"/>
              <a:t>Title Calibri Bold 28 </a:t>
            </a:r>
            <a:r>
              <a:rPr lang="en-US" noProof="0" dirty="0" err="1"/>
              <a:t>pt</a:t>
            </a:r>
            <a:endParaRPr lang="en-US" noProof="0" dirty="0"/>
          </a:p>
        </p:txBody>
      </p:sp>
      <p:sp>
        <p:nvSpPr>
          <p:cNvPr id="4" name="Content left column">
            <a:extLst>
              <a:ext uri="{FF2B5EF4-FFF2-40B4-BE49-F238E27FC236}">
                <a16:creationId xmlns:a16="http://schemas.microsoft.com/office/drawing/2014/main" id="{3A7B9670-2998-4639-948A-6AC5336D3394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540000" y="1623600"/>
            <a:ext cx="3574800" cy="457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noProof="0" dirty="0"/>
              <a:t>Headline Calibri Bold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1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2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3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4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5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6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7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8"/>
            <a:r>
              <a:rPr lang="en-US" noProof="0" dirty="0"/>
              <a:t>Text Calibri 14 </a:t>
            </a:r>
            <a:r>
              <a:rPr lang="en-US" noProof="0" dirty="0" err="1"/>
              <a:t>pt</a:t>
            </a:r>
            <a:endParaRPr lang="en-US" noProof="0" dirty="0"/>
          </a:p>
        </p:txBody>
      </p:sp>
      <p:sp>
        <p:nvSpPr>
          <p:cNvPr id="12" name="Content middle column">
            <a:extLst>
              <a:ext uri="{FF2B5EF4-FFF2-40B4-BE49-F238E27FC236}">
                <a16:creationId xmlns:a16="http://schemas.microsoft.com/office/drawing/2014/main" id="{FDCEFC57-1E08-4A1D-8A85-E1A2B9097274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296819" y="1623600"/>
            <a:ext cx="3574800" cy="457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noProof="0" dirty="0"/>
              <a:t>Headline Calibri Bold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1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2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3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4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5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6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7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8"/>
            <a:r>
              <a:rPr lang="en-US" noProof="0" dirty="0"/>
              <a:t>Text Calibri 14 </a:t>
            </a:r>
            <a:r>
              <a:rPr lang="en-US" noProof="0" dirty="0" err="1"/>
              <a:t>pt</a:t>
            </a:r>
            <a:endParaRPr lang="en-US" noProof="0" dirty="0"/>
          </a:p>
        </p:txBody>
      </p:sp>
      <p:sp>
        <p:nvSpPr>
          <p:cNvPr id="14" name="Content right column">
            <a:extLst>
              <a:ext uri="{FF2B5EF4-FFF2-40B4-BE49-F238E27FC236}">
                <a16:creationId xmlns:a16="http://schemas.microsoft.com/office/drawing/2014/main" id="{3FD09867-0821-4EF2-A2D6-A5663051D69F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8053638" y="1623600"/>
            <a:ext cx="3574800" cy="457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noProof="0" dirty="0"/>
              <a:t>Headline Calibri Bold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1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2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3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4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5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6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7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8"/>
            <a:r>
              <a:rPr lang="en-US" noProof="0" dirty="0"/>
              <a:t>Text Calibri 14 </a:t>
            </a:r>
            <a:r>
              <a:rPr lang="en-US" noProof="0" dirty="0" err="1"/>
              <a:t>pt</a:t>
            </a:r>
            <a:endParaRPr lang="en-US" noProof="0" dirty="0"/>
          </a:p>
        </p:txBody>
      </p:sp>
      <p:sp>
        <p:nvSpPr>
          <p:cNvPr id="19" name="Footnote"/>
          <p:cNvSpPr>
            <a:spLocks noGrp="1"/>
          </p:cNvSpPr>
          <p:nvPr>
            <p:ph type="body" sz="quarter" idx="15" hasCustomPrompt="1"/>
          </p:nvPr>
        </p:nvSpPr>
        <p:spPr>
          <a:xfrm>
            <a:off x="540000" y="6297348"/>
            <a:ext cx="4510800" cy="360000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1000" b="0"/>
            </a:lvl1pPr>
          </a:lstStyle>
          <a:p>
            <a:r>
              <a:rPr lang="en-US" dirty="0"/>
              <a:t>Click to add footnote</a:t>
            </a:r>
            <a:br>
              <a:rPr lang="en-US" dirty="0"/>
            </a:br>
            <a:r>
              <a:rPr lang="en-US" dirty="0"/>
              <a:t>second line</a:t>
            </a:r>
          </a:p>
        </p:txBody>
      </p:sp>
      <p:sp>
        <p:nvSpPr>
          <p:cNvPr id="2" name="Author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Author | Department</a:t>
            </a:r>
            <a:endParaRPr lang="en-US" dirty="0"/>
          </a:p>
        </p:txBody>
      </p:sp>
      <p:pic>
        <p:nvPicPr>
          <p:cNvPr id="16" name="Siemens Healthineers logo">
            <a:extLst>
              <a:ext uri="{FF2B5EF4-FFF2-40B4-BE49-F238E27FC236}">
                <a16:creationId xmlns:a16="http://schemas.microsoft.com/office/drawing/2014/main" id="{EA7999BE-FBC8-4C3B-8CFC-04FE082969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444503" y="281267"/>
            <a:ext cx="1450800" cy="345884"/>
          </a:xfrm>
          <a:prstGeom prst="rect">
            <a:avLst/>
          </a:prstGeom>
        </p:spPr>
      </p:pic>
      <p:sp>
        <p:nvSpPr>
          <p:cNvPr id="9" name="TextBox 5">
            <a:extLst>
              <a:ext uri="{FF2B5EF4-FFF2-40B4-BE49-F238E27FC236}">
                <a16:creationId xmlns:a16="http://schemas.microsoft.com/office/drawing/2014/main" id="{3CB828C1-8DF5-4C7F-AAE3-19596CEA440A}"/>
              </a:ext>
            </a:extLst>
          </p:cNvPr>
          <p:cNvSpPr txBox="1"/>
          <p:nvPr userDrawn="1"/>
        </p:nvSpPr>
        <p:spPr>
          <a:xfrm>
            <a:off x="11347637" y="6340471"/>
            <a:ext cx="280800" cy="144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6F82AF1F-8753-46F1-A314-2F45498EFC31}" type="slidenum">
              <a:rPr lang="de-DE" sz="1000" b="1" i="0" u="none" kern="1200" spc="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pPr marL="0" lvl="0"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‹Nr.›</a:t>
            </a:fld>
            <a:endParaRPr lang="de-DE" sz="1000" b="1" i="0" u="none" kern="1200" spc="0" dirty="0">
              <a:solidFill>
                <a:schemeClr val="tx1">
                  <a:lumMod val="100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0559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A - light image">
    <p:bg bwMode="lt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idden title">
            <a:extLst>
              <a:ext uri="{FF2B5EF4-FFF2-40B4-BE49-F238E27FC236}">
                <a16:creationId xmlns:a16="http://schemas.microsoft.com/office/drawing/2014/main" id="{2EEE1BBF-C7C7-5DF1-003D-E6194230E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-357050"/>
            <a:ext cx="9210425" cy="217714"/>
          </a:xfrm>
        </p:spPr>
        <p:txBody>
          <a:bodyPr/>
          <a:lstStyle>
            <a:lvl1pPr>
              <a:defRPr sz="16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4" name="Content"/>
          <p:cNvSpPr>
            <a:spLocks noGrp="1"/>
          </p:cNvSpPr>
          <p:nvPr>
            <p:ph type="body" sz="quarter" idx="10" hasCustomPrompt="1"/>
          </p:nvPr>
        </p:nvSpPr>
        <p:spPr>
          <a:xfrm>
            <a:off x="540200" y="1623600"/>
            <a:ext cx="4514400" cy="2520000"/>
          </a:xfrm>
        </p:spPr>
        <p:txBody>
          <a:bodyPr/>
          <a:lstStyle>
            <a:lvl1pPr>
              <a:lnSpc>
                <a:spcPct val="100000"/>
              </a:lnSpc>
              <a:defRPr sz="2800" b="0" i="1" baseline="0"/>
            </a:lvl1pPr>
            <a:lvl2pPr>
              <a:lnSpc>
                <a:spcPct val="100000"/>
              </a:lnSpc>
              <a:spcBef>
                <a:spcPts val="1200"/>
              </a:spcBef>
              <a:defRPr sz="1400"/>
            </a:lvl2pPr>
          </a:lstStyle>
          <a:p>
            <a:pPr lvl="0"/>
            <a:r>
              <a:rPr lang="de-DE" noProof="0" dirty="0"/>
              <a:t>Quote Calibri Italic 28 pt</a:t>
            </a:r>
            <a:endParaRPr lang="en-US" noProof="0" dirty="0"/>
          </a:p>
          <a:p>
            <a:pPr lvl="1"/>
            <a:r>
              <a:rPr lang="de-DE" noProof="0" dirty="0"/>
              <a:t>Subline Calibri 14 </a:t>
            </a:r>
            <a:r>
              <a:rPr lang="de-DE" noProof="0" dirty="0" err="1"/>
              <a:t>pt</a:t>
            </a:r>
            <a:endParaRPr lang="en-US" noProof="0" dirty="0"/>
          </a:p>
        </p:txBody>
      </p:sp>
      <p:sp>
        <p:nvSpPr>
          <p:cNvPr id="100" name="Footnote">
            <a:extLst>
              <a:ext uri="{FF2B5EF4-FFF2-40B4-BE49-F238E27FC236}">
                <a16:creationId xmlns:a16="http://schemas.microsoft.com/office/drawing/2014/main" id="{6797901A-74D0-49F5-B69A-D3AF7774E11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0000" y="6297348"/>
            <a:ext cx="4510800" cy="360000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1000" b="0"/>
            </a:lvl1pPr>
          </a:lstStyle>
          <a:p>
            <a:r>
              <a:rPr lang="en-US" dirty="0"/>
              <a:t>Click to add footnote</a:t>
            </a:r>
            <a:br>
              <a:rPr lang="en-US" dirty="0"/>
            </a:br>
            <a:r>
              <a:rPr lang="en-US" dirty="0"/>
              <a:t>second line</a:t>
            </a:r>
          </a:p>
        </p:txBody>
      </p:sp>
      <p:sp>
        <p:nvSpPr>
          <p:cNvPr id="96" name="Author"/>
          <p:cNvSpPr>
            <a:spLocks noGrp="1"/>
          </p:cNvSpPr>
          <p:nvPr>
            <p:ph type="ftr" sz="quarter" idx="17"/>
          </p:nvPr>
        </p:nvSpPr>
        <p:spPr>
          <a:xfrm>
            <a:off x="8054975" y="6340471"/>
            <a:ext cx="3259452" cy="144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Author | Department</a:t>
            </a:r>
            <a:endParaRPr lang="en-US" dirty="0"/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47CF5F01-9A3A-4F32-92CF-298F6ACCA2E1}"/>
              </a:ext>
            </a:extLst>
          </p:cNvPr>
          <p:cNvSpPr txBox="1"/>
          <p:nvPr userDrawn="1"/>
        </p:nvSpPr>
        <p:spPr>
          <a:xfrm>
            <a:off x="11347637" y="6340471"/>
            <a:ext cx="280800" cy="144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6F82AF1F-8753-46F1-A314-2F45498EFC31}" type="slidenum">
              <a:rPr lang="de-DE" sz="1000" b="1" i="0" u="none" kern="1200" spc="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pPr marL="0" lvl="0"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‹Nr.›</a:t>
            </a:fld>
            <a:endParaRPr lang="de-DE" sz="1000" b="1" i="0" u="none" kern="1200" spc="0" dirty="0">
              <a:solidFill>
                <a:schemeClr val="tx1">
                  <a:lumMod val="100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2" name="Siemens Healthineers logo">
            <a:extLst>
              <a:ext uri="{FF2B5EF4-FFF2-40B4-BE49-F238E27FC236}">
                <a16:creationId xmlns:a16="http://schemas.microsoft.com/office/drawing/2014/main" id="{2426173F-5027-713F-FD78-CD9F3684320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44504" y="281267"/>
            <a:ext cx="1450797" cy="34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831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B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dden title">
            <a:extLst>
              <a:ext uri="{FF2B5EF4-FFF2-40B4-BE49-F238E27FC236}">
                <a16:creationId xmlns:a16="http://schemas.microsoft.com/office/drawing/2014/main" id="{E85FB90E-0B0B-001D-0CC7-23C209120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-357050"/>
            <a:ext cx="9210425" cy="217714"/>
          </a:xfrm>
        </p:spPr>
        <p:txBody>
          <a:bodyPr/>
          <a:lstStyle>
            <a:lvl1pPr>
              <a:defRPr sz="16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4" name="Content"/>
          <p:cNvSpPr>
            <a:spLocks noGrp="1"/>
          </p:cNvSpPr>
          <p:nvPr>
            <p:ph type="body" sz="quarter" idx="10" hasCustomPrompt="1"/>
          </p:nvPr>
        </p:nvSpPr>
        <p:spPr>
          <a:xfrm>
            <a:off x="1479599" y="1623599"/>
            <a:ext cx="8271403" cy="4572000"/>
          </a:xfrm>
        </p:spPr>
        <p:txBody>
          <a:bodyPr/>
          <a:lstStyle>
            <a:lvl1pPr>
              <a:lnSpc>
                <a:spcPct val="85000"/>
              </a:lnSpc>
              <a:defRPr sz="4800" b="0" i="1" baseline="0"/>
            </a:lvl1pPr>
            <a:lvl2pPr>
              <a:lnSpc>
                <a:spcPct val="100000"/>
              </a:lnSpc>
              <a:spcBef>
                <a:spcPts val="2200"/>
              </a:spcBef>
              <a:defRPr sz="1400"/>
            </a:lvl2pPr>
          </a:lstStyle>
          <a:p>
            <a:pPr lvl="0"/>
            <a:r>
              <a:rPr lang="de-DE" noProof="0" dirty="0"/>
              <a:t>Quote Calibri Italic 48 pt</a:t>
            </a:r>
            <a:endParaRPr lang="en-US" noProof="0" dirty="0"/>
          </a:p>
          <a:p>
            <a:pPr lvl="1"/>
            <a:r>
              <a:rPr lang="de-DE" noProof="0" dirty="0"/>
              <a:t>Subline Calibri 14 </a:t>
            </a:r>
            <a:r>
              <a:rPr lang="de-DE" noProof="0" dirty="0" err="1"/>
              <a:t>pt</a:t>
            </a:r>
            <a:endParaRPr lang="en-US" noProof="0" dirty="0"/>
          </a:p>
        </p:txBody>
      </p:sp>
      <p:sp>
        <p:nvSpPr>
          <p:cNvPr id="166" name="Footnote">
            <a:extLst>
              <a:ext uri="{FF2B5EF4-FFF2-40B4-BE49-F238E27FC236}">
                <a16:creationId xmlns:a16="http://schemas.microsoft.com/office/drawing/2014/main" id="{1D9962D9-4193-4A78-8426-8B6D0B25AC0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0000" y="6297348"/>
            <a:ext cx="4510800" cy="360000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1000" b="0"/>
            </a:lvl1pPr>
          </a:lstStyle>
          <a:p>
            <a:r>
              <a:rPr lang="en-US" dirty="0"/>
              <a:t>Click to add footnote</a:t>
            </a:r>
            <a:br>
              <a:rPr lang="en-US" dirty="0"/>
            </a:br>
            <a:r>
              <a:rPr lang="en-US" dirty="0"/>
              <a:t>second line</a:t>
            </a:r>
          </a:p>
        </p:txBody>
      </p:sp>
      <p:sp>
        <p:nvSpPr>
          <p:cNvPr id="96" name="Author"/>
          <p:cNvSpPr>
            <a:spLocks noGrp="1"/>
          </p:cNvSpPr>
          <p:nvPr>
            <p:ph type="ftr" sz="quarter" idx="17"/>
          </p:nvPr>
        </p:nvSpPr>
        <p:spPr>
          <a:xfrm>
            <a:off x="8054975" y="6340471"/>
            <a:ext cx="3259452" cy="144000"/>
          </a:xfrm>
        </p:spPr>
        <p:txBody>
          <a:bodyPr/>
          <a:lstStyle/>
          <a:p>
            <a:r>
              <a:rPr lang="en-US"/>
              <a:t>Author | Department</a:t>
            </a:r>
            <a:endParaRPr lang="en-US" dirty="0"/>
          </a:p>
        </p:txBody>
      </p:sp>
      <p:pic>
        <p:nvPicPr>
          <p:cNvPr id="168" name="Siemens Healthineers logo">
            <a:extLst>
              <a:ext uri="{FF2B5EF4-FFF2-40B4-BE49-F238E27FC236}">
                <a16:creationId xmlns:a16="http://schemas.microsoft.com/office/drawing/2014/main" id="{51774F67-5207-4A19-A451-8F2F81E1B70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444503" y="281267"/>
            <a:ext cx="1450800" cy="345884"/>
          </a:xfrm>
          <a:prstGeom prst="rect">
            <a:avLst/>
          </a:prstGeom>
        </p:spPr>
      </p:pic>
      <p:sp>
        <p:nvSpPr>
          <p:cNvPr id="7" name="TextBox 5">
            <a:extLst>
              <a:ext uri="{FF2B5EF4-FFF2-40B4-BE49-F238E27FC236}">
                <a16:creationId xmlns:a16="http://schemas.microsoft.com/office/drawing/2014/main" id="{BC63A81D-3EEB-4062-BDC0-21E83B9423B2}"/>
              </a:ext>
            </a:extLst>
          </p:cNvPr>
          <p:cNvSpPr txBox="1"/>
          <p:nvPr userDrawn="1"/>
        </p:nvSpPr>
        <p:spPr>
          <a:xfrm>
            <a:off x="11347637" y="6340471"/>
            <a:ext cx="280800" cy="144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6F82AF1F-8753-46F1-A314-2F45498EFC31}" type="slidenum">
              <a:rPr lang="de-DE" sz="1000" b="1" i="0" u="none" kern="1200" spc="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pPr marL="0" lvl="0"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‹Nr.›</a:t>
            </a:fld>
            <a:endParaRPr lang="de-DE" sz="1000" b="1" i="0" u="none" kern="1200" spc="0" dirty="0">
              <a:solidFill>
                <a:schemeClr val="tx1">
                  <a:lumMod val="100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8767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C - Author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dden title">
            <a:extLst>
              <a:ext uri="{FF2B5EF4-FFF2-40B4-BE49-F238E27FC236}">
                <a16:creationId xmlns:a16="http://schemas.microsoft.com/office/drawing/2014/main" id="{9C7694D4-400D-9921-3AAE-F9454EAAE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-357050"/>
            <a:ext cx="9210425" cy="217714"/>
          </a:xfrm>
        </p:spPr>
        <p:txBody>
          <a:bodyPr/>
          <a:lstStyle>
            <a:lvl1pPr>
              <a:defRPr sz="16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Picture placeholder">
            <a:extLst>
              <a:ext uri="{FF2B5EF4-FFF2-40B4-BE49-F238E27FC236}">
                <a16:creationId xmlns:a16="http://schemas.microsoft.com/office/drawing/2014/main" id="{5A6CD612-171C-4905-9B87-E8BEEE4700E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479598" y="1623599"/>
            <a:ext cx="1512000" cy="1944000"/>
          </a:xfrm>
        </p:spPr>
        <p:txBody>
          <a:bodyPr lIns="180000" tIns="180000" rIns="180000" bIns="180000"/>
          <a:lstStyle>
            <a:lvl1pPr>
              <a:defRPr/>
            </a:lvl1pPr>
          </a:lstStyle>
          <a:p>
            <a:r>
              <a:rPr lang="de-DE" dirty="0"/>
              <a:t>Add a picture</a:t>
            </a:r>
            <a:endParaRPr lang="en-GB" dirty="0"/>
          </a:p>
        </p:txBody>
      </p:sp>
      <p:sp>
        <p:nvSpPr>
          <p:cNvPr id="14" name="Content"/>
          <p:cNvSpPr>
            <a:spLocks noGrp="1"/>
          </p:cNvSpPr>
          <p:nvPr>
            <p:ph type="body" sz="quarter" idx="10" hasCustomPrompt="1"/>
          </p:nvPr>
        </p:nvSpPr>
        <p:spPr>
          <a:xfrm>
            <a:off x="3359150" y="1623599"/>
            <a:ext cx="6391852" cy="4572000"/>
          </a:xfrm>
        </p:spPr>
        <p:txBody>
          <a:bodyPr/>
          <a:lstStyle>
            <a:lvl1pPr>
              <a:lnSpc>
                <a:spcPct val="85000"/>
              </a:lnSpc>
              <a:defRPr sz="4000" b="0" i="1" baseline="0"/>
            </a:lvl1pPr>
            <a:lvl2pPr>
              <a:lnSpc>
                <a:spcPct val="100000"/>
              </a:lnSpc>
              <a:spcBef>
                <a:spcPts val="2200"/>
              </a:spcBef>
              <a:defRPr sz="1400"/>
            </a:lvl2pPr>
          </a:lstStyle>
          <a:p>
            <a:pPr lvl="0"/>
            <a:r>
              <a:rPr lang="de-DE" noProof="0" dirty="0"/>
              <a:t>Quote Calibri Italic 40 pt</a:t>
            </a:r>
            <a:endParaRPr lang="en-US" noProof="0" dirty="0"/>
          </a:p>
          <a:p>
            <a:pPr lvl="1"/>
            <a:r>
              <a:rPr lang="de-DE" noProof="0" dirty="0"/>
              <a:t>Subline Calibri 14 </a:t>
            </a:r>
            <a:r>
              <a:rPr lang="de-DE" noProof="0" dirty="0" err="1"/>
              <a:t>pt</a:t>
            </a:r>
            <a:endParaRPr lang="en-US" noProof="0" dirty="0"/>
          </a:p>
        </p:txBody>
      </p:sp>
      <p:sp>
        <p:nvSpPr>
          <p:cNvPr id="166" name="Footnote">
            <a:extLst>
              <a:ext uri="{FF2B5EF4-FFF2-40B4-BE49-F238E27FC236}">
                <a16:creationId xmlns:a16="http://schemas.microsoft.com/office/drawing/2014/main" id="{1D9962D9-4193-4A78-8426-8B6D0B25AC0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0000" y="6297348"/>
            <a:ext cx="4510800" cy="360000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1000" b="0"/>
            </a:lvl1pPr>
          </a:lstStyle>
          <a:p>
            <a:r>
              <a:rPr lang="en-US" dirty="0"/>
              <a:t>Click to add footnote</a:t>
            </a:r>
            <a:br>
              <a:rPr lang="en-US" dirty="0"/>
            </a:br>
            <a:r>
              <a:rPr lang="en-US" dirty="0"/>
              <a:t>second line</a:t>
            </a:r>
          </a:p>
        </p:txBody>
      </p:sp>
      <p:sp>
        <p:nvSpPr>
          <p:cNvPr id="96" name="Author"/>
          <p:cNvSpPr>
            <a:spLocks noGrp="1"/>
          </p:cNvSpPr>
          <p:nvPr>
            <p:ph type="ftr" sz="quarter" idx="17"/>
          </p:nvPr>
        </p:nvSpPr>
        <p:spPr>
          <a:xfrm>
            <a:off x="8054975" y="6340471"/>
            <a:ext cx="3259452" cy="144000"/>
          </a:xfrm>
        </p:spPr>
        <p:txBody>
          <a:bodyPr/>
          <a:lstStyle/>
          <a:p>
            <a:r>
              <a:rPr lang="en-US"/>
              <a:t>Author | Department</a:t>
            </a:r>
            <a:endParaRPr lang="en-US" dirty="0"/>
          </a:p>
        </p:txBody>
      </p:sp>
      <p:pic>
        <p:nvPicPr>
          <p:cNvPr id="167" name="Siemens Healthineers logo">
            <a:extLst>
              <a:ext uri="{FF2B5EF4-FFF2-40B4-BE49-F238E27FC236}">
                <a16:creationId xmlns:a16="http://schemas.microsoft.com/office/drawing/2014/main" id="{2DA2A2CE-361D-4EC3-B92E-CAD6A1146B0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444503" y="281267"/>
            <a:ext cx="1450800" cy="345884"/>
          </a:xfrm>
          <a:prstGeom prst="rect">
            <a:avLst/>
          </a:prstGeom>
        </p:spPr>
      </p:pic>
      <p:sp>
        <p:nvSpPr>
          <p:cNvPr id="8" name="TextBox 5">
            <a:extLst>
              <a:ext uri="{FF2B5EF4-FFF2-40B4-BE49-F238E27FC236}">
                <a16:creationId xmlns:a16="http://schemas.microsoft.com/office/drawing/2014/main" id="{01C9B5B8-4498-4007-A232-8AEF2CCB6DD0}"/>
              </a:ext>
            </a:extLst>
          </p:cNvPr>
          <p:cNvSpPr txBox="1"/>
          <p:nvPr userDrawn="1"/>
        </p:nvSpPr>
        <p:spPr>
          <a:xfrm>
            <a:off x="11347637" y="6340471"/>
            <a:ext cx="280800" cy="144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6F82AF1F-8753-46F1-A314-2F45498EFC31}" type="slidenum">
              <a:rPr lang="de-DE" sz="1000" b="1" i="0" u="none" kern="1200" spc="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pPr marL="0" lvl="0"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‹Nr.›</a:t>
            </a:fld>
            <a:endParaRPr lang="de-DE" sz="1000" b="1" i="0" u="none" kern="1200" spc="0" dirty="0">
              <a:solidFill>
                <a:schemeClr val="tx1">
                  <a:lumMod val="100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7980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Headline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Title Calibri Bold 28 </a:t>
            </a:r>
            <a:r>
              <a:rPr lang="en-US" noProof="0" dirty="0" err="1"/>
              <a:t>pt</a:t>
            </a:r>
            <a:endParaRPr lang="en-US" noProof="0" dirty="0"/>
          </a:p>
        </p:txBody>
      </p:sp>
      <p:sp>
        <p:nvSpPr>
          <p:cNvPr id="19" name="Footnote"/>
          <p:cNvSpPr>
            <a:spLocks noGrp="1"/>
          </p:cNvSpPr>
          <p:nvPr>
            <p:ph type="body" sz="quarter" idx="15" hasCustomPrompt="1"/>
          </p:nvPr>
        </p:nvSpPr>
        <p:spPr>
          <a:xfrm>
            <a:off x="540000" y="6297348"/>
            <a:ext cx="4510800" cy="360000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1000" b="0"/>
            </a:lvl1pPr>
          </a:lstStyle>
          <a:p>
            <a:r>
              <a:rPr lang="en-US" dirty="0"/>
              <a:t>Click to add footnote</a:t>
            </a:r>
            <a:br>
              <a:rPr lang="en-US" dirty="0"/>
            </a:br>
            <a:r>
              <a:rPr lang="en-US" dirty="0"/>
              <a:t>second line</a:t>
            </a:r>
          </a:p>
        </p:txBody>
      </p:sp>
      <p:sp>
        <p:nvSpPr>
          <p:cNvPr id="2" name="Author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Author | Department</a:t>
            </a:r>
            <a:endParaRPr lang="en-US" dirty="0"/>
          </a:p>
        </p:txBody>
      </p:sp>
      <p:pic>
        <p:nvPicPr>
          <p:cNvPr id="10" name="Siemens Healthineers logo">
            <a:extLst>
              <a:ext uri="{FF2B5EF4-FFF2-40B4-BE49-F238E27FC236}">
                <a16:creationId xmlns:a16="http://schemas.microsoft.com/office/drawing/2014/main" id="{05ECFCCA-E67E-4951-9242-12B3C9F71F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444503" y="281267"/>
            <a:ext cx="1450800" cy="3458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9EE0F3-C34F-4788-B238-4B3A62274B39}"/>
              </a:ext>
            </a:extLst>
          </p:cNvPr>
          <p:cNvSpPr txBox="1"/>
          <p:nvPr userDrawn="1"/>
        </p:nvSpPr>
        <p:spPr>
          <a:xfrm>
            <a:off x="11347637" y="6340471"/>
            <a:ext cx="280800" cy="144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6F82AF1F-8753-46F1-A314-2F45498EFC31}" type="slidenum">
              <a:rPr lang="de-DE" sz="1000" b="1" i="0" u="none" kern="1200" spc="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pPr marL="0" lvl="0"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‹Nr.›</a:t>
            </a:fld>
            <a:endParaRPr lang="de-DE" sz="1000" b="1" i="0" u="none" kern="1200" spc="0" dirty="0">
              <a:solidFill>
                <a:schemeClr val="tx1">
                  <a:lumMod val="100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843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det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Headline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Title Calibri Bold 28 </a:t>
            </a:r>
            <a:r>
              <a:rPr lang="en-US" noProof="0" dirty="0" err="1"/>
              <a:t>pt</a:t>
            </a:r>
            <a:endParaRPr lang="en-US" noProof="0" dirty="0"/>
          </a:p>
        </p:txBody>
      </p:sp>
      <p:sp>
        <p:nvSpPr>
          <p:cNvPr id="3" name="Picture placeholder"/>
          <p:cNvSpPr>
            <a:spLocks noGrp="1"/>
          </p:cNvSpPr>
          <p:nvPr>
            <p:ph type="pic" sz="quarter" idx="17" hasCustomPrompt="1"/>
          </p:nvPr>
        </p:nvSpPr>
        <p:spPr>
          <a:xfrm>
            <a:off x="3063240" y="1623600"/>
            <a:ext cx="6223000" cy="5238000"/>
          </a:xfrm>
        </p:spPr>
        <p:txBody>
          <a:bodyPr lIns="180000" tIns="180000" rIns="180000" bIns="180000"/>
          <a:lstStyle>
            <a:lvl1pPr>
              <a:defRPr b="1"/>
            </a:lvl1pPr>
          </a:lstStyle>
          <a:p>
            <a:r>
              <a:rPr lang="en-US" noProof="0" dirty="0"/>
              <a:t>Add a product picture</a:t>
            </a:r>
          </a:p>
        </p:txBody>
      </p:sp>
      <p:sp>
        <p:nvSpPr>
          <p:cNvPr id="14" name="Product detail 1"/>
          <p:cNvSpPr>
            <a:spLocks noGrp="1"/>
          </p:cNvSpPr>
          <p:nvPr>
            <p:ph type="body" sz="quarter" idx="26" hasCustomPrompt="1"/>
          </p:nvPr>
        </p:nvSpPr>
        <p:spPr>
          <a:xfrm>
            <a:off x="900000" y="2212094"/>
            <a:ext cx="2160000" cy="828000"/>
          </a:xfrm>
        </p:spPr>
        <p:txBody>
          <a:bodyPr/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>
                <a:solidFill>
                  <a:schemeClr val="tx1"/>
                </a:solidFill>
              </a:defRPr>
            </a:lvl2pPr>
            <a:lvl3pPr marL="144000" marR="0" indent="-144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/>
              <a:defRPr sz="1400"/>
            </a:lvl3pPr>
            <a:lvl4pPr marL="265113" indent="26988">
              <a:defRPr sz="1400"/>
            </a:lvl4pPr>
          </a:lstStyle>
          <a:p>
            <a:pPr lvl="0"/>
            <a:r>
              <a:rPr lang="en-US" noProof="0" dirty="0"/>
              <a:t>Headline Calibri Bold 14 </a:t>
            </a:r>
            <a:r>
              <a:rPr lang="en-US" noProof="0" dirty="0" err="1"/>
              <a:t>pt</a:t>
            </a:r>
            <a:endParaRPr lang="en-US" noProof="0" dirty="0"/>
          </a:p>
          <a:p>
            <a:pPr lvl="1"/>
            <a:r>
              <a:rPr lang="en-US" noProof="0" dirty="0"/>
              <a:t>Text Calibri 14 </a:t>
            </a:r>
            <a:r>
              <a:rPr lang="en-US" noProof="0" dirty="0" err="1"/>
              <a:t>pt</a:t>
            </a:r>
            <a:endParaRPr lang="en-US" noProof="0" dirty="0"/>
          </a:p>
          <a:p>
            <a:pPr lvl="2"/>
            <a:r>
              <a:rPr lang="en-US" noProof="0" dirty="0"/>
              <a:t>Text Calibri 14 </a:t>
            </a:r>
            <a:r>
              <a:rPr lang="en-US" noProof="0" dirty="0" err="1"/>
              <a:t>pt</a:t>
            </a:r>
            <a:endParaRPr lang="en-US" noProof="0" dirty="0"/>
          </a:p>
        </p:txBody>
      </p:sp>
      <p:sp>
        <p:nvSpPr>
          <p:cNvPr id="15" name="Product detail 2"/>
          <p:cNvSpPr>
            <a:spLocks noGrp="1"/>
          </p:cNvSpPr>
          <p:nvPr>
            <p:ph type="body" sz="quarter" idx="27" hasCustomPrompt="1"/>
          </p:nvPr>
        </p:nvSpPr>
        <p:spPr>
          <a:xfrm>
            <a:off x="900000" y="3392894"/>
            <a:ext cx="2160000" cy="828000"/>
          </a:xfrm>
        </p:spPr>
        <p:txBody>
          <a:bodyPr/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>
                <a:solidFill>
                  <a:schemeClr val="tx1"/>
                </a:solidFill>
              </a:defRPr>
            </a:lvl2pPr>
            <a:lvl3pPr marL="144000" indent="-144000">
              <a:defRPr sz="1400"/>
            </a:lvl3pPr>
          </a:lstStyle>
          <a:p>
            <a:pPr lvl="0"/>
            <a:r>
              <a:rPr lang="en-US" noProof="0" dirty="0"/>
              <a:t>Headline Calibri Bold 14 </a:t>
            </a:r>
            <a:r>
              <a:rPr lang="en-US" noProof="0" dirty="0" err="1"/>
              <a:t>pt</a:t>
            </a:r>
            <a:endParaRPr lang="en-US" noProof="0" dirty="0"/>
          </a:p>
          <a:p>
            <a:pPr lvl="1"/>
            <a:r>
              <a:rPr lang="en-US" noProof="0" dirty="0"/>
              <a:t>Text Calibri 14 </a:t>
            </a:r>
            <a:r>
              <a:rPr lang="en-US" noProof="0" dirty="0" err="1"/>
              <a:t>pt</a:t>
            </a:r>
            <a:endParaRPr lang="en-US" noProof="0" dirty="0"/>
          </a:p>
          <a:p>
            <a:pPr lvl="2"/>
            <a:r>
              <a:rPr lang="en-US" noProof="0" dirty="0"/>
              <a:t>Text Calibri 14 </a:t>
            </a:r>
            <a:r>
              <a:rPr lang="en-US" noProof="0" dirty="0" err="1"/>
              <a:t>pt</a:t>
            </a:r>
            <a:endParaRPr lang="en-US" noProof="0" dirty="0"/>
          </a:p>
        </p:txBody>
      </p:sp>
      <p:sp>
        <p:nvSpPr>
          <p:cNvPr id="18" name="Product detail 3"/>
          <p:cNvSpPr>
            <a:spLocks noGrp="1"/>
          </p:cNvSpPr>
          <p:nvPr>
            <p:ph type="body" sz="quarter" idx="28" hasCustomPrompt="1"/>
          </p:nvPr>
        </p:nvSpPr>
        <p:spPr>
          <a:xfrm>
            <a:off x="900000" y="4573694"/>
            <a:ext cx="2160000" cy="828000"/>
          </a:xfrm>
        </p:spPr>
        <p:txBody>
          <a:bodyPr/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>
                <a:solidFill>
                  <a:schemeClr val="tx1"/>
                </a:solidFill>
              </a:defRPr>
            </a:lvl2pPr>
            <a:lvl3pPr marL="144000" indent="-144000">
              <a:defRPr sz="1400"/>
            </a:lvl3pPr>
          </a:lstStyle>
          <a:p>
            <a:pPr lvl="0"/>
            <a:r>
              <a:rPr lang="en-US" noProof="0" dirty="0"/>
              <a:t>Headline Calibri Bold 14 </a:t>
            </a:r>
            <a:r>
              <a:rPr lang="en-US" noProof="0" dirty="0" err="1"/>
              <a:t>pt</a:t>
            </a:r>
            <a:endParaRPr lang="en-US" noProof="0" dirty="0"/>
          </a:p>
          <a:p>
            <a:pPr lvl="1"/>
            <a:r>
              <a:rPr lang="en-US" noProof="0" dirty="0"/>
              <a:t>Text Calibri 14 </a:t>
            </a:r>
            <a:r>
              <a:rPr lang="en-US" noProof="0" dirty="0" err="1"/>
              <a:t>pt</a:t>
            </a:r>
            <a:endParaRPr lang="en-US" noProof="0" dirty="0"/>
          </a:p>
          <a:p>
            <a:pPr lvl="2"/>
            <a:r>
              <a:rPr lang="en-US" noProof="0" dirty="0"/>
              <a:t>Text Calibri 14 </a:t>
            </a:r>
            <a:r>
              <a:rPr lang="en-US" noProof="0" dirty="0" err="1"/>
              <a:t>pt</a:t>
            </a:r>
            <a:endParaRPr lang="en-US" noProof="0" dirty="0"/>
          </a:p>
        </p:txBody>
      </p:sp>
      <p:sp>
        <p:nvSpPr>
          <p:cNvPr id="23" name="Product detail 4"/>
          <p:cNvSpPr>
            <a:spLocks noGrp="1"/>
          </p:cNvSpPr>
          <p:nvPr>
            <p:ph type="body" sz="quarter" idx="16" hasCustomPrompt="1"/>
          </p:nvPr>
        </p:nvSpPr>
        <p:spPr>
          <a:xfrm>
            <a:off x="9288000" y="2802494"/>
            <a:ext cx="2160000" cy="828000"/>
          </a:xfrm>
        </p:spPr>
        <p:txBody>
          <a:bodyPr/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>
                <a:solidFill>
                  <a:schemeClr val="tx1"/>
                </a:solidFill>
              </a:defRPr>
            </a:lvl2pPr>
            <a:lvl3pPr marL="144000" indent="-144000">
              <a:defRPr sz="1400"/>
            </a:lvl3pPr>
          </a:lstStyle>
          <a:p>
            <a:pPr lvl="0"/>
            <a:r>
              <a:rPr lang="en-US" noProof="0" dirty="0"/>
              <a:t>Headline Calibri Bold 14 </a:t>
            </a:r>
            <a:r>
              <a:rPr lang="en-US" noProof="0" dirty="0" err="1"/>
              <a:t>pt</a:t>
            </a:r>
            <a:endParaRPr lang="en-US" noProof="0" dirty="0"/>
          </a:p>
          <a:p>
            <a:pPr lvl="1"/>
            <a:r>
              <a:rPr lang="en-US" noProof="0" dirty="0"/>
              <a:t>Text Calibri 14 </a:t>
            </a:r>
            <a:r>
              <a:rPr lang="en-US" noProof="0" dirty="0" err="1"/>
              <a:t>pt</a:t>
            </a:r>
            <a:endParaRPr lang="en-US" noProof="0" dirty="0"/>
          </a:p>
          <a:p>
            <a:pPr lvl="2"/>
            <a:r>
              <a:rPr lang="en-US" noProof="0" dirty="0"/>
              <a:t>Text Calibri 14 </a:t>
            </a:r>
            <a:r>
              <a:rPr lang="en-US" noProof="0" dirty="0" err="1"/>
              <a:t>pt</a:t>
            </a:r>
            <a:endParaRPr lang="en-US" noProof="0" dirty="0"/>
          </a:p>
        </p:txBody>
      </p:sp>
      <p:sp>
        <p:nvSpPr>
          <p:cNvPr id="27" name="Product detail 5"/>
          <p:cNvSpPr>
            <a:spLocks noGrp="1"/>
          </p:cNvSpPr>
          <p:nvPr>
            <p:ph type="body" sz="quarter" idx="25" hasCustomPrompt="1"/>
          </p:nvPr>
        </p:nvSpPr>
        <p:spPr>
          <a:xfrm>
            <a:off x="9288000" y="3983294"/>
            <a:ext cx="2160000" cy="828000"/>
          </a:xfrm>
        </p:spPr>
        <p:txBody>
          <a:bodyPr/>
          <a:lstStyle>
            <a:lvl1pPr>
              <a:lnSpc>
                <a:spcPct val="100000"/>
              </a:lnSpc>
              <a:defRPr sz="14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defRPr sz="1400">
                <a:solidFill>
                  <a:schemeClr val="tx1"/>
                </a:solidFill>
              </a:defRPr>
            </a:lvl2pPr>
            <a:lvl3pPr marL="144000" indent="-144000">
              <a:defRPr sz="1400"/>
            </a:lvl3pPr>
          </a:lstStyle>
          <a:p>
            <a:pPr lvl="0"/>
            <a:r>
              <a:rPr lang="en-US" noProof="0" dirty="0"/>
              <a:t>Headline Calibri Bold 14 </a:t>
            </a:r>
            <a:r>
              <a:rPr lang="en-US" noProof="0" dirty="0" err="1"/>
              <a:t>pt</a:t>
            </a:r>
            <a:endParaRPr lang="en-US" noProof="0" dirty="0"/>
          </a:p>
          <a:p>
            <a:pPr lvl="1"/>
            <a:r>
              <a:rPr lang="en-US" noProof="0" dirty="0"/>
              <a:t>Text Calibri 14 </a:t>
            </a:r>
            <a:r>
              <a:rPr lang="en-US" noProof="0" dirty="0" err="1"/>
              <a:t>pt</a:t>
            </a:r>
            <a:endParaRPr lang="en-US" noProof="0" dirty="0"/>
          </a:p>
          <a:p>
            <a:pPr lvl="2"/>
            <a:r>
              <a:rPr lang="en-US" noProof="0" dirty="0"/>
              <a:t>Text Calibri 14 </a:t>
            </a:r>
            <a:r>
              <a:rPr lang="en-US" noProof="0" dirty="0" err="1"/>
              <a:t>pt</a:t>
            </a:r>
            <a:endParaRPr lang="en-US" noProof="0" dirty="0"/>
          </a:p>
        </p:txBody>
      </p:sp>
      <p:sp>
        <p:nvSpPr>
          <p:cNvPr id="19" name="Footnote"/>
          <p:cNvSpPr>
            <a:spLocks noGrp="1"/>
          </p:cNvSpPr>
          <p:nvPr>
            <p:ph type="body" sz="quarter" idx="15" hasCustomPrompt="1"/>
          </p:nvPr>
        </p:nvSpPr>
        <p:spPr>
          <a:xfrm>
            <a:off x="540000" y="6297348"/>
            <a:ext cx="4510800" cy="360000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1000" b="0"/>
            </a:lvl1pPr>
          </a:lstStyle>
          <a:p>
            <a:r>
              <a:rPr lang="en-US" dirty="0"/>
              <a:t>Click to add footnote</a:t>
            </a:r>
            <a:br>
              <a:rPr lang="en-US" dirty="0"/>
            </a:br>
            <a:r>
              <a:rPr lang="en-US" dirty="0"/>
              <a:t>second line</a:t>
            </a:r>
          </a:p>
        </p:txBody>
      </p:sp>
      <p:sp>
        <p:nvSpPr>
          <p:cNvPr id="2" name="Author"/>
          <p:cNvSpPr>
            <a:spLocks noGrp="1"/>
          </p:cNvSpPr>
          <p:nvPr>
            <p:ph type="ftr" sz="quarter" idx="29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Author | Department</a:t>
            </a:r>
            <a:endParaRPr lang="en-US" dirty="0"/>
          </a:p>
        </p:txBody>
      </p:sp>
      <p:pic>
        <p:nvPicPr>
          <p:cNvPr id="22" name="Siemens Healthineers logo">
            <a:extLst>
              <a:ext uri="{FF2B5EF4-FFF2-40B4-BE49-F238E27FC236}">
                <a16:creationId xmlns:a16="http://schemas.microsoft.com/office/drawing/2014/main" id="{57AE67C3-A035-4D77-A3D4-AC7D74AD31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444503" y="281267"/>
            <a:ext cx="1450800" cy="345884"/>
          </a:xfrm>
          <a:prstGeom prst="rect">
            <a:avLst/>
          </a:prstGeom>
        </p:spPr>
      </p:pic>
      <p:sp>
        <p:nvSpPr>
          <p:cNvPr id="12" name="TextBox 5">
            <a:extLst>
              <a:ext uri="{FF2B5EF4-FFF2-40B4-BE49-F238E27FC236}">
                <a16:creationId xmlns:a16="http://schemas.microsoft.com/office/drawing/2014/main" id="{295B91A2-DB0B-4B89-8D78-BB61E03467FC}"/>
              </a:ext>
            </a:extLst>
          </p:cNvPr>
          <p:cNvSpPr txBox="1"/>
          <p:nvPr userDrawn="1"/>
        </p:nvSpPr>
        <p:spPr>
          <a:xfrm>
            <a:off x="11347637" y="6340471"/>
            <a:ext cx="280800" cy="144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6F82AF1F-8753-46F1-A314-2F45498EFC31}" type="slidenum">
              <a:rPr lang="de-DE" sz="1000" b="1" i="0" u="none" kern="1200" spc="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pPr marL="0" lvl="0"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‹Nr.›</a:t>
            </a:fld>
            <a:endParaRPr lang="de-DE" sz="1000" b="1" i="0" u="none" kern="1200" spc="0" dirty="0">
              <a:solidFill>
                <a:schemeClr val="tx1">
                  <a:lumMod val="100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718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 Title Picture (vertical)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DBF22B7-3B2F-403C-85C0-7EE50268BA0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234400" y="-1"/>
            <a:ext cx="6933600" cy="6858000"/>
          </a:xfrm>
          <a:solidFill>
            <a:schemeClr val="accent6"/>
          </a:solidFill>
        </p:spPr>
        <p:txBody>
          <a:bodyPr lIns="144000" tIns="108000" rIns="144000" bIns="108000"/>
          <a:lstStyle>
            <a:lvl1pPr>
              <a:defRPr/>
            </a:lvl1pPr>
            <a:lvl2pPr>
              <a:defRPr/>
            </a:lvl2pPr>
          </a:lstStyle>
          <a:p>
            <a:r>
              <a:rPr lang="en-US" dirty="0"/>
              <a:t>Insert key visual or another title motive (please refer to the front level communication matrix). </a:t>
            </a:r>
            <a:r>
              <a:rPr lang="en-GB" dirty="0"/>
              <a:t>When using a key visual, please pay attention to the correct placement.</a:t>
            </a:r>
            <a:endParaRPr lang="en-US" dirty="0"/>
          </a:p>
        </p:txBody>
      </p:sp>
      <p:sp>
        <p:nvSpPr>
          <p:cNvPr id="2" name="Subhead"/>
          <p:cNvSpPr>
            <a:spLocks noGrp="1"/>
          </p:cNvSpPr>
          <p:nvPr>
            <p:ph type="ctrTitle" hasCustomPrompt="1"/>
          </p:nvPr>
        </p:nvSpPr>
        <p:spPr>
          <a:xfrm>
            <a:off x="540000" y="4359031"/>
            <a:ext cx="3574800" cy="360000"/>
          </a:xfr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sz="1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Optional subhead</a:t>
            </a:r>
            <a:endParaRPr lang="en-US" noProof="0" dirty="0"/>
          </a:p>
        </p:txBody>
      </p:sp>
      <p:sp>
        <p:nvSpPr>
          <p:cNvPr id="3" name="Headline"/>
          <p:cNvSpPr>
            <a:spLocks noGrp="1"/>
          </p:cNvSpPr>
          <p:nvPr>
            <p:ph type="subTitle" idx="1" hasCustomPrompt="1"/>
          </p:nvPr>
        </p:nvSpPr>
        <p:spPr>
          <a:xfrm>
            <a:off x="540000" y="1623599"/>
            <a:ext cx="4516188" cy="2692231"/>
          </a:xfrm>
        </p:spPr>
        <p:txBody>
          <a:bodyPr lIns="0" tIns="0" rIns="0" bIns="0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200" b="1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Headline </a:t>
            </a:r>
            <a:br>
              <a:rPr lang="en-US" dirty="0"/>
            </a:br>
            <a:r>
              <a:rPr lang="en-US" dirty="0"/>
              <a:t>Calibri </a:t>
            </a:r>
            <a:br>
              <a:rPr lang="en-US" dirty="0"/>
            </a:br>
            <a:r>
              <a:rPr lang="en-US" dirty="0"/>
              <a:t>Bold 52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22" name="Presenter"/>
          <p:cNvSpPr>
            <a:spLocks noGrp="1"/>
          </p:cNvSpPr>
          <p:nvPr>
            <p:ph type="body" sz="quarter" idx="10" hasCustomPrompt="1"/>
          </p:nvPr>
        </p:nvSpPr>
        <p:spPr>
          <a:xfrm>
            <a:off x="540000" y="5715054"/>
            <a:ext cx="3574800" cy="541015"/>
          </a:xfrm>
        </p:spPr>
        <p:txBody>
          <a:bodyPr lIns="0" tIns="0" rIns="0" bIns="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Presenter Calibri 16 pt</a:t>
            </a:r>
            <a:br>
              <a:rPr lang="en-US" dirty="0"/>
            </a:br>
            <a:r>
              <a:rPr lang="en-US" dirty="0"/>
              <a:t>English, Month 2024</a:t>
            </a:r>
          </a:p>
        </p:txBody>
      </p:sp>
      <p:pic>
        <p:nvPicPr>
          <p:cNvPr id="87" name="Siemens Healthineers logo">
            <a:extLst>
              <a:ext uri="{FF2B5EF4-FFF2-40B4-BE49-F238E27FC236}">
                <a16:creationId xmlns:a16="http://schemas.microsoft.com/office/drawing/2014/main" id="{5C47D4D0-1261-4166-A003-74EAB8DCE9C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43908" y="497114"/>
            <a:ext cx="2484000" cy="592209"/>
          </a:xfrm>
          <a:prstGeom prst="rect">
            <a:avLst/>
          </a:prstGeom>
        </p:spPr>
      </p:pic>
      <p:grpSp>
        <p:nvGrpSpPr>
          <p:cNvPr id="7" name="Marker">
            <a:extLst>
              <a:ext uri="{FF2B5EF4-FFF2-40B4-BE49-F238E27FC236}">
                <a16:creationId xmlns:a16="http://schemas.microsoft.com/office/drawing/2014/main" id="{8C7A0370-8816-4A08-9357-C042C6DC9A5A}"/>
              </a:ext>
            </a:extLst>
          </p:cNvPr>
          <p:cNvGrpSpPr/>
          <p:nvPr userDrawn="1"/>
        </p:nvGrpSpPr>
        <p:grpSpPr>
          <a:xfrm>
            <a:off x="-468000" y="-360000"/>
            <a:ext cx="12999600" cy="7578000"/>
            <a:chOff x="-468000" y="-360000"/>
            <a:chExt cx="12999600" cy="7578000"/>
          </a:xfrm>
        </p:grpSpPr>
        <p:cxnSp>
          <p:nvCxnSpPr>
            <p:cNvPr id="8" name="Gerade Verbindung 40">
              <a:extLst>
                <a:ext uri="{FF2B5EF4-FFF2-40B4-BE49-F238E27FC236}">
                  <a16:creationId xmlns:a16="http://schemas.microsoft.com/office/drawing/2014/main" id="{B89B956C-9BFF-4CBA-A1E7-AF25DEA1B997}"/>
                </a:ext>
              </a:extLst>
            </p:cNvPr>
            <p:cNvCxnSpPr/>
            <p:nvPr userDrawn="1"/>
          </p:nvCxnSpPr>
          <p:spPr>
            <a:xfrm>
              <a:off x="5400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42">
              <a:extLst>
                <a:ext uri="{FF2B5EF4-FFF2-40B4-BE49-F238E27FC236}">
                  <a16:creationId xmlns:a16="http://schemas.microsoft.com/office/drawing/2014/main" id="{716E386B-E5CE-4F14-979B-4801C00D59F5}"/>
                </a:ext>
              </a:extLst>
            </p:cNvPr>
            <p:cNvCxnSpPr/>
            <p:nvPr userDrawn="1"/>
          </p:nvCxnSpPr>
          <p:spPr>
            <a:xfrm>
              <a:off x="5400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45">
              <a:extLst>
                <a:ext uri="{FF2B5EF4-FFF2-40B4-BE49-F238E27FC236}">
                  <a16:creationId xmlns:a16="http://schemas.microsoft.com/office/drawing/2014/main" id="{AAEB1910-2515-4E15-B279-ADF57F7D7E45}"/>
                </a:ext>
              </a:extLst>
            </p:cNvPr>
            <p:cNvCxnSpPr/>
            <p:nvPr userDrawn="1"/>
          </p:nvCxnSpPr>
          <p:spPr>
            <a:xfrm>
              <a:off x="12996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46">
              <a:extLst>
                <a:ext uri="{FF2B5EF4-FFF2-40B4-BE49-F238E27FC236}">
                  <a16:creationId xmlns:a16="http://schemas.microsoft.com/office/drawing/2014/main" id="{58E6267F-E493-4E05-B531-ACD672EC2905}"/>
                </a:ext>
              </a:extLst>
            </p:cNvPr>
            <p:cNvCxnSpPr/>
            <p:nvPr userDrawn="1"/>
          </p:nvCxnSpPr>
          <p:spPr>
            <a:xfrm>
              <a:off x="12996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48">
              <a:extLst>
                <a:ext uri="{FF2B5EF4-FFF2-40B4-BE49-F238E27FC236}">
                  <a16:creationId xmlns:a16="http://schemas.microsoft.com/office/drawing/2014/main" id="{63E3763E-903B-4182-A36A-5134E48FCFE2}"/>
                </a:ext>
              </a:extLst>
            </p:cNvPr>
            <p:cNvCxnSpPr/>
            <p:nvPr userDrawn="1"/>
          </p:nvCxnSpPr>
          <p:spPr>
            <a:xfrm>
              <a:off x="14796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49">
              <a:extLst>
                <a:ext uri="{FF2B5EF4-FFF2-40B4-BE49-F238E27FC236}">
                  <a16:creationId xmlns:a16="http://schemas.microsoft.com/office/drawing/2014/main" id="{7324EC6A-4EDC-4C9F-A3AD-2C520392B7A7}"/>
                </a:ext>
              </a:extLst>
            </p:cNvPr>
            <p:cNvCxnSpPr/>
            <p:nvPr userDrawn="1"/>
          </p:nvCxnSpPr>
          <p:spPr>
            <a:xfrm>
              <a:off x="14796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51">
              <a:extLst>
                <a:ext uri="{FF2B5EF4-FFF2-40B4-BE49-F238E27FC236}">
                  <a16:creationId xmlns:a16="http://schemas.microsoft.com/office/drawing/2014/main" id="{7055EE7B-BD64-4AC7-BE6C-6A339D5601B2}"/>
                </a:ext>
              </a:extLst>
            </p:cNvPr>
            <p:cNvCxnSpPr/>
            <p:nvPr userDrawn="1"/>
          </p:nvCxnSpPr>
          <p:spPr>
            <a:xfrm>
              <a:off x="22392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52">
              <a:extLst>
                <a:ext uri="{FF2B5EF4-FFF2-40B4-BE49-F238E27FC236}">
                  <a16:creationId xmlns:a16="http://schemas.microsoft.com/office/drawing/2014/main" id="{DF25FE40-F241-448F-A86B-76E25203851E}"/>
                </a:ext>
              </a:extLst>
            </p:cNvPr>
            <p:cNvCxnSpPr/>
            <p:nvPr userDrawn="1"/>
          </p:nvCxnSpPr>
          <p:spPr>
            <a:xfrm>
              <a:off x="22392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54">
              <a:extLst>
                <a:ext uri="{FF2B5EF4-FFF2-40B4-BE49-F238E27FC236}">
                  <a16:creationId xmlns:a16="http://schemas.microsoft.com/office/drawing/2014/main" id="{001BB968-63D5-4FC5-904D-5D29C6157370}"/>
                </a:ext>
              </a:extLst>
            </p:cNvPr>
            <p:cNvCxnSpPr/>
            <p:nvPr userDrawn="1"/>
          </p:nvCxnSpPr>
          <p:spPr>
            <a:xfrm>
              <a:off x="24192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55">
              <a:extLst>
                <a:ext uri="{FF2B5EF4-FFF2-40B4-BE49-F238E27FC236}">
                  <a16:creationId xmlns:a16="http://schemas.microsoft.com/office/drawing/2014/main" id="{A6842145-3348-45A4-980B-11A21625733F}"/>
                </a:ext>
              </a:extLst>
            </p:cNvPr>
            <p:cNvCxnSpPr/>
            <p:nvPr userDrawn="1"/>
          </p:nvCxnSpPr>
          <p:spPr>
            <a:xfrm>
              <a:off x="24192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57">
              <a:extLst>
                <a:ext uri="{FF2B5EF4-FFF2-40B4-BE49-F238E27FC236}">
                  <a16:creationId xmlns:a16="http://schemas.microsoft.com/office/drawing/2014/main" id="{815E0C77-75DA-462D-8EC7-66E986715D23}"/>
                </a:ext>
              </a:extLst>
            </p:cNvPr>
            <p:cNvCxnSpPr/>
            <p:nvPr userDrawn="1"/>
          </p:nvCxnSpPr>
          <p:spPr>
            <a:xfrm>
              <a:off x="317817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58">
              <a:extLst>
                <a:ext uri="{FF2B5EF4-FFF2-40B4-BE49-F238E27FC236}">
                  <a16:creationId xmlns:a16="http://schemas.microsoft.com/office/drawing/2014/main" id="{72543F56-1E45-4574-913E-C913E9100888}"/>
                </a:ext>
              </a:extLst>
            </p:cNvPr>
            <p:cNvCxnSpPr/>
            <p:nvPr userDrawn="1"/>
          </p:nvCxnSpPr>
          <p:spPr>
            <a:xfrm>
              <a:off x="317817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60">
              <a:extLst>
                <a:ext uri="{FF2B5EF4-FFF2-40B4-BE49-F238E27FC236}">
                  <a16:creationId xmlns:a16="http://schemas.microsoft.com/office/drawing/2014/main" id="{C640789B-DC8D-4F30-B880-A4B6A57822A9}"/>
                </a:ext>
              </a:extLst>
            </p:cNvPr>
            <p:cNvCxnSpPr/>
            <p:nvPr userDrawn="1"/>
          </p:nvCxnSpPr>
          <p:spPr>
            <a:xfrm>
              <a:off x="335915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61">
              <a:extLst>
                <a:ext uri="{FF2B5EF4-FFF2-40B4-BE49-F238E27FC236}">
                  <a16:creationId xmlns:a16="http://schemas.microsoft.com/office/drawing/2014/main" id="{7AC6B0A3-4182-4689-99AA-3228DB9F6CAE}"/>
                </a:ext>
              </a:extLst>
            </p:cNvPr>
            <p:cNvCxnSpPr/>
            <p:nvPr userDrawn="1"/>
          </p:nvCxnSpPr>
          <p:spPr>
            <a:xfrm>
              <a:off x="335915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63">
              <a:extLst>
                <a:ext uri="{FF2B5EF4-FFF2-40B4-BE49-F238E27FC236}">
                  <a16:creationId xmlns:a16="http://schemas.microsoft.com/office/drawing/2014/main" id="{595E7DA6-6CBF-4BE5-90D3-656149C7E419}"/>
                </a:ext>
              </a:extLst>
            </p:cNvPr>
            <p:cNvCxnSpPr/>
            <p:nvPr userDrawn="1"/>
          </p:nvCxnSpPr>
          <p:spPr>
            <a:xfrm>
              <a:off x="41148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64">
              <a:extLst>
                <a:ext uri="{FF2B5EF4-FFF2-40B4-BE49-F238E27FC236}">
                  <a16:creationId xmlns:a16="http://schemas.microsoft.com/office/drawing/2014/main" id="{B95A643F-8B13-4DC9-91C0-5445B4860367}"/>
                </a:ext>
              </a:extLst>
            </p:cNvPr>
            <p:cNvCxnSpPr/>
            <p:nvPr userDrawn="1"/>
          </p:nvCxnSpPr>
          <p:spPr>
            <a:xfrm>
              <a:off x="41148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66">
              <a:extLst>
                <a:ext uri="{FF2B5EF4-FFF2-40B4-BE49-F238E27FC236}">
                  <a16:creationId xmlns:a16="http://schemas.microsoft.com/office/drawing/2014/main" id="{356F07C9-D4B4-45B4-8271-02FE5030898E}"/>
                </a:ext>
              </a:extLst>
            </p:cNvPr>
            <p:cNvCxnSpPr/>
            <p:nvPr userDrawn="1"/>
          </p:nvCxnSpPr>
          <p:spPr>
            <a:xfrm>
              <a:off x="429577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67">
              <a:extLst>
                <a:ext uri="{FF2B5EF4-FFF2-40B4-BE49-F238E27FC236}">
                  <a16:creationId xmlns:a16="http://schemas.microsoft.com/office/drawing/2014/main" id="{A7D8731D-7285-4323-9853-A3FCECB3FC7C}"/>
                </a:ext>
              </a:extLst>
            </p:cNvPr>
            <p:cNvCxnSpPr/>
            <p:nvPr userDrawn="1"/>
          </p:nvCxnSpPr>
          <p:spPr>
            <a:xfrm>
              <a:off x="429577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69">
              <a:extLst>
                <a:ext uri="{FF2B5EF4-FFF2-40B4-BE49-F238E27FC236}">
                  <a16:creationId xmlns:a16="http://schemas.microsoft.com/office/drawing/2014/main" id="{A3E045C0-3D08-4F2B-AF94-DA7C602CFA61}"/>
                </a:ext>
              </a:extLst>
            </p:cNvPr>
            <p:cNvCxnSpPr/>
            <p:nvPr userDrawn="1"/>
          </p:nvCxnSpPr>
          <p:spPr>
            <a:xfrm>
              <a:off x="50546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70">
              <a:extLst>
                <a:ext uri="{FF2B5EF4-FFF2-40B4-BE49-F238E27FC236}">
                  <a16:creationId xmlns:a16="http://schemas.microsoft.com/office/drawing/2014/main" id="{1778086A-991B-4796-9532-41646C7860A9}"/>
                </a:ext>
              </a:extLst>
            </p:cNvPr>
            <p:cNvCxnSpPr/>
            <p:nvPr userDrawn="1"/>
          </p:nvCxnSpPr>
          <p:spPr>
            <a:xfrm>
              <a:off x="50546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72">
              <a:extLst>
                <a:ext uri="{FF2B5EF4-FFF2-40B4-BE49-F238E27FC236}">
                  <a16:creationId xmlns:a16="http://schemas.microsoft.com/office/drawing/2014/main" id="{899109C4-205C-47FC-9B07-929C95517097}"/>
                </a:ext>
              </a:extLst>
            </p:cNvPr>
            <p:cNvCxnSpPr/>
            <p:nvPr userDrawn="1"/>
          </p:nvCxnSpPr>
          <p:spPr>
            <a:xfrm>
              <a:off x="523557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73">
              <a:extLst>
                <a:ext uri="{FF2B5EF4-FFF2-40B4-BE49-F238E27FC236}">
                  <a16:creationId xmlns:a16="http://schemas.microsoft.com/office/drawing/2014/main" id="{F1D687B4-419C-4EDD-8974-73B346092B09}"/>
                </a:ext>
              </a:extLst>
            </p:cNvPr>
            <p:cNvCxnSpPr/>
            <p:nvPr userDrawn="1"/>
          </p:nvCxnSpPr>
          <p:spPr>
            <a:xfrm>
              <a:off x="523557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75">
              <a:extLst>
                <a:ext uri="{FF2B5EF4-FFF2-40B4-BE49-F238E27FC236}">
                  <a16:creationId xmlns:a16="http://schemas.microsoft.com/office/drawing/2014/main" id="{FB4C2138-68E9-40BB-BC9E-7489BC0D1CD3}"/>
                </a:ext>
              </a:extLst>
            </p:cNvPr>
            <p:cNvCxnSpPr/>
            <p:nvPr userDrawn="1"/>
          </p:nvCxnSpPr>
          <p:spPr>
            <a:xfrm>
              <a:off x="59944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76">
              <a:extLst>
                <a:ext uri="{FF2B5EF4-FFF2-40B4-BE49-F238E27FC236}">
                  <a16:creationId xmlns:a16="http://schemas.microsoft.com/office/drawing/2014/main" id="{38A1761B-9E25-4D38-9157-3C324E2EF301}"/>
                </a:ext>
              </a:extLst>
            </p:cNvPr>
            <p:cNvCxnSpPr/>
            <p:nvPr userDrawn="1"/>
          </p:nvCxnSpPr>
          <p:spPr>
            <a:xfrm>
              <a:off x="59944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78">
              <a:extLst>
                <a:ext uri="{FF2B5EF4-FFF2-40B4-BE49-F238E27FC236}">
                  <a16:creationId xmlns:a16="http://schemas.microsoft.com/office/drawing/2014/main" id="{9138AC2D-725F-4604-A198-CB299E7044CC}"/>
                </a:ext>
              </a:extLst>
            </p:cNvPr>
            <p:cNvCxnSpPr/>
            <p:nvPr userDrawn="1"/>
          </p:nvCxnSpPr>
          <p:spPr>
            <a:xfrm>
              <a:off x="617537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79">
              <a:extLst>
                <a:ext uri="{FF2B5EF4-FFF2-40B4-BE49-F238E27FC236}">
                  <a16:creationId xmlns:a16="http://schemas.microsoft.com/office/drawing/2014/main" id="{695C712E-EF76-4D84-A6B3-065A92B5D749}"/>
                </a:ext>
              </a:extLst>
            </p:cNvPr>
            <p:cNvCxnSpPr/>
            <p:nvPr userDrawn="1"/>
          </p:nvCxnSpPr>
          <p:spPr>
            <a:xfrm>
              <a:off x="617537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81">
              <a:extLst>
                <a:ext uri="{FF2B5EF4-FFF2-40B4-BE49-F238E27FC236}">
                  <a16:creationId xmlns:a16="http://schemas.microsoft.com/office/drawing/2014/main" id="{55475569-B11D-45EA-8502-515BCAE466B5}"/>
                </a:ext>
              </a:extLst>
            </p:cNvPr>
            <p:cNvCxnSpPr/>
            <p:nvPr userDrawn="1"/>
          </p:nvCxnSpPr>
          <p:spPr>
            <a:xfrm>
              <a:off x="69342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82">
              <a:extLst>
                <a:ext uri="{FF2B5EF4-FFF2-40B4-BE49-F238E27FC236}">
                  <a16:creationId xmlns:a16="http://schemas.microsoft.com/office/drawing/2014/main" id="{13906181-164E-4BB5-859D-10BA62261ACD}"/>
                </a:ext>
              </a:extLst>
            </p:cNvPr>
            <p:cNvCxnSpPr/>
            <p:nvPr userDrawn="1"/>
          </p:nvCxnSpPr>
          <p:spPr>
            <a:xfrm>
              <a:off x="69342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84">
              <a:extLst>
                <a:ext uri="{FF2B5EF4-FFF2-40B4-BE49-F238E27FC236}">
                  <a16:creationId xmlns:a16="http://schemas.microsoft.com/office/drawing/2014/main" id="{0E5CEA6C-3F30-4541-BA07-FB28C090B6B1}"/>
                </a:ext>
              </a:extLst>
            </p:cNvPr>
            <p:cNvCxnSpPr/>
            <p:nvPr userDrawn="1"/>
          </p:nvCxnSpPr>
          <p:spPr>
            <a:xfrm>
              <a:off x="7114826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85">
              <a:extLst>
                <a:ext uri="{FF2B5EF4-FFF2-40B4-BE49-F238E27FC236}">
                  <a16:creationId xmlns:a16="http://schemas.microsoft.com/office/drawing/2014/main" id="{F75FFC11-8621-4442-8AD6-4FE9E0F860F4}"/>
                </a:ext>
              </a:extLst>
            </p:cNvPr>
            <p:cNvCxnSpPr/>
            <p:nvPr userDrawn="1"/>
          </p:nvCxnSpPr>
          <p:spPr>
            <a:xfrm>
              <a:off x="7114826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87">
              <a:extLst>
                <a:ext uri="{FF2B5EF4-FFF2-40B4-BE49-F238E27FC236}">
                  <a16:creationId xmlns:a16="http://schemas.microsoft.com/office/drawing/2014/main" id="{EEEABEE3-F061-4362-A46B-72BEE22B070F}"/>
                </a:ext>
              </a:extLst>
            </p:cNvPr>
            <p:cNvCxnSpPr/>
            <p:nvPr userDrawn="1"/>
          </p:nvCxnSpPr>
          <p:spPr>
            <a:xfrm>
              <a:off x="78740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88">
              <a:extLst>
                <a:ext uri="{FF2B5EF4-FFF2-40B4-BE49-F238E27FC236}">
                  <a16:creationId xmlns:a16="http://schemas.microsoft.com/office/drawing/2014/main" id="{5AC61265-AB02-4A15-A0FB-B8833112BAB3}"/>
                </a:ext>
              </a:extLst>
            </p:cNvPr>
            <p:cNvCxnSpPr/>
            <p:nvPr userDrawn="1"/>
          </p:nvCxnSpPr>
          <p:spPr>
            <a:xfrm>
              <a:off x="78740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90">
              <a:extLst>
                <a:ext uri="{FF2B5EF4-FFF2-40B4-BE49-F238E27FC236}">
                  <a16:creationId xmlns:a16="http://schemas.microsoft.com/office/drawing/2014/main" id="{13BC005C-35E1-4C28-943D-980AE545C766}"/>
                </a:ext>
              </a:extLst>
            </p:cNvPr>
            <p:cNvCxnSpPr/>
            <p:nvPr userDrawn="1"/>
          </p:nvCxnSpPr>
          <p:spPr>
            <a:xfrm>
              <a:off x="805497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91">
              <a:extLst>
                <a:ext uri="{FF2B5EF4-FFF2-40B4-BE49-F238E27FC236}">
                  <a16:creationId xmlns:a16="http://schemas.microsoft.com/office/drawing/2014/main" id="{72BAB9C2-5BDC-4288-A254-BB4F74A93485}"/>
                </a:ext>
              </a:extLst>
            </p:cNvPr>
            <p:cNvCxnSpPr/>
            <p:nvPr userDrawn="1"/>
          </p:nvCxnSpPr>
          <p:spPr>
            <a:xfrm>
              <a:off x="805497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93">
              <a:extLst>
                <a:ext uri="{FF2B5EF4-FFF2-40B4-BE49-F238E27FC236}">
                  <a16:creationId xmlns:a16="http://schemas.microsoft.com/office/drawing/2014/main" id="{16637504-EE70-4BE5-B8FC-2FCE0D91C89D}"/>
                </a:ext>
              </a:extLst>
            </p:cNvPr>
            <p:cNvCxnSpPr/>
            <p:nvPr userDrawn="1"/>
          </p:nvCxnSpPr>
          <p:spPr>
            <a:xfrm>
              <a:off x="88138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94">
              <a:extLst>
                <a:ext uri="{FF2B5EF4-FFF2-40B4-BE49-F238E27FC236}">
                  <a16:creationId xmlns:a16="http://schemas.microsoft.com/office/drawing/2014/main" id="{3443847B-E417-4FDE-97A4-F21A7D42F3ED}"/>
                </a:ext>
              </a:extLst>
            </p:cNvPr>
            <p:cNvCxnSpPr/>
            <p:nvPr userDrawn="1"/>
          </p:nvCxnSpPr>
          <p:spPr>
            <a:xfrm>
              <a:off x="88138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96">
              <a:extLst>
                <a:ext uri="{FF2B5EF4-FFF2-40B4-BE49-F238E27FC236}">
                  <a16:creationId xmlns:a16="http://schemas.microsoft.com/office/drawing/2014/main" id="{E55B4267-1249-4F0B-BA01-1A9D2B46285A}"/>
                </a:ext>
              </a:extLst>
            </p:cNvPr>
            <p:cNvCxnSpPr/>
            <p:nvPr userDrawn="1"/>
          </p:nvCxnSpPr>
          <p:spPr>
            <a:xfrm>
              <a:off x="899477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97">
              <a:extLst>
                <a:ext uri="{FF2B5EF4-FFF2-40B4-BE49-F238E27FC236}">
                  <a16:creationId xmlns:a16="http://schemas.microsoft.com/office/drawing/2014/main" id="{319A043A-A540-409E-AAC7-A069836E8653}"/>
                </a:ext>
              </a:extLst>
            </p:cNvPr>
            <p:cNvCxnSpPr/>
            <p:nvPr userDrawn="1"/>
          </p:nvCxnSpPr>
          <p:spPr>
            <a:xfrm>
              <a:off x="899477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99">
              <a:extLst>
                <a:ext uri="{FF2B5EF4-FFF2-40B4-BE49-F238E27FC236}">
                  <a16:creationId xmlns:a16="http://schemas.microsoft.com/office/drawing/2014/main" id="{CC95F68B-6402-4D96-B1CE-C0B4AFA6FC2D}"/>
                </a:ext>
              </a:extLst>
            </p:cNvPr>
            <p:cNvCxnSpPr/>
            <p:nvPr userDrawn="1"/>
          </p:nvCxnSpPr>
          <p:spPr>
            <a:xfrm>
              <a:off x="9751003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100">
              <a:extLst>
                <a:ext uri="{FF2B5EF4-FFF2-40B4-BE49-F238E27FC236}">
                  <a16:creationId xmlns:a16="http://schemas.microsoft.com/office/drawing/2014/main" id="{0E5D4C2B-AE5D-4CD3-BD95-39DE41CD53E3}"/>
                </a:ext>
              </a:extLst>
            </p:cNvPr>
            <p:cNvCxnSpPr/>
            <p:nvPr userDrawn="1"/>
          </p:nvCxnSpPr>
          <p:spPr>
            <a:xfrm>
              <a:off x="9751003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 Verbindung 102">
              <a:extLst>
                <a:ext uri="{FF2B5EF4-FFF2-40B4-BE49-F238E27FC236}">
                  <a16:creationId xmlns:a16="http://schemas.microsoft.com/office/drawing/2014/main" id="{2925923C-7608-49AF-A283-825865B102F7}"/>
                </a:ext>
              </a:extLst>
            </p:cNvPr>
            <p:cNvCxnSpPr/>
            <p:nvPr userDrawn="1"/>
          </p:nvCxnSpPr>
          <p:spPr>
            <a:xfrm>
              <a:off x="992822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103">
              <a:extLst>
                <a:ext uri="{FF2B5EF4-FFF2-40B4-BE49-F238E27FC236}">
                  <a16:creationId xmlns:a16="http://schemas.microsoft.com/office/drawing/2014/main" id="{25261322-CD55-4407-A970-582C590B3188}"/>
                </a:ext>
              </a:extLst>
            </p:cNvPr>
            <p:cNvCxnSpPr/>
            <p:nvPr userDrawn="1"/>
          </p:nvCxnSpPr>
          <p:spPr>
            <a:xfrm>
              <a:off x="992822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 Verbindung 105">
              <a:extLst>
                <a:ext uri="{FF2B5EF4-FFF2-40B4-BE49-F238E27FC236}">
                  <a16:creationId xmlns:a16="http://schemas.microsoft.com/office/drawing/2014/main" id="{DE4E4596-840F-4DCB-B720-1DECB51EFF00}"/>
                </a:ext>
              </a:extLst>
            </p:cNvPr>
            <p:cNvCxnSpPr/>
            <p:nvPr userDrawn="1"/>
          </p:nvCxnSpPr>
          <p:spPr>
            <a:xfrm>
              <a:off x="1069022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 Verbindung 106">
              <a:extLst>
                <a:ext uri="{FF2B5EF4-FFF2-40B4-BE49-F238E27FC236}">
                  <a16:creationId xmlns:a16="http://schemas.microsoft.com/office/drawing/2014/main" id="{AB631C90-846A-4222-A63E-2CC35AA0C2D2}"/>
                </a:ext>
              </a:extLst>
            </p:cNvPr>
            <p:cNvCxnSpPr/>
            <p:nvPr userDrawn="1"/>
          </p:nvCxnSpPr>
          <p:spPr>
            <a:xfrm>
              <a:off x="1069022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108">
              <a:extLst>
                <a:ext uri="{FF2B5EF4-FFF2-40B4-BE49-F238E27FC236}">
                  <a16:creationId xmlns:a16="http://schemas.microsoft.com/office/drawing/2014/main" id="{4BDA1428-57BE-4D8F-8C5A-F9B925ED38ED}"/>
                </a:ext>
              </a:extLst>
            </p:cNvPr>
            <p:cNvCxnSpPr/>
            <p:nvPr userDrawn="1"/>
          </p:nvCxnSpPr>
          <p:spPr>
            <a:xfrm>
              <a:off x="1086802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109">
              <a:extLst>
                <a:ext uri="{FF2B5EF4-FFF2-40B4-BE49-F238E27FC236}">
                  <a16:creationId xmlns:a16="http://schemas.microsoft.com/office/drawing/2014/main" id="{A8D1A26D-C355-4E42-BAEF-7577564BC660}"/>
                </a:ext>
              </a:extLst>
            </p:cNvPr>
            <p:cNvCxnSpPr/>
            <p:nvPr userDrawn="1"/>
          </p:nvCxnSpPr>
          <p:spPr>
            <a:xfrm>
              <a:off x="1086802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111">
              <a:extLst>
                <a:ext uri="{FF2B5EF4-FFF2-40B4-BE49-F238E27FC236}">
                  <a16:creationId xmlns:a16="http://schemas.microsoft.com/office/drawing/2014/main" id="{492F1E83-1B29-4315-99F9-044930A7D2E5}"/>
                </a:ext>
              </a:extLst>
            </p:cNvPr>
            <p:cNvCxnSpPr/>
            <p:nvPr userDrawn="1"/>
          </p:nvCxnSpPr>
          <p:spPr>
            <a:xfrm>
              <a:off x="11628438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112">
              <a:extLst>
                <a:ext uri="{FF2B5EF4-FFF2-40B4-BE49-F238E27FC236}">
                  <a16:creationId xmlns:a16="http://schemas.microsoft.com/office/drawing/2014/main" id="{F4B4C25B-EAB0-45FA-AFCA-5339015FC849}"/>
                </a:ext>
              </a:extLst>
            </p:cNvPr>
            <p:cNvCxnSpPr/>
            <p:nvPr userDrawn="1"/>
          </p:nvCxnSpPr>
          <p:spPr>
            <a:xfrm>
              <a:off x="11628438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114">
              <a:extLst>
                <a:ext uri="{FF2B5EF4-FFF2-40B4-BE49-F238E27FC236}">
                  <a16:creationId xmlns:a16="http://schemas.microsoft.com/office/drawing/2014/main" id="{8F9FD23A-6358-4ED1-B21B-8DEAD90DF97A}"/>
                </a:ext>
              </a:extLst>
            </p:cNvPr>
            <p:cNvCxnSpPr/>
            <p:nvPr userDrawn="1"/>
          </p:nvCxnSpPr>
          <p:spPr>
            <a:xfrm rot="5400000">
              <a:off x="-360000" y="151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116">
              <a:extLst>
                <a:ext uri="{FF2B5EF4-FFF2-40B4-BE49-F238E27FC236}">
                  <a16:creationId xmlns:a16="http://schemas.microsoft.com/office/drawing/2014/main" id="{1AA7C894-6335-47E9-B551-E467C14A5940}"/>
                </a:ext>
              </a:extLst>
            </p:cNvPr>
            <p:cNvCxnSpPr/>
            <p:nvPr userDrawn="1"/>
          </p:nvCxnSpPr>
          <p:spPr>
            <a:xfrm rot="5400000">
              <a:off x="-360000" y="6084838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117">
              <a:extLst>
                <a:ext uri="{FF2B5EF4-FFF2-40B4-BE49-F238E27FC236}">
                  <a16:creationId xmlns:a16="http://schemas.microsoft.com/office/drawing/2014/main" id="{B455C8DD-149E-4C97-93F6-4AA62DBD1F7A}"/>
                </a:ext>
              </a:extLst>
            </p:cNvPr>
            <p:cNvCxnSpPr/>
            <p:nvPr userDrawn="1"/>
          </p:nvCxnSpPr>
          <p:spPr>
            <a:xfrm rot="5400000">
              <a:off x="12423600" y="151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 Verbindung 118">
              <a:extLst>
                <a:ext uri="{FF2B5EF4-FFF2-40B4-BE49-F238E27FC236}">
                  <a16:creationId xmlns:a16="http://schemas.microsoft.com/office/drawing/2014/main" id="{2979FAD9-5578-40CF-BCA9-081C50E2E8B6}"/>
                </a:ext>
              </a:extLst>
            </p:cNvPr>
            <p:cNvCxnSpPr/>
            <p:nvPr userDrawn="1"/>
          </p:nvCxnSpPr>
          <p:spPr>
            <a:xfrm rot="5400000">
              <a:off x="12423600" y="6084838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3" name="Dot pulse">
            <a:extLst>
              <a:ext uri="{FF2B5EF4-FFF2-40B4-BE49-F238E27FC236}">
                <a16:creationId xmlns:a16="http://schemas.microsoft.com/office/drawing/2014/main" id="{FC255B9C-6ED5-4D3C-AB33-D8937A8D879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33679" y="4976328"/>
            <a:ext cx="2826000" cy="144267"/>
          </a:xfrm>
          <a:prstGeom prst="rect">
            <a:avLst/>
          </a:prstGeom>
        </p:spPr>
      </p:pic>
      <p:sp>
        <p:nvSpPr>
          <p:cNvPr id="65" name="Abgerundetes Rechteck 8">
            <a:extLst>
              <a:ext uri="{FF2B5EF4-FFF2-40B4-BE49-F238E27FC236}">
                <a16:creationId xmlns:a16="http://schemas.microsoft.com/office/drawing/2014/main" id="{AE53DB3D-081F-4729-84B0-B999F48632CA}"/>
              </a:ext>
            </a:extLst>
          </p:cNvPr>
          <p:cNvSpPr/>
          <p:nvPr userDrawn="1"/>
        </p:nvSpPr>
        <p:spPr>
          <a:xfrm>
            <a:off x="12560400" y="5407843"/>
            <a:ext cx="1800000" cy="1450157"/>
          </a:xfrm>
          <a:prstGeom prst="roundRect">
            <a:avLst>
              <a:gd name="adj" fmla="val 0"/>
            </a:avLst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chemeClr val="tx1"/>
                </a:solidFill>
                <a:latin typeface="+mn-lt"/>
              </a:rPr>
              <a:t>The animation</a:t>
            </a:r>
            <a:r>
              <a:rPr lang="en-US" sz="11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100" dirty="0">
                <a:solidFill>
                  <a:schemeClr val="bg1"/>
                </a:solidFill>
                <a:latin typeface="+mn-lt"/>
              </a:rPr>
              <a:t>of the dot pulse </a:t>
            </a:r>
            <a:r>
              <a:rPr lang="en-US" sz="1100" dirty="0">
                <a:solidFill>
                  <a:schemeClr val="tx1"/>
                </a:solidFill>
                <a:latin typeface="+mn-lt"/>
              </a:rPr>
              <a:t>can be </a:t>
            </a:r>
            <a:r>
              <a:rPr lang="en-US" sz="1100" dirty="0">
                <a:solidFill>
                  <a:schemeClr val="tx1"/>
                </a:solidFill>
              </a:rPr>
              <a:t>optionally  </a:t>
            </a:r>
            <a:r>
              <a:rPr lang="en-US" sz="1100" dirty="0">
                <a:solidFill>
                  <a:schemeClr val="tx1"/>
                </a:solidFill>
                <a:latin typeface="+mn-lt"/>
              </a:rPr>
              <a:t>switched off on the master layout.</a:t>
            </a:r>
          </a:p>
          <a:p>
            <a:endParaRPr lang="en-US" sz="1100" dirty="0">
              <a:solidFill>
                <a:schemeClr val="bg1"/>
              </a:solidFill>
              <a:latin typeface="+mn-lt"/>
            </a:endParaRPr>
          </a:p>
          <a:p>
            <a:r>
              <a:rPr lang="en-US" sz="1100" dirty="0">
                <a:solidFill>
                  <a:schemeClr val="bg1"/>
                </a:solidFill>
                <a:latin typeface="+mn-lt"/>
              </a:rPr>
              <a:t>Go to View &gt; Slide Master</a:t>
            </a:r>
          </a:p>
          <a:p>
            <a:r>
              <a:rPr lang="en-US" sz="1100" dirty="0">
                <a:solidFill>
                  <a:schemeClr val="bg1"/>
                </a:solidFill>
                <a:latin typeface="+mn-lt"/>
              </a:rPr>
              <a:t>After that go to Animations &gt; Animations Pane.</a:t>
            </a:r>
          </a:p>
        </p:txBody>
      </p:sp>
    </p:spTree>
    <p:extLst>
      <p:ext uri="{BB962C8B-B14F-4D97-AF65-F5344CB8AC3E}">
        <p14:creationId xmlns:p14="http://schemas.microsoft.com/office/powerpoint/2010/main" val="4126882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rey cover"/>
          <p:cNvSpPr/>
          <p:nvPr userDrawn="1"/>
        </p:nvSpPr>
        <p:spPr bwMode="auto">
          <a:xfrm>
            <a:off x="0" y="0"/>
            <a:ext cx="6000750" cy="68580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Headline"/>
          <p:cNvSpPr>
            <a:spLocks noGrp="1"/>
          </p:cNvSpPr>
          <p:nvPr>
            <p:ph type="title" hasCustomPrompt="1"/>
          </p:nvPr>
        </p:nvSpPr>
        <p:spPr>
          <a:xfrm>
            <a:off x="540000" y="219599"/>
            <a:ext cx="4697163" cy="832913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Title Calibri Bold 28 </a:t>
            </a:r>
            <a:r>
              <a:rPr lang="en-US" noProof="0" dirty="0" err="1"/>
              <a:t>pt</a:t>
            </a:r>
            <a:endParaRPr lang="de-DE" dirty="0"/>
          </a:p>
        </p:txBody>
      </p:sp>
      <p:sp>
        <p:nvSpPr>
          <p:cNvPr id="6" name="Diagram"/>
          <p:cNvSpPr>
            <a:spLocks noGrp="1"/>
          </p:cNvSpPr>
          <p:nvPr>
            <p:ph type="chart" sz="quarter" idx="18" hasCustomPrompt="1"/>
          </p:nvPr>
        </p:nvSpPr>
        <p:spPr>
          <a:xfrm>
            <a:off x="0" y="1623600"/>
            <a:ext cx="6000750" cy="4572000"/>
          </a:xfrm>
        </p:spPr>
        <p:txBody>
          <a:bodyPr lIns="180000" tIns="180000" rIns="180000" bIns="180000"/>
          <a:lstStyle>
            <a:lvl1pPr>
              <a:defRPr b="1"/>
            </a:lvl1pPr>
          </a:lstStyle>
          <a:p>
            <a:r>
              <a:rPr lang="en-US" noProof="0" dirty="0"/>
              <a:t>Add a diagram</a:t>
            </a:r>
          </a:p>
        </p:txBody>
      </p:sp>
      <p:sp>
        <p:nvSpPr>
          <p:cNvPr id="7" name="Content">
            <a:extLst>
              <a:ext uri="{FF2B5EF4-FFF2-40B4-BE49-F238E27FC236}">
                <a16:creationId xmlns:a16="http://schemas.microsoft.com/office/drawing/2014/main" id="{2BF4AC8F-F597-45E5-8DEC-DEB931D9DAF0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572249" y="2263139"/>
            <a:ext cx="5058000" cy="39312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noProof="0" dirty="0"/>
              <a:t>Headline Calibri Bold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1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2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3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4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5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6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7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8"/>
            <a:r>
              <a:rPr lang="en-US" noProof="0" dirty="0"/>
              <a:t>Text Calibri 14 </a:t>
            </a:r>
            <a:r>
              <a:rPr lang="en-US" noProof="0" dirty="0" err="1"/>
              <a:t>pt</a:t>
            </a:r>
            <a:endParaRPr lang="en-US" noProof="0" dirty="0"/>
          </a:p>
        </p:txBody>
      </p:sp>
      <p:sp>
        <p:nvSpPr>
          <p:cNvPr id="19" name="Footnote"/>
          <p:cNvSpPr>
            <a:spLocks noGrp="1"/>
          </p:cNvSpPr>
          <p:nvPr>
            <p:ph type="body" sz="quarter" idx="15" hasCustomPrompt="1"/>
          </p:nvPr>
        </p:nvSpPr>
        <p:spPr>
          <a:xfrm>
            <a:off x="540000" y="6297348"/>
            <a:ext cx="4510800" cy="360000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1000" b="0"/>
            </a:lvl1pPr>
          </a:lstStyle>
          <a:p>
            <a:r>
              <a:rPr lang="en-US" dirty="0"/>
              <a:t>Click to add footnote</a:t>
            </a:r>
            <a:br>
              <a:rPr lang="en-US" dirty="0"/>
            </a:br>
            <a:r>
              <a:rPr lang="en-US" dirty="0"/>
              <a:t>second line</a:t>
            </a:r>
          </a:p>
        </p:txBody>
      </p:sp>
      <p:sp>
        <p:nvSpPr>
          <p:cNvPr id="2" name="Author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Author | Department</a:t>
            </a:r>
            <a:endParaRPr lang="en-US" dirty="0"/>
          </a:p>
        </p:txBody>
      </p:sp>
      <p:pic>
        <p:nvPicPr>
          <p:cNvPr id="14" name="Siemens Healthineers logo">
            <a:extLst>
              <a:ext uri="{FF2B5EF4-FFF2-40B4-BE49-F238E27FC236}">
                <a16:creationId xmlns:a16="http://schemas.microsoft.com/office/drawing/2014/main" id="{5C7CC333-5A2B-46AC-8B83-498F30AB826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444503" y="281267"/>
            <a:ext cx="1450800" cy="345884"/>
          </a:xfrm>
          <a:prstGeom prst="rect">
            <a:avLst/>
          </a:prstGeom>
        </p:spPr>
      </p:pic>
      <p:sp>
        <p:nvSpPr>
          <p:cNvPr id="9" name="TextBox 5">
            <a:extLst>
              <a:ext uri="{FF2B5EF4-FFF2-40B4-BE49-F238E27FC236}">
                <a16:creationId xmlns:a16="http://schemas.microsoft.com/office/drawing/2014/main" id="{CD0F6A0E-995C-402A-8853-745F5D53EAB1}"/>
              </a:ext>
            </a:extLst>
          </p:cNvPr>
          <p:cNvSpPr txBox="1"/>
          <p:nvPr userDrawn="1"/>
        </p:nvSpPr>
        <p:spPr>
          <a:xfrm>
            <a:off x="11347637" y="6340471"/>
            <a:ext cx="280800" cy="144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6F82AF1F-8753-46F1-A314-2F45498EFC31}" type="slidenum">
              <a:rPr lang="de-DE" sz="1000" b="1" i="0" u="none" kern="1200" spc="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pPr marL="0" lvl="0"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‹Nr.›</a:t>
            </a:fld>
            <a:endParaRPr lang="de-DE" sz="1000" b="1" i="0" u="none" kern="1200" spc="0" dirty="0">
              <a:solidFill>
                <a:schemeClr val="tx1">
                  <a:lumMod val="100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4581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nical Pictures, Title/Content/Picture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adline"/>
          <p:cNvSpPr>
            <a:spLocks noGrp="1"/>
          </p:cNvSpPr>
          <p:nvPr>
            <p:ph type="title" hasCustomPrompt="1"/>
          </p:nvPr>
        </p:nvSpPr>
        <p:spPr>
          <a:xfrm>
            <a:off x="539999" y="219599"/>
            <a:ext cx="9212400" cy="83291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Title Calibri Bold 28 </a:t>
            </a:r>
            <a:r>
              <a:rPr lang="en-US" noProof="0" dirty="0" err="1"/>
              <a:t>pt</a:t>
            </a:r>
            <a:endParaRPr lang="de-DE" dirty="0"/>
          </a:p>
        </p:txBody>
      </p:sp>
      <p:sp>
        <p:nvSpPr>
          <p:cNvPr id="10" name="Content">
            <a:extLst>
              <a:ext uri="{FF2B5EF4-FFF2-40B4-BE49-F238E27FC236}">
                <a16:creationId xmlns:a16="http://schemas.microsoft.com/office/drawing/2014/main" id="{9F588DA8-B417-4AA8-9930-A6744CC61E9B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540000" y="1619250"/>
            <a:ext cx="5635375" cy="45738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buClrTx/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 noProof="0" dirty="0"/>
              <a:t>Headline Calibri Bold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1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2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3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4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5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6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7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8"/>
            <a:r>
              <a:rPr lang="en-US" noProof="0" dirty="0"/>
              <a:t>Text Calibri 14 </a:t>
            </a:r>
            <a:r>
              <a:rPr lang="en-US" noProof="0" dirty="0" err="1"/>
              <a:t>pt</a:t>
            </a:r>
            <a:endParaRPr lang="en-US" noProof="0" dirty="0"/>
          </a:p>
        </p:txBody>
      </p:sp>
      <p:sp>
        <p:nvSpPr>
          <p:cNvPr id="8" name="Picture placeholder">
            <a:extLst>
              <a:ext uri="{FF2B5EF4-FFF2-40B4-BE49-F238E27FC236}">
                <a16:creationId xmlns:a16="http://schemas.microsoft.com/office/drawing/2014/main" id="{52C62DF1-15C2-4184-A4A8-1D85A6A7CF0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115175" y="1619250"/>
            <a:ext cx="4513262" cy="4573588"/>
          </a:xfrm>
        </p:spPr>
        <p:txBody>
          <a:bodyPr lIns="180000" tIns="180000" rIns="180000" bIns="1800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Add a picture</a:t>
            </a:r>
            <a:endParaRPr lang="en-GB" dirty="0"/>
          </a:p>
        </p:txBody>
      </p:sp>
      <p:sp>
        <p:nvSpPr>
          <p:cNvPr id="19" name="Footnote"/>
          <p:cNvSpPr>
            <a:spLocks noGrp="1"/>
          </p:cNvSpPr>
          <p:nvPr>
            <p:ph type="body" sz="quarter" idx="15" hasCustomPrompt="1"/>
          </p:nvPr>
        </p:nvSpPr>
        <p:spPr>
          <a:xfrm>
            <a:off x="540000" y="6297348"/>
            <a:ext cx="4510800" cy="360000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10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footnote</a:t>
            </a:r>
            <a:br>
              <a:rPr lang="en-US" dirty="0"/>
            </a:br>
            <a:r>
              <a:rPr lang="en-US" dirty="0"/>
              <a:t>second line</a:t>
            </a:r>
          </a:p>
        </p:txBody>
      </p:sp>
      <p:sp>
        <p:nvSpPr>
          <p:cNvPr id="2" name="Author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Author | Department</a:t>
            </a:r>
            <a:endParaRPr lang="en-US" dirty="0"/>
          </a:p>
        </p:txBody>
      </p:sp>
      <p:pic>
        <p:nvPicPr>
          <p:cNvPr id="108" name="Siemens Healthineers logo">
            <a:extLst>
              <a:ext uri="{FF2B5EF4-FFF2-40B4-BE49-F238E27FC236}">
                <a16:creationId xmlns:a16="http://schemas.microsoft.com/office/drawing/2014/main" id="{418176E0-4F12-4F90-92BB-288ECE13FF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44504" y="281267"/>
            <a:ext cx="1450797" cy="345884"/>
          </a:xfrm>
          <a:prstGeom prst="rect">
            <a:avLst/>
          </a:prstGeom>
        </p:spPr>
      </p:pic>
      <p:sp>
        <p:nvSpPr>
          <p:cNvPr id="9" name="TextBox 5">
            <a:extLst>
              <a:ext uri="{FF2B5EF4-FFF2-40B4-BE49-F238E27FC236}">
                <a16:creationId xmlns:a16="http://schemas.microsoft.com/office/drawing/2014/main" id="{2479C87C-4F28-46F2-ADE8-B0C1E1811659}"/>
              </a:ext>
            </a:extLst>
          </p:cNvPr>
          <p:cNvSpPr txBox="1"/>
          <p:nvPr userDrawn="1"/>
        </p:nvSpPr>
        <p:spPr>
          <a:xfrm>
            <a:off x="11347637" y="6340471"/>
            <a:ext cx="280800" cy="144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6F82AF1F-8753-46F1-A314-2F45498EFC31}" type="slidenum">
              <a:rPr lang="de-DE" sz="1000" b="1" i="0" u="none" kern="1200" spc="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pPr marL="0" lvl="0"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‹Nr.›</a:t>
            </a:fld>
            <a:endParaRPr lang="de-DE" sz="1000" b="1" i="0" u="none" kern="1200" spc="0" dirty="0">
              <a:solidFill>
                <a:schemeClr val="tx1">
                  <a:lumMod val="100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8973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linical Pictures, Title/Content/Pictur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Headline"/>
          <p:cNvSpPr>
            <a:spLocks noGrp="1"/>
          </p:cNvSpPr>
          <p:nvPr>
            <p:ph type="title" hasCustomPrompt="1"/>
          </p:nvPr>
        </p:nvSpPr>
        <p:spPr>
          <a:xfrm>
            <a:off x="540000" y="219599"/>
            <a:ext cx="9210425" cy="83291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noProof="0" dirty="0"/>
              <a:t>Title Calibri Bold 28 </a:t>
            </a:r>
            <a:r>
              <a:rPr lang="en-US" noProof="0" dirty="0" err="1"/>
              <a:t>pt</a:t>
            </a:r>
            <a:endParaRPr lang="en-US" noProof="0" dirty="0"/>
          </a:p>
        </p:txBody>
      </p:sp>
      <p:sp>
        <p:nvSpPr>
          <p:cNvPr id="7" name="Content left column">
            <a:extLst>
              <a:ext uri="{FF2B5EF4-FFF2-40B4-BE49-F238E27FC236}">
                <a16:creationId xmlns:a16="http://schemas.microsoft.com/office/drawing/2014/main" id="{F3DE8C85-D5DE-48E2-BC87-EE21BFCB3F6E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540000" y="1623600"/>
            <a:ext cx="4514400" cy="457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buClrTx/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 noProof="0" dirty="0"/>
              <a:t>Headline Calibri Bold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1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2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3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4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5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6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7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8"/>
            <a:r>
              <a:rPr lang="en-US" noProof="0" dirty="0"/>
              <a:t>Text Calibri 14 </a:t>
            </a:r>
            <a:r>
              <a:rPr lang="en-US" noProof="0" dirty="0" err="1"/>
              <a:t>pt</a:t>
            </a:r>
            <a:endParaRPr lang="en-US" noProof="0" dirty="0"/>
          </a:p>
        </p:txBody>
      </p:sp>
      <p:sp>
        <p:nvSpPr>
          <p:cNvPr id="4" name="Clinical image 1"/>
          <p:cNvSpPr>
            <a:spLocks noGrp="1"/>
          </p:cNvSpPr>
          <p:nvPr>
            <p:ph type="pic" sz="quarter" idx="18" hasCustomPrompt="1"/>
          </p:nvPr>
        </p:nvSpPr>
        <p:spPr bwMode="auto">
          <a:xfrm>
            <a:off x="6174000" y="1623600"/>
            <a:ext cx="2638800" cy="1879200"/>
          </a:xfrm>
          <a:ln w="3175">
            <a:solidFill>
              <a:schemeClr val="bg2"/>
            </a:solidFill>
          </a:ln>
        </p:spPr>
        <p:txBody>
          <a:bodyPr lIns="180000" tIns="180000" rIns="180000" bIns="180000"/>
          <a:lstStyle>
            <a:lvl1pPr>
              <a:defRPr b="1"/>
            </a:lvl1pPr>
          </a:lstStyle>
          <a:p>
            <a:r>
              <a:rPr lang="en-US" noProof="0" dirty="0"/>
              <a:t>Add a picture</a:t>
            </a:r>
          </a:p>
        </p:txBody>
      </p:sp>
      <p:sp>
        <p:nvSpPr>
          <p:cNvPr id="5" name="Caption 1">
            <a:extLst>
              <a:ext uri="{FF2B5EF4-FFF2-40B4-BE49-F238E27FC236}">
                <a16:creationId xmlns:a16="http://schemas.microsoft.com/office/drawing/2014/main" id="{A4D87FDD-062F-49D8-809F-5741C821455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175375" y="3502800"/>
            <a:ext cx="2642400" cy="331200"/>
          </a:xfrm>
        </p:spPr>
        <p:txBody>
          <a:bodyPr tIns="36000"/>
          <a:lstStyle>
            <a:lvl1pPr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Text Calibri 14 </a:t>
            </a:r>
            <a:r>
              <a:rPr lang="en-US" noProof="0" dirty="0" err="1"/>
              <a:t>pt</a:t>
            </a:r>
            <a:endParaRPr lang="en-US" noProof="0" dirty="0"/>
          </a:p>
        </p:txBody>
      </p:sp>
      <p:sp>
        <p:nvSpPr>
          <p:cNvPr id="14" name="Clinical image 2">
            <a:extLst>
              <a:ext uri="{FF2B5EF4-FFF2-40B4-BE49-F238E27FC236}">
                <a16:creationId xmlns:a16="http://schemas.microsoft.com/office/drawing/2014/main" id="{1B6A89FF-0093-42D5-A01F-9F38E6EAE9A0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8989200" y="1623600"/>
            <a:ext cx="2638800" cy="1879200"/>
          </a:xfrm>
          <a:ln w="3175">
            <a:solidFill>
              <a:schemeClr val="bg2"/>
            </a:solidFill>
          </a:ln>
        </p:spPr>
        <p:txBody>
          <a:bodyPr lIns="180000" tIns="180000" rIns="180000" bIns="180000"/>
          <a:lstStyle>
            <a:lvl1pPr>
              <a:defRPr b="1"/>
            </a:lvl1pPr>
          </a:lstStyle>
          <a:p>
            <a:r>
              <a:rPr lang="en-US" noProof="0" dirty="0"/>
              <a:t>Add a picture</a:t>
            </a:r>
          </a:p>
        </p:txBody>
      </p:sp>
      <p:sp>
        <p:nvSpPr>
          <p:cNvPr id="24" name="Caption 2">
            <a:extLst>
              <a:ext uri="{FF2B5EF4-FFF2-40B4-BE49-F238E27FC236}">
                <a16:creationId xmlns:a16="http://schemas.microsoft.com/office/drawing/2014/main" id="{650FABFD-7068-4DE9-976C-84AD6DB2DF9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985600" y="3502800"/>
            <a:ext cx="2642400" cy="331200"/>
          </a:xfrm>
        </p:spPr>
        <p:txBody>
          <a:bodyPr tIns="36000"/>
          <a:lstStyle>
            <a:lvl1pPr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Text Calibri 14 </a:t>
            </a:r>
            <a:r>
              <a:rPr lang="en-US" noProof="0" dirty="0" err="1"/>
              <a:t>pt</a:t>
            </a:r>
            <a:endParaRPr lang="en-US" noProof="0" dirty="0"/>
          </a:p>
        </p:txBody>
      </p:sp>
      <p:sp>
        <p:nvSpPr>
          <p:cNvPr id="15" name="Clinical image 3">
            <a:extLst>
              <a:ext uri="{FF2B5EF4-FFF2-40B4-BE49-F238E27FC236}">
                <a16:creationId xmlns:a16="http://schemas.microsoft.com/office/drawing/2014/main" id="{0FB77AF6-1131-46EA-A876-D52D6E453D8C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174000" y="3981600"/>
            <a:ext cx="2638800" cy="1879200"/>
          </a:xfrm>
          <a:ln w="3175">
            <a:solidFill>
              <a:schemeClr val="bg2"/>
            </a:solidFill>
          </a:ln>
        </p:spPr>
        <p:txBody>
          <a:bodyPr lIns="180000" tIns="180000" rIns="180000" bIns="180000"/>
          <a:lstStyle>
            <a:lvl1pPr>
              <a:defRPr b="1"/>
            </a:lvl1pPr>
          </a:lstStyle>
          <a:p>
            <a:r>
              <a:rPr lang="en-US" noProof="0" dirty="0"/>
              <a:t>Add a picture</a:t>
            </a:r>
          </a:p>
        </p:txBody>
      </p:sp>
      <p:sp>
        <p:nvSpPr>
          <p:cNvPr id="25" name="Caption 3">
            <a:extLst>
              <a:ext uri="{FF2B5EF4-FFF2-40B4-BE49-F238E27FC236}">
                <a16:creationId xmlns:a16="http://schemas.microsoft.com/office/drawing/2014/main" id="{122681D0-1733-4184-8DE3-4F7818D7DE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175375" y="5860800"/>
            <a:ext cx="2642400" cy="331200"/>
          </a:xfrm>
        </p:spPr>
        <p:txBody>
          <a:bodyPr tIns="36000"/>
          <a:lstStyle>
            <a:lvl1pPr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Text Calibri 14 </a:t>
            </a:r>
            <a:r>
              <a:rPr lang="en-US" noProof="0" dirty="0" err="1"/>
              <a:t>pt</a:t>
            </a:r>
            <a:endParaRPr lang="en-US" noProof="0" dirty="0"/>
          </a:p>
        </p:txBody>
      </p:sp>
      <p:sp>
        <p:nvSpPr>
          <p:cNvPr id="17" name="Clinical image 4">
            <a:extLst>
              <a:ext uri="{FF2B5EF4-FFF2-40B4-BE49-F238E27FC236}">
                <a16:creationId xmlns:a16="http://schemas.microsoft.com/office/drawing/2014/main" id="{45149F5E-90E9-4952-A69E-9F6C567BF487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8989200" y="3981600"/>
            <a:ext cx="2638800" cy="1879200"/>
          </a:xfrm>
          <a:ln w="3175">
            <a:solidFill>
              <a:schemeClr val="bg2"/>
            </a:solidFill>
          </a:ln>
        </p:spPr>
        <p:txBody>
          <a:bodyPr lIns="180000" tIns="180000" rIns="180000" bIns="180000"/>
          <a:lstStyle>
            <a:lvl1pPr>
              <a:defRPr b="1"/>
            </a:lvl1pPr>
          </a:lstStyle>
          <a:p>
            <a:r>
              <a:rPr lang="en-US" noProof="0" dirty="0"/>
              <a:t>Add a picture</a:t>
            </a:r>
          </a:p>
        </p:txBody>
      </p:sp>
      <p:sp>
        <p:nvSpPr>
          <p:cNvPr id="26" name="Caption 4">
            <a:extLst>
              <a:ext uri="{FF2B5EF4-FFF2-40B4-BE49-F238E27FC236}">
                <a16:creationId xmlns:a16="http://schemas.microsoft.com/office/drawing/2014/main" id="{868D25E9-432A-40D3-8673-17F684EC8D1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985600" y="5860800"/>
            <a:ext cx="2642400" cy="331200"/>
          </a:xfrm>
        </p:spPr>
        <p:txBody>
          <a:bodyPr tIns="36000"/>
          <a:lstStyle>
            <a:lvl1pPr>
              <a:defRPr sz="14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Text Calibri 14 </a:t>
            </a:r>
            <a:r>
              <a:rPr lang="en-US" noProof="0" dirty="0" err="1"/>
              <a:t>pt</a:t>
            </a:r>
            <a:endParaRPr lang="en-US" noProof="0" dirty="0"/>
          </a:p>
        </p:txBody>
      </p:sp>
      <p:sp>
        <p:nvSpPr>
          <p:cNvPr id="19" name="Footnote"/>
          <p:cNvSpPr>
            <a:spLocks noGrp="1"/>
          </p:cNvSpPr>
          <p:nvPr>
            <p:ph type="body" sz="quarter" idx="15" hasCustomPrompt="1"/>
          </p:nvPr>
        </p:nvSpPr>
        <p:spPr>
          <a:xfrm>
            <a:off x="540000" y="6297348"/>
            <a:ext cx="4510800" cy="360000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10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footnote</a:t>
            </a:r>
            <a:br>
              <a:rPr lang="en-US" dirty="0"/>
            </a:br>
            <a:r>
              <a:rPr lang="en-US" dirty="0"/>
              <a:t>second line</a:t>
            </a:r>
          </a:p>
        </p:txBody>
      </p:sp>
      <p:sp>
        <p:nvSpPr>
          <p:cNvPr id="2" name="Author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Author | Department</a:t>
            </a:r>
            <a:endParaRPr lang="en-US" dirty="0"/>
          </a:p>
        </p:txBody>
      </p:sp>
      <p:pic>
        <p:nvPicPr>
          <p:cNvPr id="20" name="Siemens Healthineers logo">
            <a:extLst>
              <a:ext uri="{FF2B5EF4-FFF2-40B4-BE49-F238E27FC236}">
                <a16:creationId xmlns:a16="http://schemas.microsoft.com/office/drawing/2014/main" id="{BC2F1249-80CB-4DEF-AB9A-3694F6FE17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0444504" y="281267"/>
            <a:ext cx="1450797" cy="345884"/>
          </a:xfrm>
          <a:prstGeom prst="rect">
            <a:avLst/>
          </a:prstGeom>
        </p:spPr>
      </p:pic>
      <p:sp>
        <p:nvSpPr>
          <p:cNvPr id="16" name="TextBox 5">
            <a:extLst>
              <a:ext uri="{FF2B5EF4-FFF2-40B4-BE49-F238E27FC236}">
                <a16:creationId xmlns:a16="http://schemas.microsoft.com/office/drawing/2014/main" id="{A90A8933-12E0-45C6-97E3-BC14EB9B6AE2}"/>
              </a:ext>
            </a:extLst>
          </p:cNvPr>
          <p:cNvSpPr txBox="1"/>
          <p:nvPr userDrawn="1"/>
        </p:nvSpPr>
        <p:spPr>
          <a:xfrm>
            <a:off x="11347637" y="6340471"/>
            <a:ext cx="280800" cy="144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6F82AF1F-8753-46F1-A314-2F45498EFC31}" type="slidenum">
              <a:rPr lang="de-DE" sz="1000" b="1" i="0" u="none" kern="1200" spc="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pPr marL="0" lvl="0"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‹Nr.›</a:t>
            </a:fld>
            <a:endParaRPr lang="de-DE" sz="1000" b="1" i="0" u="none" kern="1200" spc="0" dirty="0">
              <a:solidFill>
                <a:schemeClr val="tx1">
                  <a:lumMod val="100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8953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adline"/>
          <p:cNvSpPr>
            <a:spLocks noGrp="1"/>
          </p:cNvSpPr>
          <p:nvPr>
            <p:ph type="title" hasCustomPrompt="1"/>
          </p:nvPr>
        </p:nvSpPr>
        <p:spPr>
          <a:xfrm>
            <a:off x="540000" y="219599"/>
            <a:ext cx="6575175" cy="832913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Title Calibri Bold 28 </a:t>
            </a:r>
            <a:r>
              <a:rPr lang="en-US" noProof="0" dirty="0" err="1"/>
              <a:t>pt</a:t>
            </a:r>
            <a:endParaRPr lang="de-DE" dirty="0"/>
          </a:p>
        </p:txBody>
      </p:sp>
      <p:sp>
        <p:nvSpPr>
          <p:cNvPr id="6" name="Content left">
            <a:extLst>
              <a:ext uri="{FF2B5EF4-FFF2-40B4-BE49-F238E27FC236}">
                <a16:creationId xmlns:a16="http://schemas.microsoft.com/office/drawing/2014/main" id="{B8F2235E-1561-4540-BBA6-ED3314518FCA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5237163" y="1620000"/>
            <a:ext cx="4518000" cy="2520000"/>
          </a:xfrm>
        </p:spPr>
        <p:txBody>
          <a:bodyPr tIns="144000" bIns="144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noProof="0" dirty="0"/>
              <a:t>Headline Calibri Bold 16 </a:t>
            </a:r>
            <a:r>
              <a:rPr lang="en-US" noProof="0" dirty="0" err="1"/>
              <a:t>pt</a:t>
            </a:r>
            <a:endParaRPr lang="en-US" noProof="0" dirty="0"/>
          </a:p>
          <a:p>
            <a:pPr lvl="1"/>
            <a:r>
              <a:rPr lang="en-US" noProof="0" dirty="0"/>
              <a:t>Text Calibri 16 </a:t>
            </a:r>
            <a:r>
              <a:rPr lang="en-US" noProof="0" dirty="0" err="1"/>
              <a:t>pt</a:t>
            </a:r>
            <a:endParaRPr lang="en-US" noProof="0" dirty="0"/>
          </a:p>
          <a:p>
            <a:pPr lvl="2"/>
            <a:r>
              <a:rPr lang="en-US" noProof="0" dirty="0"/>
              <a:t>Text Calibri 16 </a:t>
            </a:r>
            <a:r>
              <a:rPr lang="en-US" noProof="0" dirty="0" err="1"/>
              <a:t>pt</a:t>
            </a:r>
            <a:endParaRPr lang="en-US" noProof="0" dirty="0"/>
          </a:p>
          <a:p>
            <a:pPr lvl="3"/>
            <a:r>
              <a:rPr lang="en-US" noProof="0" dirty="0"/>
              <a:t>Text Calibri 16 </a:t>
            </a:r>
            <a:r>
              <a:rPr lang="en-US" noProof="0" dirty="0" err="1"/>
              <a:t>pt</a:t>
            </a:r>
            <a:endParaRPr lang="en-US" noProof="0" dirty="0"/>
          </a:p>
          <a:p>
            <a:pPr lvl="4"/>
            <a:r>
              <a:rPr lang="en-US" noProof="0" dirty="0"/>
              <a:t>Text Calibri 16 </a:t>
            </a:r>
            <a:r>
              <a:rPr lang="en-US" noProof="0" dirty="0" err="1"/>
              <a:t>pt</a:t>
            </a:r>
            <a:endParaRPr lang="en-US" noProof="0" dirty="0"/>
          </a:p>
          <a:p>
            <a:pPr lvl="5"/>
            <a:r>
              <a:rPr lang="en-US" noProof="0" dirty="0"/>
              <a:t>Text Calibri 16 </a:t>
            </a:r>
            <a:r>
              <a:rPr lang="en-US" noProof="0" dirty="0" err="1"/>
              <a:t>pt</a:t>
            </a:r>
            <a:endParaRPr lang="en-US" noProof="0" dirty="0"/>
          </a:p>
          <a:p>
            <a:pPr lvl="6"/>
            <a:r>
              <a:rPr lang="en-US" noProof="0" dirty="0"/>
              <a:t>Text Calibri 16 </a:t>
            </a:r>
            <a:r>
              <a:rPr lang="en-US" noProof="0" dirty="0" err="1"/>
              <a:t>pt</a:t>
            </a:r>
            <a:endParaRPr lang="en-US" noProof="0" dirty="0"/>
          </a:p>
          <a:p>
            <a:pPr lvl="7"/>
            <a:r>
              <a:rPr lang="en-US" noProof="0" dirty="0"/>
              <a:t>Text Calibri 16 </a:t>
            </a:r>
            <a:r>
              <a:rPr lang="en-US" noProof="0" dirty="0" err="1"/>
              <a:t>pt</a:t>
            </a:r>
            <a:endParaRPr lang="en-US" noProof="0" dirty="0"/>
          </a:p>
          <a:p>
            <a:pPr lvl="8"/>
            <a:r>
              <a:rPr lang="en-US" noProof="0" dirty="0"/>
              <a:t>Text Calibri 14 </a:t>
            </a:r>
            <a:r>
              <a:rPr lang="en-US" noProof="0" dirty="0" err="1"/>
              <a:t>pt</a:t>
            </a:r>
            <a:endParaRPr lang="en-US" noProof="0" dirty="0"/>
          </a:p>
        </p:txBody>
      </p:sp>
      <p:sp>
        <p:nvSpPr>
          <p:cNvPr id="11" name="Content right">
            <a:extLst>
              <a:ext uri="{FF2B5EF4-FFF2-40B4-BE49-F238E27FC236}">
                <a16:creationId xmlns:a16="http://schemas.microsoft.com/office/drawing/2014/main" id="{0FB035AA-D8D6-455D-B8AF-CD2D66504C31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540000" y="1620000"/>
            <a:ext cx="4518000" cy="2520000"/>
          </a:xfrm>
        </p:spPr>
        <p:txBody>
          <a:bodyPr tIns="144000" bIns="14400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noProof="0" dirty="0"/>
              <a:t>Headline Calibri Bold 16 </a:t>
            </a:r>
            <a:r>
              <a:rPr lang="en-US" noProof="0" dirty="0" err="1"/>
              <a:t>pt</a:t>
            </a:r>
            <a:endParaRPr lang="en-US" noProof="0" dirty="0"/>
          </a:p>
          <a:p>
            <a:pPr lvl="1"/>
            <a:r>
              <a:rPr lang="en-US" noProof="0" dirty="0"/>
              <a:t>Text Calibri 16 </a:t>
            </a:r>
            <a:r>
              <a:rPr lang="en-US" noProof="0" dirty="0" err="1"/>
              <a:t>pt</a:t>
            </a:r>
            <a:endParaRPr lang="en-US" noProof="0" dirty="0"/>
          </a:p>
          <a:p>
            <a:pPr lvl="2"/>
            <a:r>
              <a:rPr lang="en-US" noProof="0" dirty="0"/>
              <a:t>Text Calibri 16 </a:t>
            </a:r>
            <a:r>
              <a:rPr lang="en-US" noProof="0" dirty="0" err="1"/>
              <a:t>pt</a:t>
            </a:r>
            <a:endParaRPr lang="en-US" noProof="0" dirty="0"/>
          </a:p>
          <a:p>
            <a:pPr lvl="3"/>
            <a:r>
              <a:rPr lang="en-US" noProof="0" dirty="0"/>
              <a:t>Text Calibri 16 </a:t>
            </a:r>
            <a:r>
              <a:rPr lang="en-US" noProof="0" dirty="0" err="1"/>
              <a:t>pt</a:t>
            </a:r>
            <a:endParaRPr lang="en-US" noProof="0" dirty="0"/>
          </a:p>
          <a:p>
            <a:pPr lvl="4"/>
            <a:r>
              <a:rPr lang="en-US" noProof="0" dirty="0"/>
              <a:t>Text Calibri 16 </a:t>
            </a:r>
            <a:r>
              <a:rPr lang="en-US" noProof="0" dirty="0" err="1"/>
              <a:t>pt</a:t>
            </a:r>
            <a:endParaRPr lang="en-US" noProof="0" dirty="0"/>
          </a:p>
          <a:p>
            <a:pPr lvl="5"/>
            <a:r>
              <a:rPr lang="en-US" noProof="0" dirty="0"/>
              <a:t>Text Calibri 16 </a:t>
            </a:r>
            <a:r>
              <a:rPr lang="en-US" noProof="0" dirty="0" err="1"/>
              <a:t>pt</a:t>
            </a:r>
            <a:endParaRPr lang="en-US" noProof="0" dirty="0"/>
          </a:p>
          <a:p>
            <a:pPr lvl="6"/>
            <a:r>
              <a:rPr lang="en-US" noProof="0" dirty="0"/>
              <a:t>Text Calibri 16 </a:t>
            </a:r>
            <a:r>
              <a:rPr lang="en-US" noProof="0" dirty="0" err="1"/>
              <a:t>pt</a:t>
            </a:r>
            <a:endParaRPr lang="en-US" noProof="0" dirty="0"/>
          </a:p>
          <a:p>
            <a:pPr lvl="7"/>
            <a:r>
              <a:rPr lang="en-US" noProof="0" dirty="0"/>
              <a:t>Text Calibri 16 </a:t>
            </a:r>
            <a:r>
              <a:rPr lang="en-US" noProof="0" dirty="0" err="1"/>
              <a:t>pt</a:t>
            </a:r>
            <a:endParaRPr lang="en-US" noProof="0" dirty="0"/>
          </a:p>
          <a:p>
            <a:pPr lvl="8"/>
            <a:r>
              <a:rPr lang="en-US" noProof="0" dirty="0"/>
              <a:t>Text Calibri 14 </a:t>
            </a:r>
            <a:r>
              <a:rPr lang="en-US" noProof="0" dirty="0" err="1"/>
              <a:t>pt</a:t>
            </a:r>
            <a:endParaRPr lang="en-US" noProof="0" dirty="0"/>
          </a:p>
        </p:txBody>
      </p:sp>
      <p:sp>
        <p:nvSpPr>
          <p:cNvPr id="19" name="Footnote"/>
          <p:cNvSpPr>
            <a:spLocks noGrp="1"/>
          </p:cNvSpPr>
          <p:nvPr>
            <p:ph type="body" sz="quarter" idx="15" hasCustomPrompt="1"/>
          </p:nvPr>
        </p:nvSpPr>
        <p:spPr>
          <a:xfrm>
            <a:off x="540000" y="6297348"/>
            <a:ext cx="4510800" cy="360000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10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footnote</a:t>
            </a:r>
            <a:br>
              <a:rPr lang="en-US" dirty="0"/>
            </a:br>
            <a:r>
              <a:rPr lang="en-US" dirty="0"/>
              <a:t>second line</a:t>
            </a:r>
          </a:p>
        </p:txBody>
      </p:sp>
      <p:sp>
        <p:nvSpPr>
          <p:cNvPr id="2" name="Author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Author | Department</a:t>
            </a:r>
            <a:endParaRPr lang="en-US" dirty="0"/>
          </a:p>
        </p:txBody>
      </p:sp>
      <p:pic>
        <p:nvPicPr>
          <p:cNvPr id="88" name="Siemens Healthineers logo">
            <a:extLst>
              <a:ext uri="{FF2B5EF4-FFF2-40B4-BE49-F238E27FC236}">
                <a16:creationId xmlns:a16="http://schemas.microsoft.com/office/drawing/2014/main" id="{B6178E59-1497-433B-BBC8-B4CC5BE3F2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444503" y="281267"/>
            <a:ext cx="1450800" cy="345884"/>
          </a:xfrm>
          <a:prstGeom prst="rect">
            <a:avLst/>
          </a:prstGeom>
        </p:spPr>
      </p:pic>
      <p:sp>
        <p:nvSpPr>
          <p:cNvPr id="8" name="TextBox 5">
            <a:extLst>
              <a:ext uri="{FF2B5EF4-FFF2-40B4-BE49-F238E27FC236}">
                <a16:creationId xmlns:a16="http://schemas.microsoft.com/office/drawing/2014/main" id="{51473639-ECE2-4063-9B15-15644125E299}"/>
              </a:ext>
            </a:extLst>
          </p:cNvPr>
          <p:cNvSpPr txBox="1"/>
          <p:nvPr userDrawn="1"/>
        </p:nvSpPr>
        <p:spPr>
          <a:xfrm>
            <a:off x="11347637" y="6340471"/>
            <a:ext cx="280800" cy="144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6F82AF1F-8753-46F1-A314-2F45498EFC31}" type="slidenum">
              <a:rPr lang="de-DE" sz="1000" b="1" i="0" u="none" kern="1200" spc="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pPr marL="0" lvl="0"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‹Nr.›</a:t>
            </a:fld>
            <a:endParaRPr lang="de-DE" sz="1000" b="1" i="0" u="none" kern="1200" spc="0" dirty="0">
              <a:solidFill>
                <a:schemeClr val="tx1">
                  <a:lumMod val="100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086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Tit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head"/>
          <p:cNvSpPr>
            <a:spLocks noGrp="1"/>
          </p:cNvSpPr>
          <p:nvPr>
            <p:ph type="ctrTitle" hasCustomPrompt="1"/>
          </p:nvPr>
        </p:nvSpPr>
        <p:spPr>
          <a:xfrm>
            <a:off x="540000" y="4359600"/>
            <a:ext cx="3579813" cy="360000"/>
          </a:xfrm>
        </p:spPr>
        <p:txBody>
          <a:bodyPr lIns="0" tIns="0" rIns="0" bIns="0" anchor="t" anchorCtr="0">
            <a:noAutofit/>
          </a:bodyPr>
          <a:lstStyle>
            <a:lvl1pPr algn="l">
              <a:defRPr sz="1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Optional subhead</a:t>
            </a:r>
            <a:endParaRPr lang="en-US" noProof="0" dirty="0"/>
          </a:p>
        </p:txBody>
      </p:sp>
      <p:sp>
        <p:nvSpPr>
          <p:cNvPr id="3" name="Headline"/>
          <p:cNvSpPr>
            <a:spLocks noGrp="1"/>
          </p:cNvSpPr>
          <p:nvPr>
            <p:ph type="subTitle" idx="1" hasCustomPrompt="1"/>
          </p:nvPr>
        </p:nvSpPr>
        <p:spPr>
          <a:xfrm>
            <a:off x="540001" y="1915199"/>
            <a:ext cx="6394200" cy="2401200"/>
          </a:xfrm>
        </p:spPr>
        <p:txBody>
          <a:bodyPr lIns="0" tIns="0" rIns="0" bIns="0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200" b="1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Headline </a:t>
            </a:r>
            <a:br>
              <a:rPr lang="en-US" dirty="0"/>
            </a:br>
            <a:r>
              <a:rPr lang="en-US" dirty="0"/>
              <a:t>Calibri Bold</a:t>
            </a:r>
          </a:p>
        </p:txBody>
      </p:sp>
      <p:sp>
        <p:nvSpPr>
          <p:cNvPr id="6" name="Presenter">
            <a:extLst>
              <a:ext uri="{FF2B5EF4-FFF2-40B4-BE49-F238E27FC236}">
                <a16:creationId xmlns:a16="http://schemas.microsoft.com/office/drawing/2014/main" id="{046EC491-C7E1-4B50-AC08-4B82CD6C661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0000" y="5090400"/>
            <a:ext cx="3579813" cy="540000"/>
          </a:xfrm>
        </p:spPr>
        <p:txBody>
          <a:bodyPr/>
          <a:lstStyle>
            <a:lvl1pPr>
              <a:defRPr sz="1600" b="0"/>
            </a:lvl1pPr>
          </a:lstStyle>
          <a:p>
            <a:r>
              <a:rPr lang="en-US" dirty="0"/>
              <a:t>Presenter Calibri 16 pt</a:t>
            </a:r>
            <a:br>
              <a:rPr lang="en-US" dirty="0"/>
            </a:br>
            <a:r>
              <a:rPr lang="en-US" dirty="0"/>
              <a:t>English, Month 2024</a:t>
            </a:r>
          </a:p>
        </p:txBody>
      </p:sp>
      <p:pic>
        <p:nvPicPr>
          <p:cNvPr id="87" name="Siemens Healthineers logo">
            <a:extLst>
              <a:ext uri="{FF2B5EF4-FFF2-40B4-BE49-F238E27FC236}">
                <a16:creationId xmlns:a16="http://schemas.microsoft.com/office/drawing/2014/main" id="{35EEC452-B426-4E7B-8973-E9DC55604B2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43908" y="497114"/>
            <a:ext cx="2484000" cy="592209"/>
          </a:xfrm>
          <a:prstGeom prst="rect">
            <a:avLst/>
          </a:prstGeom>
        </p:spPr>
      </p:pic>
      <p:pic>
        <p:nvPicPr>
          <p:cNvPr id="7" name="Dot pulse">
            <a:extLst>
              <a:ext uri="{FF2B5EF4-FFF2-40B4-BE49-F238E27FC236}">
                <a16:creationId xmlns:a16="http://schemas.microsoft.com/office/drawing/2014/main" id="{BF10F800-E2D2-4A30-9DC1-1940116C0E4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15175" y="4029933"/>
            <a:ext cx="2826000" cy="144267"/>
          </a:xfrm>
          <a:prstGeom prst="rect">
            <a:avLst/>
          </a:prstGeom>
        </p:spPr>
      </p:pic>
      <p:sp>
        <p:nvSpPr>
          <p:cNvPr id="8" name="Abgerundetes Rechteck 8">
            <a:extLst>
              <a:ext uri="{FF2B5EF4-FFF2-40B4-BE49-F238E27FC236}">
                <a16:creationId xmlns:a16="http://schemas.microsoft.com/office/drawing/2014/main" id="{DBB37A37-4416-4E90-92A7-341CF6FAF214}"/>
              </a:ext>
            </a:extLst>
          </p:cNvPr>
          <p:cNvSpPr/>
          <p:nvPr userDrawn="1"/>
        </p:nvSpPr>
        <p:spPr>
          <a:xfrm>
            <a:off x="12560400" y="5407843"/>
            <a:ext cx="1800000" cy="1450157"/>
          </a:xfrm>
          <a:prstGeom prst="roundRect">
            <a:avLst>
              <a:gd name="adj" fmla="val 0"/>
            </a:avLst>
          </a:prstGeom>
          <a:solidFill>
            <a:srgbClr val="8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chemeClr val="tx1"/>
                </a:solidFill>
                <a:latin typeface="+mn-lt"/>
              </a:rPr>
              <a:t>The animation</a:t>
            </a:r>
            <a:r>
              <a:rPr lang="en-US" sz="11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1100" dirty="0">
                <a:solidFill>
                  <a:schemeClr val="bg1"/>
                </a:solidFill>
                <a:latin typeface="+mn-lt"/>
              </a:rPr>
              <a:t>of the dot pulse </a:t>
            </a:r>
            <a:r>
              <a:rPr lang="en-US" sz="1100" dirty="0">
                <a:solidFill>
                  <a:schemeClr val="tx1"/>
                </a:solidFill>
                <a:latin typeface="+mn-lt"/>
              </a:rPr>
              <a:t>can be </a:t>
            </a:r>
            <a:r>
              <a:rPr lang="en-US" sz="1100" dirty="0">
                <a:solidFill>
                  <a:schemeClr val="tx1"/>
                </a:solidFill>
              </a:rPr>
              <a:t>optionally  </a:t>
            </a:r>
            <a:r>
              <a:rPr lang="en-US" sz="1100" dirty="0">
                <a:solidFill>
                  <a:schemeClr val="tx1"/>
                </a:solidFill>
                <a:latin typeface="+mn-lt"/>
              </a:rPr>
              <a:t>switched off on the master layout.</a:t>
            </a:r>
          </a:p>
          <a:p>
            <a:endParaRPr lang="en-US" sz="1100" dirty="0">
              <a:solidFill>
                <a:schemeClr val="bg1"/>
              </a:solidFill>
              <a:latin typeface="+mn-lt"/>
            </a:endParaRPr>
          </a:p>
          <a:p>
            <a:r>
              <a:rPr lang="en-US" sz="1100" dirty="0">
                <a:solidFill>
                  <a:schemeClr val="bg1"/>
                </a:solidFill>
                <a:latin typeface="+mn-lt"/>
              </a:rPr>
              <a:t>Go to View &gt; Slide Master</a:t>
            </a:r>
          </a:p>
          <a:p>
            <a:r>
              <a:rPr lang="en-US" sz="1100" dirty="0">
                <a:solidFill>
                  <a:schemeClr val="bg1"/>
                </a:solidFill>
                <a:latin typeface="+mn-lt"/>
              </a:rPr>
              <a:t>After that go to Animations &gt; Animations Pane.</a:t>
            </a:r>
          </a:p>
        </p:txBody>
      </p:sp>
      <p:grpSp>
        <p:nvGrpSpPr>
          <p:cNvPr id="9" name="Marker">
            <a:extLst>
              <a:ext uri="{FF2B5EF4-FFF2-40B4-BE49-F238E27FC236}">
                <a16:creationId xmlns:a16="http://schemas.microsoft.com/office/drawing/2014/main" id="{D39A42E3-E034-456A-A3F4-983938E62B60}"/>
              </a:ext>
            </a:extLst>
          </p:cNvPr>
          <p:cNvGrpSpPr/>
          <p:nvPr userDrawn="1"/>
        </p:nvGrpSpPr>
        <p:grpSpPr>
          <a:xfrm>
            <a:off x="-468000" y="-360000"/>
            <a:ext cx="12999600" cy="7578000"/>
            <a:chOff x="-468000" y="-360000"/>
            <a:chExt cx="12999600" cy="7578000"/>
          </a:xfrm>
        </p:grpSpPr>
        <p:cxnSp>
          <p:nvCxnSpPr>
            <p:cNvPr id="10" name="Gerade Verbindung 40">
              <a:extLst>
                <a:ext uri="{FF2B5EF4-FFF2-40B4-BE49-F238E27FC236}">
                  <a16:creationId xmlns:a16="http://schemas.microsoft.com/office/drawing/2014/main" id="{7EA5DFEE-96B5-471D-81C0-5EF9A808435E}"/>
                </a:ext>
              </a:extLst>
            </p:cNvPr>
            <p:cNvCxnSpPr/>
            <p:nvPr userDrawn="1"/>
          </p:nvCxnSpPr>
          <p:spPr>
            <a:xfrm>
              <a:off x="5400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42">
              <a:extLst>
                <a:ext uri="{FF2B5EF4-FFF2-40B4-BE49-F238E27FC236}">
                  <a16:creationId xmlns:a16="http://schemas.microsoft.com/office/drawing/2014/main" id="{F6FE5688-06C6-4AC4-A569-2B413F35EC6E}"/>
                </a:ext>
              </a:extLst>
            </p:cNvPr>
            <p:cNvCxnSpPr/>
            <p:nvPr userDrawn="1"/>
          </p:nvCxnSpPr>
          <p:spPr>
            <a:xfrm>
              <a:off x="5400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45">
              <a:extLst>
                <a:ext uri="{FF2B5EF4-FFF2-40B4-BE49-F238E27FC236}">
                  <a16:creationId xmlns:a16="http://schemas.microsoft.com/office/drawing/2014/main" id="{A46EE828-435A-466B-B291-531ACD081B61}"/>
                </a:ext>
              </a:extLst>
            </p:cNvPr>
            <p:cNvCxnSpPr/>
            <p:nvPr userDrawn="1"/>
          </p:nvCxnSpPr>
          <p:spPr>
            <a:xfrm>
              <a:off x="12996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46">
              <a:extLst>
                <a:ext uri="{FF2B5EF4-FFF2-40B4-BE49-F238E27FC236}">
                  <a16:creationId xmlns:a16="http://schemas.microsoft.com/office/drawing/2014/main" id="{4E888A75-66AE-4FE7-88A7-FC420843805E}"/>
                </a:ext>
              </a:extLst>
            </p:cNvPr>
            <p:cNvCxnSpPr/>
            <p:nvPr userDrawn="1"/>
          </p:nvCxnSpPr>
          <p:spPr>
            <a:xfrm>
              <a:off x="12996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48">
              <a:extLst>
                <a:ext uri="{FF2B5EF4-FFF2-40B4-BE49-F238E27FC236}">
                  <a16:creationId xmlns:a16="http://schemas.microsoft.com/office/drawing/2014/main" id="{05D52D9C-9BDD-45C5-BB42-908F85769875}"/>
                </a:ext>
              </a:extLst>
            </p:cNvPr>
            <p:cNvCxnSpPr/>
            <p:nvPr userDrawn="1"/>
          </p:nvCxnSpPr>
          <p:spPr>
            <a:xfrm>
              <a:off x="14796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49">
              <a:extLst>
                <a:ext uri="{FF2B5EF4-FFF2-40B4-BE49-F238E27FC236}">
                  <a16:creationId xmlns:a16="http://schemas.microsoft.com/office/drawing/2014/main" id="{F90169CA-7B48-43EA-99B5-5BB8F5C7FAF2}"/>
                </a:ext>
              </a:extLst>
            </p:cNvPr>
            <p:cNvCxnSpPr/>
            <p:nvPr userDrawn="1"/>
          </p:nvCxnSpPr>
          <p:spPr>
            <a:xfrm>
              <a:off x="14796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51">
              <a:extLst>
                <a:ext uri="{FF2B5EF4-FFF2-40B4-BE49-F238E27FC236}">
                  <a16:creationId xmlns:a16="http://schemas.microsoft.com/office/drawing/2014/main" id="{F8A274D0-79BC-4A7C-BC35-24A63FEE3370}"/>
                </a:ext>
              </a:extLst>
            </p:cNvPr>
            <p:cNvCxnSpPr/>
            <p:nvPr userDrawn="1"/>
          </p:nvCxnSpPr>
          <p:spPr>
            <a:xfrm>
              <a:off x="22392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52">
              <a:extLst>
                <a:ext uri="{FF2B5EF4-FFF2-40B4-BE49-F238E27FC236}">
                  <a16:creationId xmlns:a16="http://schemas.microsoft.com/office/drawing/2014/main" id="{F1C376A8-6474-403C-819A-A69E80654EB5}"/>
                </a:ext>
              </a:extLst>
            </p:cNvPr>
            <p:cNvCxnSpPr/>
            <p:nvPr userDrawn="1"/>
          </p:nvCxnSpPr>
          <p:spPr>
            <a:xfrm>
              <a:off x="22392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54">
              <a:extLst>
                <a:ext uri="{FF2B5EF4-FFF2-40B4-BE49-F238E27FC236}">
                  <a16:creationId xmlns:a16="http://schemas.microsoft.com/office/drawing/2014/main" id="{43143CCC-DC7F-4662-8A8A-46996B39E7E1}"/>
                </a:ext>
              </a:extLst>
            </p:cNvPr>
            <p:cNvCxnSpPr/>
            <p:nvPr userDrawn="1"/>
          </p:nvCxnSpPr>
          <p:spPr>
            <a:xfrm>
              <a:off x="24192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55">
              <a:extLst>
                <a:ext uri="{FF2B5EF4-FFF2-40B4-BE49-F238E27FC236}">
                  <a16:creationId xmlns:a16="http://schemas.microsoft.com/office/drawing/2014/main" id="{F6236ACA-7244-4667-9238-02757C2EAFB5}"/>
                </a:ext>
              </a:extLst>
            </p:cNvPr>
            <p:cNvCxnSpPr/>
            <p:nvPr userDrawn="1"/>
          </p:nvCxnSpPr>
          <p:spPr>
            <a:xfrm>
              <a:off x="24192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57">
              <a:extLst>
                <a:ext uri="{FF2B5EF4-FFF2-40B4-BE49-F238E27FC236}">
                  <a16:creationId xmlns:a16="http://schemas.microsoft.com/office/drawing/2014/main" id="{8E4010D3-1AE7-4FCA-8300-850BB954A506}"/>
                </a:ext>
              </a:extLst>
            </p:cNvPr>
            <p:cNvCxnSpPr/>
            <p:nvPr userDrawn="1"/>
          </p:nvCxnSpPr>
          <p:spPr>
            <a:xfrm>
              <a:off x="317817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58">
              <a:extLst>
                <a:ext uri="{FF2B5EF4-FFF2-40B4-BE49-F238E27FC236}">
                  <a16:creationId xmlns:a16="http://schemas.microsoft.com/office/drawing/2014/main" id="{EC46CD02-8AD2-4474-B747-A5AC59B657DB}"/>
                </a:ext>
              </a:extLst>
            </p:cNvPr>
            <p:cNvCxnSpPr/>
            <p:nvPr userDrawn="1"/>
          </p:nvCxnSpPr>
          <p:spPr>
            <a:xfrm>
              <a:off x="317817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60">
              <a:extLst>
                <a:ext uri="{FF2B5EF4-FFF2-40B4-BE49-F238E27FC236}">
                  <a16:creationId xmlns:a16="http://schemas.microsoft.com/office/drawing/2014/main" id="{3C008754-4721-4013-9DD9-4276CE32690C}"/>
                </a:ext>
              </a:extLst>
            </p:cNvPr>
            <p:cNvCxnSpPr/>
            <p:nvPr userDrawn="1"/>
          </p:nvCxnSpPr>
          <p:spPr>
            <a:xfrm>
              <a:off x="335915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61">
              <a:extLst>
                <a:ext uri="{FF2B5EF4-FFF2-40B4-BE49-F238E27FC236}">
                  <a16:creationId xmlns:a16="http://schemas.microsoft.com/office/drawing/2014/main" id="{3056DE7E-58F1-4D73-8C19-6E7881C70C5B}"/>
                </a:ext>
              </a:extLst>
            </p:cNvPr>
            <p:cNvCxnSpPr/>
            <p:nvPr userDrawn="1"/>
          </p:nvCxnSpPr>
          <p:spPr>
            <a:xfrm>
              <a:off x="335915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63">
              <a:extLst>
                <a:ext uri="{FF2B5EF4-FFF2-40B4-BE49-F238E27FC236}">
                  <a16:creationId xmlns:a16="http://schemas.microsoft.com/office/drawing/2014/main" id="{3B3E1CD6-4B1F-4020-B468-B06ABDA78018}"/>
                </a:ext>
              </a:extLst>
            </p:cNvPr>
            <p:cNvCxnSpPr/>
            <p:nvPr userDrawn="1"/>
          </p:nvCxnSpPr>
          <p:spPr>
            <a:xfrm>
              <a:off x="41148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64">
              <a:extLst>
                <a:ext uri="{FF2B5EF4-FFF2-40B4-BE49-F238E27FC236}">
                  <a16:creationId xmlns:a16="http://schemas.microsoft.com/office/drawing/2014/main" id="{13357323-3808-4962-B967-75E17B45A4B2}"/>
                </a:ext>
              </a:extLst>
            </p:cNvPr>
            <p:cNvCxnSpPr/>
            <p:nvPr userDrawn="1"/>
          </p:nvCxnSpPr>
          <p:spPr>
            <a:xfrm>
              <a:off x="41148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66">
              <a:extLst>
                <a:ext uri="{FF2B5EF4-FFF2-40B4-BE49-F238E27FC236}">
                  <a16:creationId xmlns:a16="http://schemas.microsoft.com/office/drawing/2014/main" id="{1653938B-8CB8-4E29-8275-7492D19BD87A}"/>
                </a:ext>
              </a:extLst>
            </p:cNvPr>
            <p:cNvCxnSpPr/>
            <p:nvPr userDrawn="1"/>
          </p:nvCxnSpPr>
          <p:spPr>
            <a:xfrm>
              <a:off x="429577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67">
              <a:extLst>
                <a:ext uri="{FF2B5EF4-FFF2-40B4-BE49-F238E27FC236}">
                  <a16:creationId xmlns:a16="http://schemas.microsoft.com/office/drawing/2014/main" id="{716967B0-3183-4F1C-9947-9C3231AED359}"/>
                </a:ext>
              </a:extLst>
            </p:cNvPr>
            <p:cNvCxnSpPr/>
            <p:nvPr userDrawn="1"/>
          </p:nvCxnSpPr>
          <p:spPr>
            <a:xfrm>
              <a:off x="429577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69">
              <a:extLst>
                <a:ext uri="{FF2B5EF4-FFF2-40B4-BE49-F238E27FC236}">
                  <a16:creationId xmlns:a16="http://schemas.microsoft.com/office/drawing/2014/main" id="{24A98F4C-9B95-4D59-A35E-BC4FD22C7CED}"/>
                </a:ext>
              </a:extLst>
            </p:cNvPr>
            <p:cNvCxnSpPr/>
            <p:nvPr userDrawn="1"/>
          </p:nvCxnSpPr>
          <p:spPr>
            <a:xfrm>
              <a:off x="50546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70">
              <a:extLst>
                <a:ext uri="{FF2B5EF4-FFF2-40B4-BE49-F238E27FC236}">
                  <a16:creationId xmlns:a16="http://schemas.microsoft.com/office/drawing/2014/main" id="{E2AC2629-2D6F-4E0B-906C-B29FC2C0416E}"/>
                </a:ext>
              </a:extLst>
            </p:cNvPr>
            <p:cNvCxnSpPr/>
            <p:nvPr userDrawn="1"/>
          </p:nvCxnSpPr>
          <p:spPr>
            <a:xfrm>
              <a:off x="50546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72">
              <a:extLst>
                <a:ext uri="{FF2B5EF4-FFF2-40B4-BE49-F238E27FC236}">
                  <a16:creationId xmlns:a16="http://schemas.microsoft.com/office/drawing/2014/main" id="{BE9A42B9-530E-4242-8847-CDED545A750F}"/>
                </a:ext>
              </a:extLst>
            </p:cNvPr>
            <p:cNvCxnSpPr/>
            <p:nvPr userDrawn="1"/>
          </p:nvCxnSpPr>
          <p:spPr>
            <a:xfrm>
              <a:off x="523557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73">
              <a:extLst>
                <a:ext uri="{FF2B5EF4-FFF2-40B4-BE49-F238E27FC236}">
                  <a16:creationId xmlns:a16="http://schemas.microsoft.com/office/drawing/2014/main" id="{1D7743B7-4A22-4499-816E-620480EF940B}"/>
                </a:ext>
              </a:extLst>
            </p:cNvPr>
            <p:cNvCxnSpPr/>
            <p:nvPr userDrawn="1"/>
          </p:nvCxnSpPr>
          <p:spPr>
            <a:xfrm>
              <a:off x="523557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75">
              <a:extLst>
                <a:ext uri="{FF2B5EF4-FFF2-40B4-BE49-F238E27FC236}">
                  <a16:creationId xmlns:a16="http://schemas.microsoft.com/office/drawing/2014/main" id="{A97A8787-113E-44B0-85C1-552A745B4379}"/>
                </a:ext>
              </a:extLst>
            </p:cNvPr>
            <p:cNvCxnSpPr/>
            <p:nvPr userDrawn="1"/>
          </p:nvCxnSpPr>
          <p:spPr>
            <a:xfrm>
              <a:off x="59944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76">
              <a:extLst>
                <a:ext uri="{FF2B5EF4-FFF2-40B4-BE49-F238E27FC236}">
                  <a16:creationId xmlns:a16="http://schemas.microsoft.com/office/drawing/2014/main" id="{83987063-6FE9-40BB-AEEC-B9B963D66AF2}"/>
                </a:ext>
              </a:extLst>
            </p:cNvPr>
            <p:cNvCxnSpPr/>
            <p:nvPr userDrawn="1"/>
          </p:nvCxnSpPr>
          <p:spPr>
            <a:xfrm>
              <a:off x="59944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78">
              <a:extLst>
                <a:ext uri="{FF2B5EF4-FFF2-40B4-BE49-F238E27FC236}">
                  <a16:creationId xmlns:a16="http://schemas.microsoft.com/office/drawing/2014/main" id="{67746B3D-00B2-405D-BFA0-FCEDC2545C54}"/>
                </a:ext>
              </a:extLst>
            </p:cNvPr>
            <p:cNvCxnSpPr/>
            <p:nvPr userDrawn="1"/>
          </p:nvCxnSpPr>
          <p:spPr>
            <a:xfrm>
              <a:off x="617537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79">
              <a:extLst>
                <a:ext uri="{FF2B5EF4-FFF2-40B4-BE49-F238E27FC236}">
                  <a16:creationId xmlns:a16="http://schemas.microsoft.com/office/drawing/2014/main" id="{6DB3F7B3-59C2-4B42-84F0-B222C48E4378}"/>
                </a:ext>
              </a:extLst>
            </p:cNvPr>
            <p:cNvCxnSpPr/>
            <p:nvPr userDrawn="1"/>
          </p:nvCxnSpPr>
          <p:spPr>
            <a:xfrm>
              <a:off x="617537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81">
              <a:extLst>
                <a:ext uri="{FF2B5EF4-FFF2-40B4-BE49-F238E27FC236}">
                  <a16:creationId xmlns:a16="http://schemas.microsoft.com/office/drawing/2014/main" id="{55366E91-0C12-412A-BA36-B761FED4662D}"/>
                </a:ext>
              </a:extLst>
            </p:cNvPr>
            <p:cNvCxnSpPr/>
            <p:nvPr userDrawn="1"/>
          </p:nvCxnSpPr>
          <p:spPr>
            <a:xfrm>
              <a:off x="69342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82">
              <a:extLst>
                <a:ext uri="{FF2B5EF4-FFF2-40B4-BE49-F238E27FC236}">
                  <a16:creationId xmlns:a16="http://schemas.microsoft.com/office/drawing/2014/main" id="{E9F891A0-5172-4546-8B1F-2579FA2FEBD1}"/>
                </a:ext>
              </a:extLst>
            </p:cNvPr>
            <p:cNvCxnSpPr/>
            <p:nvPr userDrawn="1"/>
          </p:nvCxnSpPr>
          <p:spPr>
            <a:xfrm>
              <a:off x="69342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84">
              <a:extLst>
                <a:ext uri="{FF2B5EF4-FFF2-40B4-BE49-F238E27FC236}">
                  <a16:creationId xmlns:a16="http://schemas.microsoft.com/office/drawing/2014/main" id="{88A59020-D08E-4532-9B90-DE28E5DB31B3}"/>
                </a:ext>
              </a:extLst>
            </p:cNvPr>
            <p:cNvCxnSpPr/>
            <p:nvPr userDrawn="1"/>
          </p:nvCxnSpPr>
          <p:spPr>
            <a:xfrm>
              <a:off x="7114826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85">
              <a:extLst>
                <a:ext uri="{FF2B5EF4-FFF2-40B4-BE49-F238E27FC236}">
                  <a16:creationId xmlns:a16="http://schemas.microsoft.com/office/drawing/2014/main" id="{AC5A657B-443F-418C-8790-F24C3AF724AB}"/>
                </a:ext>
              </a:extLst>
            </p:cNvPr>
            <p:cNvCxnSpPr/>
            <p:nvPr userDrawn="1"/>
          </p:nvCxnSpPr>
          <p:spPr>
            <a:xfrm>
              <a:off x="7114826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87">
              <a:extLst>
                <a:ext uri="{FF2B5EF4-FFF2-40B4-BE49-F238E27FC236}">
                  <a16:creationId xmlns:a16="http://schemas.microsoft.com/office/drawing/2014/main" id="{A1481941-E67A-4D8E-8177-0C855C7921CA}"/>
                </a:ext>
              </a:extLst>
            </p:cNvPr>
            <p:cNvCxnSpPr/>
            <p:nvPr userDrawn="1"/>
          </p:nvCxnSpPr>
          <p:spPr>
            <a:xfrm>
              <a:off x="78740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88">
              <a:extLst>
                <a:ext uri="{FF2B5EF4-FFF2-40B4-BE49-F238E27FC236}">
                  <a16:creationId xmlns:a16="http://schemas.microsoft.com/office/drawing/2014/main" id="{B5C21370-5DFC-4BC7-9353-C5BD1FE074B1}"/>
                </a:ext>
              </a:extLst>
            </p:cNvPr>
            <p:cNvCxnSpPr/>
            <p:nvPr userDrawn="1"/>
          </p:nvCxnSpPr>
          <p:spPr>
            <a:xfrm>
              <a:off x="78740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90">
              <a:extLst>
                <a:ext uri="{FF2B5EF4-FFF2-40B4-BE49-F238E27FC236}">
                  <a16:creationId xmlns:a16="http://schemas.microsoft.com/office/drawing/2014/main" id="{7B1A8D85-878C-4EC3-9178-F67AD1152B0E}"/>
                </a:ext>
              </a:extLst>
            </p:cNvPr>
            <p:cNvCxnSpPr/>
            <p:nvPr userDrawn="1"/>
          </p:nvCxnSpPr>
          <p:spPr>
            <a:xfrm>
              <a:off x="805497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91">
              <a:extLst>
                <a:ext uri="{FF2B5EF4-FFF2-40B4-BE49-F238E27FC236}">
                  <a16:creationId xmlns:a16="http://schemas.microsoft.com/office/drawing/2014/main" id="{70A39318-BD31-471B-9806-F60534F8F0E5}"/>
                </a:ext>
              </a:extLst>
            </p:cNvPr>
            <p:cNvCxnSpPr/>
            <p:nvPr userDrawn="1"/>
          </p:nvCxnSpPr>
          <p:spPr>
            <a:xfrm>
              <a:off x="805497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93">
              <a:extLst>
                <a:ext uri="{FF2B5EF4-FFF2-40B4-BE49-F238E27FC236}">
                  <a16:creationId xmlns:a16="http://schemas.microsoft.com/office/drawing/2014/main" id="{66A99A16-D0C7-4F1C-AEEA-78BB918AD85C}"/>
                </a:ext>
              </a:extLst>
            </p:cNvPr>
            <p:cNvCxnSpPr/>
            <p:nvPr userDrawn="1"/>
          </p:nvCxnSpPr>
          <p:spPr>
            <a:xfrm>
              <a:off x="88138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94">
              <a:extLst>
                <a:ext uri="{FF2B5EF4-FFF2-40B4-BE49-F238E27FC236}">
                  <a16:creationId xmlns:a16="http://schemas.microsoft.com/office/drawing/2014/main" id="{C5471DB2-7EF6-49D9-B6EB-08154804E355}"/>
                </a:ext>
              </a:extLst>
            </p:cNvPr>
            <p:cNvCxnSpPr/>
            <p:nvPr userDrawn="1"/>
          </p:nvCxnSpPr>
          <p:spPr>
            <a:xfrm>
              <a:off x="88138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96">
              <a:extLst>
                <a:ext uri="{FF2B5EF4-FFF2-40B4-BE49-F238E27FC236}">
                  <a16:creationId xmlns:a16="http://schemas.microsoft.com/office/drawing/2014/main" id="{0C03E5D8-6F9E-4FBE-A702-3236683D6C12}"/>
                </a:ext>
              </a:extLst>
            </p:cNvPr>
            <p:cNvCxnSpPr/>
            <p:nvPr userDrawn="1"/>
          </p:nvCxnSpPr>
          <p:spPr>
            <a:xfrm>
              <a:off x="899477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97">
              <a:extLst>
                <a:ext uri="{FF2B5EF4-FFF2-40B4-BE49-F238E27FC236}">
                  <a16:creationId xmlns:a16="http://schemas.microsoft.com/office/drawing/2014/main" id="{1350AFA6-8E40-427D-B6A5-4639818970AE}"/>
                </a:ext>
              </a:extLst>
            </p:cNvPr>
            <p:cNvCxnSpPr/>
            <p:nvPr userDrawn="1"/>
          </p:nvCxnSpPr>
          <p:spPr>
            <a:xfrm>
              <a:off x="899477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99">
              <a:extLst>
                <a:ext uri="{FF2B5EF4-FFF2-40B4-BE49-F238E27FC236}">
                  <a16:creationId xmlns:a16="http://schemas.microsoft.com/office/drawing/2014/main" id="{4EA8B6C3-8CB9-4354-9182-2F485841245F}"/>
                </a:ext>
              </a:extLst>
            </p:cNvPr>
            <p:cNvCxnSpPr/>
            <p:nvPr userDrawn="1"/>
          </p:nvCxnSpPr>
          <p:spPr>
            <a:xfrm>
              <a:off x="9751003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100">
              <a:extLst>
                <a:ext uri="{FF2B5EF4-FFF2-40B4-BE49-F238E27FC236}">
                  <a16:creationId xmlns:a16="http://schemas.microsoft.com/office/drawing/2014/main" id="{8CA7F308-45E5-4D6F-8E96-526C3A054166}"/>
                </a:ext>
              </a:extLst>
            </p:cNvPr>
            <p:cNvCxnSpPr/>
            <p:nvPr userDrawn="1"/>
          </p:nvCxnSpPr>
          <p:spPr>
            <a:xfrm>
              <a:off x="9751003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 Verbindung 102">
              <a:extLst>
                <a:ext uri="{FF2B5EF4-FFF2-40B4-BE49-F238E27FC236}">
                  <a16:creationId xmlns:a16="http://schemas.microsoft.com/office/drawing/2014/main" id="{6E94B82F-99AB-41B6-80E6-D0835067958D}"/>
                </a:ext>
              </a:extLst>
            </p:cNvPr>
            <p:cNvCxnSpPr/>
            <p:nvPr userDrawn="1"/>
          </p:nvCxnSpPr>
          <p:spPr>
            <a:xfrm>
              <a:off x="992822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103">
              <a:extLst>
                <a:ext uri="{FF2B5EF4-FFF2-40B4-BE49-F238E27FC236}">
                  <a16:creationId xmlns:a16="http://schemas.microsoft.com/office/drawing/2014/main" id="{F1473618-312D-4115-AFBB-2A8F5C508800}"/>
                </a:ext>
              </a:extLst>
            </p:cNvPr>
            <p:cNvCxnSpPr/>
            <p:nvPr userDrawn="1"/>
          </p:nvCxnSpPr>
          <p:spPr>
            <a:xfrm>
              <a:off x="992822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 Verbindung 105">
              <a:extLst>
                <a:ext uri="{FF2B5EF4-FFF2-40B4-BE49-F238E27FC236}">
                  <a16:creationId xmlns:a16="http://schemas.microsoft.com/office/drawing/2014/main" id="{19D5E2ED-F51A-401F-BD42-1335500C191C}"/>
                </a:ext>
              </a:extLst>
            </p:cNvPr>
            <p:cNvCxnSpPr/>
            <p:nvPr userDrawn="1"/>
          </p:nvCxnSpPr>
          <p:spPr>
            <a:xfrm>
              <a:off x="1069022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 Verbindung 106">
              <a:extLst>
                <a:ext uri="{FF2B5EF4-FFF2-40B4-BE49-F238E27FC236}">
                  <a16:creationId xmlns:a16="http://schemas.microsoft.com/office/drawing/2014/main" id="{28A2F7D4-0473-4A68-935F-B452E1C78B7F}"/>
                </a:ext>
              </a:extLst>
            </p:cNvPr>
            <p:cNvCxnSpPr/>
            <p:nvPr userDrawn="1"/>
          </p:nvCxnSpPr>
          <p:spPr>
            <a:xfrm>
              <a:off x="1069022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108">
              <a:extLst>
                <a:ext uri="{FF2B5EF4-FFF2-40B4-BE49-F238E27FC236}">
                  <a16:creationId xmlns:a16="http://schemas.microsoft.com/office/drawing/2014/main" id="{9A104325-5070-4CA8-A88D-7BF93FED52AF}"/>
                </a:ext>
              </a:extLst>
            </p:cNvPr>
            <p:cNvCxnSpPr/>
            <p:nvPr userDrawn="1"/>
          </p:nvCxnSpPr>
          <p:spPr>
            <a:xfrm>
              <a:off x="1086802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109">
              <a:extLst>
                <a:ext uri="{FF2B5EF4-FFF2-40B4-BE49-F238E27FC236}">
                  <a16:creationId xmlns:a16="http://schemas.microsoft.com/office/drawing/2014/main" id="{497B098B-696E-4EA7-ABCF-A245A65E913D}"/>
                </a:ext>
              </a:extLst>
            </p:cNvPr>
            <p:cNvCxnSpPr/>
            <p:nvPr userDrawn="1"/>
          </p:nvCxnSpPr>
          <p:spPr>
            <a:xfrm>
              <a:off x="1086802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111">
              <a:extLst>
                <a:ext uri="{FF2B5EF4-FFF2-40B4-BE49-F238E27FC236}">
                  <a16:creationId xmlns:a16="http://schemas.microsoft.com/office/drawing/2014/main" id="{0C3F8CAE-34D6-4FA4-8746-9336AC48A58F}"/>
                </a:ext>
              </a:extLst>
            </p:cNvPr>
            <p:cNvCxnSpPr/>
            <p:nvPr userDrawn="1"/>
          </p:nvCxnSpPr>
          <p:spPr>
            <a:xfrm>
              <a:off x="11628438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112">
              <a:extLst>
                <a:ext uri="{FF2B5EF4-FFF2-40B4-BE49-F238E27FC236}">
                  <a16:creationId xmlns:a16="http://schemas.microsoft.com/office/drawing/2014/main" id="{E38B1F47-5868-4E05-9265-15445F9319E3}"/>
                </a:ext>
              </a:extLst>
            </p:cNvPr>
            <p:cNvCxnSpPr/>
            <p:nvPr userDrawn="1"/>
          </p:nvCxnSpPr>
          <p:spPr>
            <a:xfrm>
              <a:off x="11628438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114">
              <a:extLst>
                <a:ext uri="{FF2B5EF4-FFF2-40B4-BE49-F238E27FC236}">
                  <a16:creationId xmlns:a16="http://schemas.microsoft.com/office/drawing/2014/main" id="{B2354D57-D020-4A7A-A1F5-C9BD43B68326}"/>
                </a:ext>
              </a:extLst>
            </p:cNvPr>
            <p:cNvCxnSpPr/>
            <p:nvPr userDrawn="1"/>
          </p:nvCxnSpPr>
          <p:spPr>
            <a:xfrm rot="5400000">
              <a:off x="-360000" y="151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116">
              <a:extLst>
                <a:ext uri="{FF2B5EF4-FFF2-40B4-BE49-F238E27FC236}">
                  <a16:creationId xmlns:a16="http://schemas.microsoft.com/office/drawing/2014/main" id="{E347C51B-06E4-4BD6-A625-C5DA2E13F669}"/>
                </a:ext>
              </a:extLst>
            </p:cNvPr>
            <p:cNvCxnSpPr/>
            <p:nvPr userDrawn="1"/>
          </p:nvCxnSpPr>
          <p:spPr>
            <a:xfrm rot="5400000">
              <a:off x="-360000" y="6084838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117">
              <a:extLst>
                <a:ext uri="{FF2B5EF4-FFF2-40B4-BE49-F238E27FC236}">
                  <a16:creationId xmlns:a16="http://schemas.microsoft.com/office/drawing/2014/main" id="{3D6E3457-7600-4502-A63F-F9541EA564E1}"/>
                </a:ext>
              </a:extLst>
            </p:cNvPr>
            <p:cNvCxnSpPr/>
            <p:nvPr userDrawn="1"/>
          </p:nvCxnSpPr>
          <p:spPr>
            <a:xfrm rot="5400000">
              <a:off x="12423600" y="151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 Verbindung 118">
              <a:extLst>
                <a:ext uri="{FF2B5EF4-FFF2-40B4-BE49-F238E27FC236}">
                  <a16:creationId xmlns:a16="http://schemas.microsoft.com/office/drawing/2014/main" id="{5EFDB259-6FB2-4510-9177-612DC5D43785}"/>
                </a:ext>
              </a:extLst>
            </p:cNvPr>
            <p:cNvCxnSpPr/>
            <p:nvPr userDrawn="1"/>
          </p:nvCxnSpPr>
          <p:spPr>
            <a:xfrm rot="5400000">
              <a:off x="12423600" y="6084838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5735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duct tag"/>
          <p:cNvSpPr>
            <a:spLocks noGrp="1"/>
          </p:cNvSpPr>
          <p:nvPr>
            <p:ph type="ctrTitle" hasCustomPrompt="1"/>
          </p:nvPr>
        </p:nvSpPr>
        <p:spPr>
          <a:xfrm>
            <a:off x="1476374" y="1623600"/>
            <a:ext cx="7336347" cy="1224000"/>
          </a:xfrm>
        </p:spPr>
        <p:txBody>
          <a:bodyPr lIns="0" tIns="0" rIns="0" bIns="0" anchor="b" anchorCtr="0">
            <a:noAutofit/>
          </a:bodyPr>
          <a:lstStyle>
            <a:lvl1pPr algn="l">
              <a:defRPr sz="2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ETIAM sit </a:t>
            </a:r>
            <a:r>
              <a:rPr lang="en-US" dirty="0" err="1"/>
              <a:t>atmet</a:t>
            </a:r>
            <a:endParaRPr lang="en-US" noProof="0" dirty="0"/>
          </a:p>
        </p:txBody>
      </p:sp>
      <p:sp>
        <p:nvSpPr>
          <p:cNvPr id="3" name="Headline"/>
          <p:cNvSpPr>
            <a:spLocks noGrp="1"/>
          </p:cNvSpPr>
          <p:nvPr>
            <p:ph type="subTitle" idx="1" hasCustomPrompt="1"/>
          </p:nvPr>
        </p:nvSpPr>
        <p:spPr>
          <a:xfrm>
            <a:off x="1476374" y="3009329"/>
            <a:ext cx="7337425" cy="1661315"/>
          </a:xfrm>
        </p:spPr>
        <p:txBody>
          <a:bodyPr lIns="0" tIns="0" rIns="0" bIns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200" b="1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Headline </a:t>
            </a:r>
            <a:br>
              <a:rPr lang="en-US" dirty="0"/>
            </a:br>
            <a:r>
              <a:rPr lang="en-US" dirty="0"/>
              <a:t>Calibri Bold</a:t>
            </a:r>
          </a:p>
        </p:txBody>
      </p:sp>
      <p:sp>
        <p:nvSpPr>
          <p:cNvPr id="12" name="Author"/>
          <p:cNvSpPr>
            <a:spLocks noGrp="1"/>
          </p:cNvSpPr>
          <p:nvPr>
            <p:ph type="ftr" sz="quarter" idx="3"/>
          </p:nvPr>
        </p:nvSpPr>
        <p:spPr>
          <a:xfrm>
            <a:off x="8054975" y="6340471"/>
            <a:ext cx="3259452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Author | Department</a:t>
            </a:r>
            <a:endParaRPr lang="en-US" dirty="0"/>
          </a:p>
        </p:txBody>
      </p:sp>
      <p:pic>
        <p:nvPicPr>
          <p:cNvPr id="13" name="Siemens Healthineers logo">
            <a:extLst>
              <a:ext uri="{FF2B5EF4-FFF2-40B4-BE49-F238E27FC236}">
                <a16:creationId xmlns:a16="http://schemas.microsoft.com/office/drawing/2014/main" id="{72B2F2CC-04D6-480A-9038-E43A364732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444503" y="281267"/>
            <a:ext cx="1450800" cy="3458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C763EA-6C08-40D2-97D3-0905B7D6DDEE}"/>
              </a:ext>
            </a:extLst>
          </p:cNvPr>
          <p:cNvSpPr txBox="1"/>
          <p:nvPr userDrawn="1"/>
        </p:nvSpPr>
        <p:spPr>
          <a:xfrm>
            <a:off x="11347637" y="6340471"/>
            <a:ext cx="280800" cy="144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6F82AF1F-8753-46F1-A314-2F45498EFC31}" type="slidenum">
              <a:rPr lang="de-DE" sz="1000" b="1" i="0" u="none" kern="1200" spc="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pPr marL="0" lvl="0"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‹Nr.›</a:t>
            </a:fld>
            <a:endParaRPr lang="de-DE" sz="1000" b="1" i="0" u="none" kern="1200" spc="0" dirty="0">
              <a:solidFill>
                <a:schemeClr val="tx1">
                  <a:lumMod val="100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811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Blac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duct tag"/>
          <p:cNvSpPr>
            <a:spLocks noGrp="1"/>
          </p:cNvSpPr>
          <p:nvPr>
            <p:ph type="ctrTitle" hasCustomPrompt="1"/>
          </p:nvPr>
        </p:nvSpPr>
        <p:spPr>
          <a:xfrm>
            <a:off x="1476374" y="1623600"/>
            <a:ext cx="7336347" cy="1224000"/>
          </a:xfrm>
        </p:spPr>
        <p:txBody>
          <a:bodyPr lIns="0" tIns="0" rIns="0" bIns="0" anchor="b" anchorCtr="0">
            <a:noAutofit/>
          </a:bodyPr>
          <a:lstStyle>
            <a:lvl1pPr algn="l">
              <a:defRPr sz="2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ETIAM sit </a:t>
            </a:r>
            <a:r>
              <a:rPr lang="en-US" dirty="0" err="1"/>
              <a:t>atmet</a:t>
            </a:r>
            <a:endParaRPr lang="en-US" noProof="0" dirty="0"/>
          </a:p>
        </p:txBody>
      </p:sp>
      <p:sp>
        <p:nvSpPr>
          <p:cNvPr id="3" name="Headline"/>
          <p:cNvSpPr>
            <a:spLocks noGrp="1"/>
          </p:cNvSpPr>
          <p:nvPr>
            <p:ph type="subTitle" idx="1" hasCustomPrompt="1"/>
          </p:nvPr>
        </p:nvSpPr>
        <p:spPr>
          <a:xfrm>
            <a:off x="1476374" y="3009329"/>
            <a:ext cx="7337425" cy="1661315"/>
          </a:xfrm>
        </p:spPr>
        <p:txBody>
          <a:bodyPr lIns="0" tIns="0" rIns="0" bIns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200" b="1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Headline </a:t>
            </a:r>
            <a:br>
              <a:rPr lang="en-US" dirty="0"/>
            </a:br>
            <a:r>
              <a:rPr lang="en-US" dirty="0"/>
              <a:t>Calibri Bold</a:t>
            </a:r>
          </a:p>
        </p:txBody>
      </p:sp>
      <p:sp>
        <p:nvSpPr>
          <p:cNvPr id="12" name="Author"/>
          <p:cNvSpPr>
            <a:spLocks noGrp="1"/>
          </p:cNvSpPr>
          <p:nvPr>
            <p:ph type="ftr" sz="quarter" idx="3"/>
          </p:nvPr>
        </p:nvSpPr>
        <p:spPr>
          <a:xfrm>
            <a:off x="8054975" y="6340471"/>
            <a:ext cx="3259452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Author | Department</a:t>
            </a:r>
            <a:endParaRPr lang="en-US" dirty="0"/>
          </a:p>
        </p:txBody>
      </p:sp>
      <p:grpSp>
        <p:nvGrpSpPr>
          <p:cNvPr id="6" name="Marker">
            <a:extLst>
              <a:ext uri="{FF2B5EF4-FFF2-40B4-BE49-F238E27FC236}">
                <a16:creationId xmlns:a16="http://schemas.microsoft.com/office/drawing/2014/main" id="{FA350118-2CDB-4D1D-9A15-37265E9A2EBF}"/>
              </a:ext>
            </a:extLst>
          </p:cNvPr>
          <p:cNvGrpSpPr/>
          <p:nvPr userDrawn="1"/>
        </p:nvGrpSpPr>
        <p:grpSpPr>
          <a:xfrm>
            <a:off x="-468000" y="-360000"/>
            <a:ext cx="12999600" cy="7578000"/>
            <a:chOff x="-468000" y="-360000"/>
            <a:chExt cx="12999600" cy="7578000"/>
          </a:xfrm>
        </p:grpSpPr>
        <p:cxnSp>
          <p:nvCxnSpPr>
            <p:cNvPr id="7" name="Gerade Verbindung 40">
              <a:extLst>
                <a:ext uri="{FF2B5EF4-FFF2-40B4-BE49-F238E27FC236}">
                  <a16:creationId xmlns:a16="http://schemas.microsoft.com/office/drawing/2014/main" id="{2DE56DF7-4A34-49CA-8A5F-7D4C0B163372}"/>
                </a:ext>
              </a:extLst>
            </p:cNvPr>
            <p:cNvCxnSpPr/>
            <p:nvPr userDrawn="1"/>
          </p:nvCxnSpPr>
          <p:spPr>
            <a:xfrm>
              <a:off x="5400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 Verbindung 42">
              <a:extLst>
                <a:ext uri="{FF2B5EF4-FFF2-40B4-BE49-F238E27FC236}">
                  <a16:creationId xmlns:a16="http://schemas.microsoft.com/office/drawing/2014/main" id="{937BBF9E-AA5D-403C-9FB2-AAEFB06FFEE3}"/>
                </a:ext>
              </a:extLst>
            </p:cNvPr>
            <p:cNvCxnSpPr/>
            <p:nvPr userDrawn="1"/>
          </p:nvCxnSpPr>
          <p:spPr>
            <a:xfrm>
              <a:off x="5400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 Verbindung 45">
              <a:extLst>
                <a:ext uri="{FF2B5EF4-FFF2-40B4-BE49-F238E27FC236}">
                  <a16:creationId xmlns:a16="http://schemas.microsoft.com/office/drawing/2014/main" id="{D439082A-D679-4369-A278-8783FE36FC88}"/>
                </a:ext>
              </a:extLst>
            </p:cNvPr>
            <p:cNvCxnSpPr/>
            <p:nvPr userDrawn="1"/>
          </p:nvCxnSpPr>
          <p:spPr>
            <a:xfrm>
              <a:off x="12996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46">
              <a:extLst>
                <a:ext uri="{FF2B5EF4-FFF2-40B4-BE49-F238E27FC236}">
                  <a16:creationId xmlns:a16="http://schemas.microsoft.com/office/drawing/2014/main" id="{C4350D87-ED91-4479-856D-5B8CF153BF5A}"/>
                </a:ext>
              </a:extLst>
            </p:cNvPr>
            <p:cNvCxnSpPr/>
            <p:nvPr userDrawn="1"/>
          </p:nvCxnSpPr>
          <p:spPr>
            <a:xfrm>
              <a:off x="12996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48">
              <a:extLst>
                <a:ext uri="{FF2B5EF4-FFF2-40B4-BE49-F238E27FC236}">
                  <a16:creationId xmlns:a16="http://schemas.microsoft.com/office/drawing/2014/main" id="{3372D79B-9023-42EF-90F8-2FE932BFEACB}"/>
                </a:ext>
              </a:extLst>
            </p:cNvPr>
            <p:cNvCxnSpPr/>
            <p:nvPr userDrawn="1"/>
          </p:nvCxnSpPr>
          <p:spPr>
            <a:xfrm>
              <a:off x="14796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49">
              <a:extLst>
                <a:ext uri="{FF2B5EF4-FFF2-40B4-BE49-F238E27FC236}">
                  <a16:creationId xmlns:a16="http://schemas.microsoft.com/office/drawing/2014/main" id="{ADF756B4-BC60-464D-B910-59F1A21C487A}"/>
                </a:ext>
              </a:extLst>
            </p:cNvPr>
            <p:cNvCxnSpPr/>
            <p:nvPr userDrawn="1"/>
          </p:nvCxnSpPr>
          <p:spPr>
            <a:xfrm>
              <a:off x="14796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51">
              <a:extLst>
                <a:ext uri="{FF2B5EF4-FFF2-40B4-BE49-F238E27FC236}">
                  <a16:creationId xmlns:a16="http://schemas.microsoft.com/office/drawing/2014/main" id="{400F1294-A6B4-481B-BC4B-5340D1E95067}"/>
                </a:ext>
              </a:extLst>
            </p:cNvPr>
            <p:cNvCxnSpPr/>
            <p:nvPr userDrawn="1"/>
          </p:nvCxnSpPr>
          <p:spPr>
            <a:xfrm>
              <a:off x="22392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52">
              <a:extLst>
                <a:ext uri="{FF2B5EF4-FFF2-40B4-BE49-F238E27FC236}">
                  <a16:creationId xmlns:a16="http://schemas.microsoft.com/office/drawing/2014/main" id="{23E74B0A-CD00-4236-A2F7-5DC1207B25F5}"/>
                </a:ext>
              </a:extLst>
            </p:cNvPr>
            <p:cNvCxnSpPr/>
            <p:nvPr userDrawn="1"/>
          </p:nvCxnSpPr>
          <p:spPr>
            <a:xfrm>
              <a:off x="22392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54">
              <a:extLst>
                <a:ext uri="{FF2B5EF4-FFF2-40B4-BE49-F238E27FC236}">
                  <a16:creationId xmlns:a16="http://schemas.microsoft.com/office/drawing/2014/main" id="{EF938F0C-85E0-4F8C-96E5-C76D4ADA6F87}"/>
                </a:ext>
              </a:extLst>
            </p:cNvPr>
            <p:cNvCxnSpPr/>
            <p:nvPr userDrawn="1"/>
          </p:nvCxnSpPr>
          <p:spPr>
            <a:xfrm>
              <a:off x="24192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55">
              <a:extLst>
                <a:ext uri="{FF2B5EF4-FFF2-40B4-BE49-F238E27FC236}">
                  <a16:creationId xmlns:a16="http://schemas.microsoft.com/office/drawing/2014/main" id="{5021DF1C-123F-449C-9299-CC4869A95FB3}"/>
                </a:ext>
              </a:extLst>
            </p:cNvPr>
            <p:cNvCxnSpPr/>
            <p:nvPr userDrawn="1"/>
          </p:nvCxnSpPr>
          <p:spPr>
            <a:xfrm>
              <a:off x="24192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57">
              <a:extLst>
                <a:ext uri="{FF2B5EF4-FFF2-40B4-BE49-F238E27FC236}">
                  <a16:creationId xmlns:a16="http://schemas.microsoft.com/office/drawing/2014/main" id="{FF2E8183-C487-4406-8220-0713AA070CE1}"/>
                </a:ext>
              </a:extLst>
            </p:cNvPr>
            <p:cNvCxnSpPr/>
            <p:nvPr userDrawn="1"/>
          </p:nvCxnSpPr>
          <p:spPr>
            <a:xfrm>
              <a:off x="317817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58">
              <a:extLst>
                <a:ext uri="{FF2B5EF4-FFF2-40B4-BE49-F238E27FC236}">
                  <a16:creationId xmlns:a16="http://schemas.microsoft.com/office/drawing/2014/main" id="{9BA794A9-5335-44A2-9352-A46BC3154597}"/>
                </a:ext>
              </a:extLst>
            </p:cNvPr>
            <p:cNvCxnSpPr/>
            <p:nvPr userDrawn="1"/>
          </p:nvCxnSpPr>
          <p:spPr>
            <a:xfrm>
              <a:off x="317817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60">
              <a:extLst>
                <a:ext uri="{FF2B5EF4-FFF2-40B4-BE49-F238E27FC236}">
                  <a16:creationId xmlns:a16="http://schemas.microsoft.com/office/drawing/2014/main" id="{3B7538EE-EDC1-4C4B-8293-82D92696FFAF}"/>
                </a:ext>
              </a:extLst>
            </p:cNvPr>
            <p:cNvCxnSpPr/>
            <p:nvPr userDrawn="1"/>
          </p:nvCxnSpPr>
          <p:spPr>
            <a:xfrm>
              <a:off x="335915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61">
              <a:extLst>
                <a:ext uri="{FF2B5EF4-FFF2-40B4-BE49-F238E27FC236}">
                  <a16:creationId xmlns:a16="http://schemas.microsoft.com/office/drawing/2014/main" id="{09D0298B-BF52-4871-B16B-C7E44CF93776}"/>
                </a:ext>
              </a:extLst>
            </p:cNvPr>
            <p:cNvCxnSpPr/>
            <p:nvPr userDrawn="1"/>
          </p:nvCxnSpPr>
          <p:spPr>
            <a:xfrm>
              <a:off x="335915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63">
              <a:extLst>
                <a:ext uri="{FF2B5EF4-FFF2-40B4-BE49-F238E27FC236}">
                  <a16:creationId xmlns:a16="http://schemas.microsoft.com/office/drawing/2014/main" id="{CC69E2A9-D6DD-44AC-9C39-8A5CB1637324}"/>
                </a:ext>
              </a:extLst>
            </p:cNvPr>
            <p:cNvCxnSpPr/>
            <p:nvPr userDrawn="1"/>
          </p:nvCxnSpPr>
          <p:spPr>
            <a:xfrm>
              <a:off x="41148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64">
              <a:extLst>
                <a:ext uri="{FF2B5EF4-FFF2-40B4-BE49-F238E27FC236}">
                  <a16:creationId xmlns:a16="http://schemas.microsoft.com/office/drawing/2014/main" id="{9A50B785-85B0-49D7-A557-C1CCEE41465D}"/>
                </a:ext>
              </a:extLst>
            </p:cNvPr>
            <p:cNvCxnSpPr/>
            <p:nvPr userDrawn="1"/>
          </p:nvCxnSpPr>
          <p:spPr>
            <a:xfrm>
              <a:off x="41148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66">
              <a:extLst>
                <a:ext uri="{FF2B5EF4-FFF2-40B4-BE49-F238E27FC236}">
                  <a16:creationId xmlns:a16="http://schemas.microsoft.com/office/drawing/2014/main" id="{5ED8BECE-8D2B-47F0-8F73-D5685D59E2C6}"/>
                </a:ext>
              </a:extLst>
            </p:cNvPr>
            <p:cNvCxnSpPr/>
            <p:nvPr userDrawn="1"/>
          </p:nvCxnSpPr>
          <p:spPr>
            <a:xfrm>
              <a:off x="429577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67">
              <a:extLst>
                <a:ext uri="{FF2B5EF4-FFF2-40B4-BE49-F238E27FC236}">
                  <a16:creationId xmlns:a16="http://schemas.microsoft.com/office/drawing/2014/main" id="{16717229-1AC8-40EF-B617-C15F28F5707A}"/>
                </a:ext>
              </a:extLst>
            </p:cNvPr>
            <p:cNvCxnSpPr/>
            <p:nvPr userDrawn="1"/>
          </p:nvCxnSpPr>
          <p:spPr>
            <a:xfrm>
              <a:off x="429577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69">
              <a:extLst>
                <a:ext uri="{FF2B5EF4-FFF2-40B4-BE49-F238E27FC236}">
                  <a16:creationId xmlns:a16="http://schemas.microsoft.com/office/drawing/2014/main" id="{649C8FF4-BB77-433B-B62A-BC2883677B8A}"/>
                </a:ext>
              </a:extLst>
            </p:cNvPr>
            <p:cNvCxnSpPr/>
            <p:nvPr userDrawn="1"/>
          </p:nvCxnSpPr>
          <p:spPr>
            <a:xfrm>
              <a:off x="50546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70">
              <a:extLst>
                <a:ext uri="{FF2B5EF4-FFF2-40B4-BE49-F238E27FC236}">
                  <a16:creationId xmlns:a16="http://schemas.microsoft.com/office/drawing/2014/main" id="{FFB8DF0A-45CE-4A09-8EE8-08E1D2B637A7}"/>
                </a:ext>
              </a:extLst>
            </p:cNvPr>
            <p:cNvCxnSpPr/>
            <p:nvPr userDrawn="1"/>
          </p:nvCxnSpPr>
          <p:spPr>
            <a:xfrm>
              <a:off x="50546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72">
              <a:extLst>
                <a:ext uri="{FF2B5EF4-FFF2-40B4-BE49-F238E27FC236}">
                  <a16:creationId xmlns:a16="http://schemas.microsoft.com/office/drawing/2014/main" id="{47C152F1-3453-4AF5-B4A9-6B3A2FBF38D7}"/>
                </a:ext>
              </a:extLst>
            </p:cNvPr>
            <p:cNvCxnSpPr/>
            <p:nvPr userDrawn="1"/>
          </p:nvCxnSpPr>
          <p:spPr>
            <a:xfrm>
              <a:off x="523557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73">
              <a:extLst>
                <a:ext uri="{FF2B5EF4-FFF2-40B4-BE49-F238E27FC236}">
                  <a16:creationId xmlns:a16="http://schemas.microsoft.com/office/drawing/2014/main" id="{F44E728D-41AC-46BF-AA01-9A3E7D3634E0}"/>
                </a:ext>
              </a:extLst>
            </p:cNvPr>
            <p:cNvCxnSpPr/>
            <p:nvPr userDrawn="1"/>
          </p:nvCxnSpPr>
          <p:spPr>
            <a:xfrm>
              <a:off x="523557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75">
              <a:extLst>
                <a:ext uri="{FF2B5EF4-FFF2-40B4-BE49-F238E27FC236}">
                  <a16:creationId xmlns:a16="http://schemas.microsoft.com/office/drawing/2014/main" id="{42EA3322-49A4-41D9-A9F4-2D1CDA2B9893}"/>
                </a:ext>
              </a:extLst>
            </p:cNvPr>
            <p:cNvCxnSpPr/>
            <p:nvPr userDrawn="1"/>
          </p:nvCxnSpPr>
          <p:spPr>
            <a:xfrm>
              <a:off x="59944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76">
              <a:extLst>
                <a:ext uri="{FF2B5EF4-FFF2-40B4-BE49-F238E27FC236}">
                  <a16:creationId xmlns:a16="http://schemas.microsoft.com/office/drawing/2014/main" id="{5583F9E5-85F6-46E0-9AC9-E2E6F9DBBB82}"/>
                </a:ext>
              </a:extLst>
            </p:cNvPr>
            <p:cNvCxnSpPr/>
            <p:nvPr userDrawn="1"/>
          </p:nvCxnSpPr>
          <p:spPr>
            <a:xfrm>
              <a:off x="59944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78">
              <a:extLst>
                <a:ext uri="{FF2B5EF4-FFF2-40B4-BE49-F238E27FC236}">
                  <a16:creationId xmlns:a16="http://schemas.microsoft.com/office/drawing/2014/main" id="{D3278E3D-27B0-4D12-8CA4-5447938671BF}"/>
                </a:ext>
              </a:extLst>
            </p:cNvPr>
            <p:cNvCxnSpPr/>
            <p:nvPr userDrawn="1"/>
          </p:nvCxnSpPr>
          <p:spPr>
            <a:xfrm>
              <a:off x="617537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79">
              <a:extLst>
                <a:ext uri="{FF2B5EF4-FFF2-40B4-BE49-F238E27FC236}">
                  <a16:creationId xmlns:a16="http://schemas.microsoft.com/office/drawing/2014/main" id="{FC5A0A42-E0CF-4330-B8DC-AB1DD0EE9B10}"/>
                </a:ext>
              </a:extLst>
            </p:cNvPr>
            <p:cNvCxnSpPr/>
            <p:nvPr userDrawn="1"/>
          </p:nvCxnSpPr>
          <p:spPr>
            <a:xfrm>
              <a:off x="617537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81">
              <a:extLst>
                <a:ext uri="{FF2B5EF4-FFF2-40B4-BE49-F238E27FC236}">
                  <a16:creationId xmlns:a16="http://schemas.microsoft.com/office/drawing/2014/main" id="{40CF86C5-4808-4064-B84F-CBEF9CB27EB1}"/>
                </a:ext>
              </a:extLst>
            </p:cNvPr>
            <p:cNvCxnSpPr/>
            <p:nvPr userDrawn="1"/>
          </p:nvCxnSpPr>
          <p:spPr>
            <a:xfrm>
              <a:off x="69342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82">
              <a:extLst>
                <a:ext uri="{FF2B5EF4-FFF2-40B4-BE49-F238E27FC236}">
                  <a16:creationId xmlns:a16="http://schemas.microsoft.com/office/drawing/2014/main" id="{A7AEA581-FF31-4D5E-939C-C708600BE27E}"/>
                </a:ext>
              </a:extLst>
            </p:cNvPr>
            <p:cNvCxnSpPr/>
            <p:nvPr userDrawn="1"/>
          </p:nvCxnSpPr>
          <p:spPr>
            <a:xfrm>
              <a:off x="69342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 Verbindung 84">
              <a:extLst>
                <a:ext uri="{FF2B5EF4-FFF2-40B4-BE49-F238E27FC236}">
                  <a16:creationId xmlns:a16="http://schemas.microsoft.com/office/drawing/2014/main" id="{AA38A6FD-81CD-4A99-9F0B-49E7FA09F07C}"/>
                </a:ext>
              </a:extLst>
            </p:cNvPr>
            <p:cNvCxnSpPr/>
            <p:nvPr userDrawn="1"/>
          </p:nvCxnSpPr>
          <p:spPr>
            <a:xfrm>
              <a:off x="7114826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85">
              <a:extLst>
                <a:ext uri="{FF2B5EF4-FFF2-40B4-BE49-F238E27FC236}">
                  <a16:creationId xmlns:a16="http://schemas.microsoft.com/office/drawing/2014/main" id="{BE46A269-5108-4684-9EE5-305BE5872874}"/>
                </a:ext>
              </a:extLst>
            </p:cNvPr>
            <p:cNvCxnSpPr/>
            <p:nvPr userDrawn="1"/>
          </p:nvCxnSpPr>
          <p:spPr>
            <a:xfrm>
              <a:off x="7114826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Gerade Verbindung 87">
              <a:extLst>
                <a:ext uri="{FF2B5EF4-FFF2-40B4-BE49-F238E27FC236}">
                  <a16:creationId xmlns:a16="http://schemas.microsoft.com/office/drawing/2014/main" id="{3FE94714-A679-4EEE-9AE4-B4BAAE085CF6}"/>
                </a:ext>
              </a:extLst>
            </p:cNvPr>
            <p:cNvCxnSpPr/>
            <p:nvPr userDrawn="1"/>
          </p:nvCxnSpPr>
          <p:spPr>
            <a:xfrm>
              <a:off x="78740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 Verbindung 88">
              <a:extLst>
                <a:ext uri="{FF2B5EF4-FFF2-40B4-BE49-F238E27FC236}">
                  <a16:creationId xmlns:a16="http://schemas.microsoft.com/office/drawing/2014/main" id="{A3C764CA-0081-4E3E-B612-81AE48E38457}"/>
                </a:ext>
              </a:extLst>
            </p:cNvPr>
            <p:cNvCxnSpPr/>
            <p:nvPr userDrawn="1"/>
          </p:nvCxnSpPr>
          <p:spPr>
            <a:xfrm>
              <a:off x="78740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90">
              <a:extLst>
                <a:ext uri="{FF2B5EF4-FFF2-40B4-BE49-F238E27FC236}">
                  <a16:creationId xmlns:a16="http://schemas.microsoft.com/office/drawing/2014/main" id="{1BF3C449-FD97-41A5-9689-A6BC7F1B197F}"/>
                </a:ext>
              </a:extLst>
            </p:cNvPr>
            <p:cNvCxnSpPr/>
            <p:nvPr userDrawn="1"/>
          </p:nvCxnSpPr>
          <p:spPr>
            <a:xfrm>
              <a:off x="805497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91">
              <a:extLst>
                <a:ext uri="{FF2B5EF4-FFF2-40B4-BE49-F238E27FC236}">
                  <a16:creationId xmlns:a16="http://schemas.microsoft.com/office/drawing/2014/main" id="{91FD4557-8E9E-4FB5-A42C-158CE6E2EB22}"/>
                </a:ext>
              </a:extLst>
            </p:cNvPr>
            <p:cNvCxnSpPr/>
            <p:nvPr userDrawn="1"/>
          </p:nvCxnSpPr>
          <p:spPr>
            <a:xfrm>
              <a:off x="805497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93">
              <a:extLst>
                <a:ext uri="{FF2B5EF4-FFF2-40B4-BE49-F238E27FC236}">
                  <a16:creationId xmlns:a16="http://schemas.microsoft.com/office/drawing/2014/main" id="{582A2C32-4D58-45BA-8473-121B3E9F668E}"/>
                </a:ext>
              </a:extLst>
            </p:cNvPr>
            <p:cNvCxnSpPr/>
            <p:nvPr userDrawn="1"/>
          </p:nvCxnSpPr>
          <p:spPr>
            <a:xfrm>
              <a:off x="88138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94">
              <a:extLst>
                <a:ext uri="{FF2B5EF4-FFF2-40B4-BE49-F238E27FC236}">
                  <a16:creationId xmlns:a16="http://schemas.microsoft.com/office/drawing/2014/main" id="{74EB25C2-3062-4F6D-80BC-EE6156457E73}"/>
                </a:ext>
              </a:extLst>
            </p:cNvPr>
            <p:cNvCxnSpPr/>
            <p:nvPr userDrawn="1"/>
          </p:nvCxnSpPr>
          <p:spPr>
            <a:xfrm>
              <a:off x="88138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96">
              <a:extLst>
                <a:ext uri="{FF2B5EF4-FFF2-40B4-BE49-F238E27FC236}">
                  <a16:creationId xmlns:a16="http://schemas.microsoft.com/office/drawing/2014/main" id="{4B9F92EE-4390-433E-AB4C-596238B07320}"/>
                </a:ext>
              </a:extLst>
            </p:cNvPr>
            <p:cNvCxnSpPr/>
            <p:nvPr userDrawn="1"/>
          </p:nvCxnSpPr>
          <p:spPr>
            <a:xfrm>
              <a:off x="899477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97">
              <a:extLst>
                <a:ext uri="{FF2B5EF4-FFF2-40B4-BE49-F238E27FC236}">
                  <a16:creationId xmlns:a16="http://schemas.microsoft.com/office/drawing/2014/main" id="{EAFB0A32-7453-4CEF-ACAB-F374091019F0}"/>
                </a:ext>
              </a:extLst>
            </p:cNvPr>
            <p:cNvCxnSpPr/>
            <p:nvPr userDrawn="1"/>
          </p:nvCxnSpPr>
          <p:spPr>
            <a:xfrm>
              <a:off x="899477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99">
              <a:extLst>
                <a:ext uri="{FF2B5EF4-FFF2-40B4-BE49-F238E27FC236}">
                  <a16:creationId xmlns:a16="http://schemas.microsoft.com/office/drawing/2014/main" id="{3BC74E13-125F-425A-A5B4-74E010AB8637}"/>
                </a:ext>
              </a:extLst>
            </p:cNvPr>
            <p:cNvCxnSpPr/>
            <p:nvPr userDrawn="1"/>
          </p:nvCxnSpPr>
          <p:spPr>
            <a:xfrm>
              <a:off x="9751003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100">
              <a:extLst>
                <a:ext uri="{FF2B5EF4-FFF2-40B4-BE49-F238E27FC236}">
                  <a16:creationId xmlns:a16="http://schemas.microsoft.com/office/drawing/2014/main" id="{6C3C906C-664B-4C7C-AEC6-7F9305CF3699}"/>
                </a:ext>
              </a:extLst>
            </p:cNvPr>
            <p:cNvCxnSpPr/>
            <p:nvPr userDrawn="1"/>
          </p:nvCxnSpPr>
          <p:spPr>
            <a:xfrm>
              <a:off x="9751003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102">
              <a:extLst>
                <a:ext uri="{FF2B5EF4-FFF2-40B4-BE49-F238E27FC236}">
                  <a16:creationId xmlns:a16="http://schemas.microsoft.com/office/drawing/2014/main" id="{25813290-AD47-426C-89B8-CF97FC131227}"/>
                </a:ext>
              </a:extLst>
            </p:cNvPr>
            <p:cNvCxnSpPr/>
            <p:nvPr userDrawn="1"/>
          </p:nvCxnSpPr>
          <p:spPr>
            <a:xfrm>
              <a:off x="992822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 Verbindung 103">
              <a:extLst>
                <a:ext uri="{FF2B5EF4-FFF2-40B4-BE49-F238E27FC236}">
                  <a16:creationId xmlns:a16="http://schemas.microsoft.com/office/drawing/2014/main" id="{CB1A949D-3EFE-4F15-9889-0D96B00D65BF}"/>
                </a:ext>
              </a:extLst>
            </p:cNvPr>
            <p:cNvCxnSpPr/>
            <p:nvPr userDrawn="1"/>
          </p:nvCxnSpPr>
          <p:spPr>
            <a:xfrm>
              <a:off x="992822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105">
              <a:extLst>
                <a:ext uri="{FF2B5EF4-FFF2-40B4-BE49-F238E27FC236}">
                  <a16:creationId xmlns:a16="http://schemas.microsoft.com/office/drawing/2014/main" id="{9717171A-62BA-4752-8D28-624601388654}"/>
                </a:ext>
              </a:extLst>
            </p:cNvPr>
            <p:cNvCxnSpPr/>
            <p:nvPr userDrawn="1"/>
          </p:nvCxnSpPr>
          <p:spPr>
            <a:xfrm>
              <a:off x="1069022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 Verbindung 106">
              <a:extLst>
                <a:ext uri="{FF2B5EF4-FFF2-40B4-BE49-F238E27FC236}">
                  <a16:creationId xmlns:a16="http://schemas.microsoft.com/office/drawing/2014/main" id="{6459ADD6-42B0-4C43-9015-08A990182379}"/>
                </a:ext>
              </a:extLst>
            </p:cNvPr>
            <p:cNvCxnSpPr/>
            <p:nvPr userDrawn="1"/>
          </p:nvCxnSpPr>
          <p:spPr>
            <a:xfrm>
              <a:off x="1069022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 Verbindung 108">
              <a:extLst>
                <a:ext uri="{FF2B5EF4-FFF2-40B4-BE49-F238E27FC236}">
                  <a16:creationId xmlns:a16="http://schemas.microsoft.com/office/drawing/2014/main" id="{0B6ABFAF-52C9-41B6-967D-352EAE314590}"/>
                </a:ext>
              </a:extLst>
            </p:cNvPr>
            <p:cNvCxnSpPr/>
            <p:nvPr userDrawn="1"/>
          </p:nvCxnSpPr>
          <p:spPr>
            <a:xfrm>
              <a:off x="1086802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 Verbindung 109">
              <a:extLst>
                <a:ext uri="{FF2B5EF4-FFF2-40B4-BE49-F238E27FC236}">
                  <a16:creationId xmlns:a16="http://schemas.microsoft.com/office/drawing/2014/main" id="{9FEC4BAC-3680-461C-8B3C-24B845D8C3C4}"/>
                </a:ext>
              </a:extLst>
            </p:cNvPr>
            <p:cNvCxnSpPr/>
            <p:nvPr userDrawn="1"/>
          </p:nvCxnSpPr>
          <p:spPr>
            <a:xfrm>
              <a:off x="1086802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111">
              <a:extLst>
                <a:ext uri="{FF2B5EF4-FFF2-40B4-BE49-F238E27FC236}">
                  <a16:creationId xmlns:a16="http://schemas.microsoft.com/office/drawing/2014/main" id="{FA168A75-8036-4535-8F66-4A3350477E81}"/>
                </a:ext>
              </a:extLst>
            </p:cNvPr>
            <p:cNvCxnSpPr/>
            <p:nvPr userDrawn="1"/>
          </p:nvCxnSpPr>
          <p:spPr>
            <a:xfrm>
              <a:off x="11628438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112">
              <a:extLst>
                <a:ext uri="{FF2B5EF4-FFF2-40B4-BE49-F238E27FC236}">
                  <a16:creationId xmlns:a16="http://schemas.microsoft.com/office/drawing/2014/main" id="{A18C4E76-6CA5-43C5-8FA5-221B24637625}"/>
                </a:ext>
              </a:extLst>
            </p:cNvPr>
            <p:cNvCxnSpPr/>
            <p:nvPr userDrawn="1"/>
          </p:nvCxnSpPr>
          <p:spPr>
            <a:xfrm>
              <a:off x="11628438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114">
              <a:extLst>
                <a:ext uri="{FF2B5EF4-FFF2-40B4-BE49-F238E27FC236}">
                  <a16:creationId xmlns:a16="http://schemas.microsoft.com/office/drawing/2014/main" id="{9CCF6106-20E5-4896-99A3-B7C1E3AFF423}"/>
                </a:ext>
              </a:extLst>
            </p:cNvPr>
            <p:cNvCxnSpPr/>
            <p:nvPr userDrawn="1"/>
          </p:nvCxnSpPr>
          <p:spPr>
            <a:xfrm rot="5400000">
              <a:off x="-360000" y="151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116">
              <a:extLst>
                <a:ext uri="{FF2B5EF4-FFF2-40B4-BE49-F238E27FC236}">
                  <a16:creationId xmlns:a16="http://schemas.microsoft.com/office/drawing/2014/main" id="{6F614B0B-535C-4FC2-9A91-3FA11CBF19E6}"/>
                </a:ext>
              </a:extLst>
            </p:cNvPr>
            <p:cNvCxnSpPr/>
            <p:nvPr userDrawn="1"/>
          </p:nvCxnSpPr>
          <p:spPr>
            <a:xfrm rot="5400000">
              <a:off x="-360000" y="6084838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117">
              <a:extLst>
                <a:ext uri="{FF2B5EF4-FFF2-40B4-BE49-F238E27FC236}">
                  <a16:creationId xmlns:a16="http://schemas.microsoft.com/office/drawing/2014/main" id="{DF4C6D78-47DF-495C-8E3A-EB631F5F2D0D}"/>
                </a:ext>
              </a:extLst>
            </p:cNvPr>
            <p:cNvCxnSpPr/>
            <p:nvPr userDrawn="1"/>
          </p:nvCxnSpPr>
          <p:spPr>
            <a:xfrm rot="5400000">
              <a:off x="12423600" y="151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118">
              <a:extLst>
                <a:ext uri="{FF2B5EF4-FFF2-40B4-BE49-F238E27FC236}">
                  <a16:creationId xmlns:a16="http://schemas.microsoft.com/office/drawing/2014/main" id="{4E9D06F9-8CA0-406C-9338-B32AF4F38C5B}"/>
                </a:ext>
              </a:extLst>
            </p:cNvPr>
            <p:cNvCxnSpPr/>
            <p:nvPr userDrawn="1"/>
          </p:nvCxnSpPr>
          <p:spPr>
            <a:xfrm rot="5400000">
              <a:off x="12423600" y="6084838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3" name="Siemens Healthineers logo">
            <a:extLst>
              <a:ext uri="{FF2B5EF4-FFF2-40B4-BE49-F238E27FC236}">
                <a16:creationId xmlns:a16="http://schemas.microsoft.com/office/drawing/2014/main" id="{2E7414E2-6AC0-4D81-972E-9CF172806A5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44504" y="281267"/>
            <a:ext cx="1450797" cy="345884"/>
          </a:xfrm>
          <a:prstGeom prst="rect">
            <a:avLst/>
          </a:prstGeom>
        </p:spPr>
      </p:pic>
      <p:sp>
        <p:nvSpPr>
          <p:cNvPr id="61" name="TextBox 5">
            <a:extLst>
              <a:ext uri="{FF2B5EF4-FFF2-40B4-BE49-F238E27FC236}">
                <a16:creationId xmlns:a16="http://schemas.microsoft.com/office/drawing/2014/main" id="{5CB9023E-A62F-4166-A814-CA2B27CCD1F2}"/>
              </a:ext>
            </a:extLst>
          </p:cNvPr>
          <p:cNvSpPr txBox="1"/>
          <p:nvPr userDrawn="1"/>
        </p:nvSpPr>
        <p:spPr>
          <a:xfrm>
            <a:off x="11347637" y="6349996"/>
            <a:ext cx="280800" cy="144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6F82AF1F-8753-46F1-A314-2F45498EFC31}" type="slidenum">
              <a:rPr lang="de-DE" sz="1000" b="1" i="0" u="none" kern="1200" spc="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pPr marL="0" lvl="0"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‹Nr.›</a:t>
            </a:fld>
            <a:endParaRPr lang="de-DE" sz="1000" b="1" i="0" u="none" kern="1200" spc="0" dirty="0">
              <a:solidFill>
                <a:schemeClr val="tx1">
                  <a:lumMod val="100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0040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icture">
    <p:bg bwMode="ltGray"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hite cover"/>
          <p:cNvSpPr/>
          <p:nvPr userDrawn="1"/>
        </p:nvSpPr>
        <p:spPr bwMode="white">
          <a:xfrm>
            <a:off x="6934200" y="0"/>
            <a:ext cx="205923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ootnote">
            <a:extLst>
              <a:ext uri="{FF2B5EF4-FFF2-40B4-BE49-F238E27FC236}">
                <a16:creationId xmlns:a16="http://schemas.microsoft.com/office/drawing/2014/main" id="{4D8785A4-C6E6-43A1-9BA1-402D04E7BADC}"/>
              </a:ext>
            </a:extLst>
          </p:cNvPr>
          <p:cNvSpPr txBox="1"/>
          <p:nvPr userDrawn="1"/>
        </p:nvSpPr>
        <p:spPr>
          <a:xfrm>
            <a:off x="540000" y="6372559"/>
            <a:ext cx="2636337" cy="324000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/>
                </a:solidFill>
              </a:rPr>
              <a:t>Click to add footnote</a:t>
            </a:r>
            <a:br>
              <a:rPr lang="en-US" sz="1000" dirty="0">
                <a:solidFill>
                  <a:schemeClr val="bg1"/>
                </a:solidFill>
              </a:rPr>
            </a:br>
            <a:r>
              <a:rPr lang="en-US" sz="1000" dirty="0">
                <a:solidFill>
                  <a:schemeClr val="bg1"/>
                </a:solidFill>
              </a:rPr>
              <a:t>second line</a:t>
            </a:r>
          </a:p>
        </p:txBody>
      </p:sp>
      <p:sp>
        <p:nvSpPr>
          <p:cNvPr id="12" name="Author"/>
          <p:cNvSpPr>
            <a:spLocks noGrp="1"/>
          </p:cNvSpPr>
          <p:nvPr>
            <p:ph type="ftr" sz="quarter" idx="3"/>
          </p:nvPr>
        </p:nvSpPr>
        <p:spPr>
          <a:xfrm>
            <a:off x="8054975" y="6340471"/>
            <a:ext cx="3259452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Author | Department</a:t>
            </a:r>
            <a:endParaRPr lang="en-US" dirty="0"/>
          </a:p>
        </p:txBody>
      </p:sp>
      <p:pic>
        <p:nvPicPr>
          <p:cNvPr id="11" name="Siemens Healthineers logo">
            <a:extLst>
              <a:ext uri="{FF2B5EF4-FFF2-40B4-BE49-F238E27FC236}">
                <a16:creationId xmlns:a16="http://schemas.microsoft.com/office/drawing/2014/main" id="{F2A95EF1-1926-47A8-A827-99B1C6C611E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444503" y="281267"/>
            <a:ext cx="1450800" cy="3458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57245B0-2A34-4E93-8EFF-DD735993B24D}"/>
              </a:ext>
            </a:extLst>
          </p:cNvPr>
          <p:cNvSpPr txBox="1"/>
          <p:nvPr userDrawn="1"/>
        </p:nvSpPr>
        <p:spPr>
          <a:xfrm>
            <a:off x="11347637" y="6340471"/>
            <a:ext cx="280800" cy="144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6F82AF1F-8753-46F1-A314-2F45498EFC31}" type="slidenum">
              <a:rPr lang="de-DE" sz="1000" b="1" i="0" u="none" kern="1200" spc="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pPr marL="0" lvl="0"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‹Nr.›</a:t>
            </a:fld>
            <a:endParaRPr lang="de-DE" sz="1000" b="1" i="0" u="none" kern="1200" spc="0" dirty="0">
              <a:solidFill>
                <a:schemeClr val="tx1">
                  <a:lumMod val="10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431C5C-CB1C-FEE4-7396-C8C044A5BC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12775" y="2334410"/>
            <a:ext cx="4114800" cy="2602800"/>
          </a:xfrm>
        </p:spPr>
        <p:txBody>
          <a:bodyPr/>
          <a:lstStyle>
            <a:lvl1pPr>
              <a:defRPr sz="5200"/>
            </a:lvl1pPr>
          </a:lstStyle>
          <a:p>
            <a:r>
              <a:rPr lang="en-US" dirty="0"/>
              <a:t>Headline </a:t>
            </a:r>
            <a:br>
              <a:rPr lang="en-US" dirty="0"/>
            </a:br>
            <a:r>
              <a:rPr lang="en-US" dirty="0"/>
              <a:t>Calibri Bold</a:t>
            </a:r>
          </a:p>
        </p:txBody>
      </p:sp>
    </p:spTree>
    <p:extLst>
      <p:ext uri="{BB962C8B-B14F-4D97-AF65-F5344CB8AC3E}">
        <p14:creationId xmlns:p14="http://schemas.microsoft.com/office/powerpoint/2010/main" val="3780138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Picture (cut-out imag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934200" cy="6858000"/>
          </a:xfrm>
        </p:spPr>
        <p:txBody>
          <a:bodyPr lIns="180000" tIns="180000" rIns="180000" bIns="180000"/>
          <a:lstStyle>
            <a:lvl1pPr>
              <a:defRPr/>
            </a:lvl1pPr>
          </a:lstStyle>
          <a:p>
            <a:r>
              <a:rPr lang="de-DE" dirty="0"/>
              <a:t>Add a product picture</a:t>
            </a:r>
          </a:p>
        </p:txBody>
      </p:sp>
      <p:sp>
        <p:nvSpPr>
          <p:cNvPr id="2" name="Product tag"/>
          <p:cNvSpPr>
            <a:spLocks noGrp="1"/>
          </p:cNvSpPr>
          <p:nvPr>
            <p:ph type="ctrTitle" hasCustomPrompt="1"/>
          </p:nvPr>
        </p:nvSpPr>
        <p:spPr>
          <a:xfrm>
            <a:off x="7125500" y="1623600"/>
            <a:ext cx="4502938" cy="1224000"/>
          </a:xfrm>
        </p:spPr>
        <p:txBody>
          <a:bodyPr lIns="0" tIns="0" rIns="0" bIns="0" anchor="b" anchorCtr="0">
            <a:noAutofit/>
          </a:bodyPr>
          <a:lstStyle>
            <a:lvl1pPr algn="l">
              <a:defRPr sz="26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ETIAM sit </a:t>
            </a:r>
            <a:r>
              <a:rPr lang="en-US" dirty="0" err="1"/>
              <a:t>atmet</a:t>
            </a:r>
            <a:endParaRPr lang="en-US" noProof="0" dirty="0"/>
          </a:p>
        </p:txBody>
      </p:sp>
      <p:sp>
        <p:nvSpPr>
          <p:cNvPr id="3" name="Headline"/>
          <p:cNvSpPr>
            <a:spLocks noGrp="1"/>
          </p:cNvSpPr>
          <p:nvPr>
            <p:ph type="subTitle" idx="1" hasCustomPrompt="1"/>
          </p:nvPr>
        </p:nvSpPr>
        <p:spPr>
          <a:xfrm>
            <a:off x="7125500" y="3009329"/>
            <a:ext cx="4503600" cy="1661315"/>
          </a:xfrm>
        </p:spPr>
        <p:txBody>
          <a:bodyPr lIns="0" tIns="0" rIns="0" bIns="0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200" b="1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Headline </a:t>
            </a:r>
            <a:br>
              <a:rPr lang="en-US" dirty="0"/>
            </a:br>
            <a:r>
              <a:rPr lang="en-US" dirty="0"/>
              <a:t>Calibri Bold</a:t>
            </a:r>
          </a:p>
        </p:txBody>
      </p:sp>
      <p:sp>
        <p:nvSpPr>
          <p:cNvPr id="9" name="Footnote">
            <a:extLst>
              <a:ext uri="{FF2B5EF4-FFF2-40B4-BE49-F238E27FC236}">
                <a16:creationId xmlns:a16="http://schemas.microsoft.com/office/drawing/2014/main" id="{63A13AEC-6E96-4994-BA26-3AFB5FCFE509}"/>
              </a:ext>
            </a:extLst>
          </p:cNvPr>
          <p:cNvSpPr txBox="1"/>
          <p:nvPr userDrawn="1"/>
        </p:nvSpPr>
        <p:spPr>
          <a:xfrm>
            <a:off x="540000" y="6372559"/>
            <a:ext cx="2636337" cy="324000"/>
          </a:xfrm>
          <a:prstGeom prst="rect">
            <a:avLst/>
          </a:prstGeom>
          <a:noFill/>
        </p:spPr>
        <p:txBody>
          <a:bodyPr wrap="square" lIns="0" tIns="0" r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/>
                </a:solidFill>
              </a:rPr>
              <a:t>Click to add footnote</a:t>
            </a:r>
            <a:br>
              <a:rPr lang="en-US" sz="1000" dirty="0">
                <a:solidFill>
                  <a:schemeClr val="bg1"/>
                </a:solidFill>
              </a:rPr>
            </a:br>
            <a:r>
              <a:rPr lang="en-US" sz="1000" dirty="0">
                <a:solidFill>
                  <a:schemeClr val="bg1"/>
                </a:solidFill>
              </a:rPr>
              <a:t>second line</a:t>
            </a:r>
          </a:p>
        </p:txBody>
      </p:sp>
      <p:sp>
        <p:nvSpPr>
          <p:cNvPr id="12" name="Author"/>
          <p:cNvSpPr>
            <a:spLocks noGrp="1"/>
          </p:cNvSpPr>
          <p:nvPr>
            <p:ph type="ftr" sz="quarter" idx="3"/>
          </p:nvPr>
        </p:nvSpPr>
        <p:spPr>
          <a:xfrm>
            <a:off x="8054975" y="6340471"/>
            <a:ext cx="3259452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Author | Department</a:t>
            </a:r>
            <a:endParaRPr lang="en-US" dirty="0"/>
          </a:p>
        </p:txBody>
      </p:sp>
      <p:pic>
        <p:nvPicPr>
          <p:cNvPr id="15" name="Siemens Healthineers logo">
            <a:extLst>
              <a:ext uri="{FF2B5EF4-FFF2-40B4-BE49-F238E27FC236}">
                <a16:creationId xmlns:a16="http://schemas.microsoft.com/office/drawing/2014/main" id="{71639FCE-B405-406F-AB7D-EA609CD234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444503" y="281267"/>
            <a:ext cx="1450800" cy="345884"/>
          </a:xfrm>
          <a:prstGeom prst="rect">
            <a:avLst/>
          </a:prstGeom>
        </p:spPr>
      </p:pic>
      <p:sp>
        <p:nvSpPr>
          <p:cNvPr id="8" name="TextBox 5">
            <a:extLst>
              <a:ext uri="{FF2B5EF4-FFF2-40B4-BE49-F238E27FC236}">
                <a16:creationId xmlns:a16="http://schemas.microsoft.com/office/drawing/2014/main" id="{7F37326A-B34D-4767-9015-ACB626F5584E}"/>
              </a:ext>
            </a:extLst>
          </p:cNvPr>
          <p:cNvSpPr txBox="1"/>
          <p:nvPr userDrawn="1"/>
        </p:nvSpPr>
        <p:spPr>
          <a:xfrm>
            <a:off x="11347637" y="6340471"/>
            <a:ext cx="280800" cy="144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6F82AF1F-8753-46F1-A314-2F45498EFC31}" type="slidenum">
              <a:rPr lang="de-DE" sz="1000" b="1" i="0" u="none" kern="1200" spc="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pPr marL="0" lvl="0"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‹Nr.›</a:t>
            </a:fld>
            <a:endParaRPr lang="de-DE" sz="1000" b="1" i="0" u="none" kern="1200" spc="0" dirty="0">
              <a:solidFill>
                <a:schemeClr val="tx1">
                  <a:lumMod val="100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9320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duction/Table of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Headline"/>
          <p:cNvSpPr>
            <a:spLocks noGrp="1"/>
          </p:cNvSpPr>
          <p:nvPr>
            <p:ph type="title" hasCustomPrompt="1"/>
          </p:nvPr>
        </p:nvSpPr>
        <p:spPr>
          <a:xfrm>
            <a:off x="540000" y="219599"/>
            <a:ext cx="9210425" cy="83291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Table of Contents</a:t>
            </a:r>
            <a:br>
              <a:rPr lang="en-US" dirty="0"/>
            </a:br>
            <a:r>
              <a:rPr lang="en-US" dirty="0"/>
              <a:t>Title Calibri Bold 28 </a:t>
            </a:r>
            <a:r>
              <a:rPr lang="en-US" dirty="0" err="1"/>
              <a:t>pt</a:t>
            </a:r>
            <a:endParaRPr lang="en-US" noProof="0" dirty="0"/>
          </a:p>
        </p:txBody>
      </p:sp>
      <p:sp>
        <p:nvSpPr>
          <p:cNvPr id="23" name="Content"/>
          <p:cNvSpPr>
            <a:spLocks noGrp="1"/>
          </p:cNvSpPr>
          <p:nvPr>
            <p:ph type="body" sz="quarter" idx="16" hasCustomPrompt="1"/>
          </p:nvPr>
        </p:nvSpPr>
        <p:spPr>
          <a:xfrm>
            <a:off x="540000" y="1623600"/>
            <a:ext cx="4512060" cy="4570825"/>
          </a:xfrm>
        </p:spPr>
        <p:txBody>
          <a:bodyPr/>
          <a:lstStyle>
            <a:lvl1pPr marL="216000" indent="-216000">
              <a:spcBef>
                <a:spcPts val="90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4510088" algn="r"/>
              </a:tabLst>
              <a:defRPr lang="en-US" sz="1800" b="1" kern="1200" noProof="0" dirty="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216000" indent="0">
              <a:buFont typeface="Arial" panose="020B0604020202020204" pitchFamily="34" charset="0"/>
              <a:buNone/>
              <a:tabLst>
                <a:tab pos="4510088" algn="r"/>
              </a:tabLst>
              <a:defRPr b="0">
                <a:solidFill>
                  <a:schemeClr val="tx1"/>
                </a:solidFill>
              </a:defRPr>
            </a:lvl2pPr>
            <a:lvl3pPr marL="432000" indent="-216000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10088" algn="r"/>
              </a:tabLst>
              <a:defRPr/>
            </a:lvl3pPr>
            <a:lvl4pPr>
              <a:defRPr/>
            </a:lvl4pPr>
          </a:lstStyle>
          <a:p>
            <a:pPr lvl="0"/>
            <a:r>
              <a:rPr lang="en-US" noProof="0" dirty="0"/>
              <a:t>Text Calibri Bold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1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2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0"/>
            <a:r>
              <a:rPr lang="en-US" noProof="0" dirty="0"/>
              <a:t>Text Calibri Bold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1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2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</p:txBody>
      </p:sp>
      <p:sp>
        <p:nvSpPr>
          <p:cNvPr id="3" name="Picture placeholder"/>
          <p:cNvSpPr>
            <a:spLocks noGrp="1"/>
          </p:cNvSpPr>
          <p:nvPr>
            <p:ph type="pic" sz="quarter" idx="17" hasCustomPrompt="1"/>
          </p:nvPr>
        </p:nvSpPr>
        <p:spPr>
          <a:xfrm>
            <a:off x="6175376" y="1623600"/>
            <a:ext cx="4514850" cy="2538000"/>
          </a:xfrm>
        </p:spPr>
        <p:txBody>
          <a:bodyPr lIns="180000" tIns="180000" rIns="180000" bIns="180000"/>
          <a:lstStyle>
            <a:lvl1pPr>
              <a:defRPr b="1"/>
            </a:lvl1pPr>
          </a:lstStyle>
          <a:p>
            <a:r>
              <a:rPr lang="en-US" noProof="0" dirty="0"/>
              <a:t>Add a illustrative image</a:t>
            </a:r>
          </a:p>
        </p:txBody>
      </p:sp>
      <p:sp>
        <p:nvSpPr>
          <p:cNvPr id="19" name="Footnote"/>
          <p:cNvSpPr>
            <a:spLocks noGrp="1"/>
          </p:cNvSpPr>
          <p:nvPr>
            <p:ph type="body" sz="quarter" idx="15" hasCustomPrompt="1"/>
          </p:nvPr>
        </p:nvSpPr>
        <p:spPr>
          <a:xfrm>
            <a:off x="540000" y="6297348"/>
            <a:ext cx="4510800" cy="360000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1000" b="0"/>
            </a:lvl1pPr>
          </a:lstStyle>
          <a:p>
            <a:r>
              <a:rPr lang="en-US" dirty="0"/>
              <a:t>Click to add footnote</a:t>
            </a:r>
            <a:br>
              <a:rPr lang="en-US" dirty="0"/>
            </a:br>
            <a:r>
              <a:rPr lang="en-US" dirty="0"/>
              <a:t>second line</a:t>
            </a:r>
          </a:p>
        </p:txBody>
      </p:sp>
      <p:sp>
        <p:nvSpPr>
          <p:cNvPr id="2" name="Author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Author | Department</a:t>
            </a:r>
            <a:endParaRPr lang="en-US" dirty="0"/>
          </a:p>
        </p:txBody>
      </p:sp>
      <p:pic>
        <p:nvPicPr>
          <p:cNvPr id="12" name="Siemens Healthineers logo">
            <a:extLst>
              <a:ext uri="{FF2B5EF4-FFF2-40B4-BE49-F238E27FC236}">
                <a16:creationId xmlns:a16="http://schemas.microsoft.com/office/drawing/2014/main" id="{5B079570-04AF-4229-A2FB-E49C0FA353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444503" y="281267"/>
            <a:ext cx="1450800" cy="345884"/>
          </a:xfrm>
          <a:prstGeom prst="rect">
            <a:avLst/>
          </a:prstGeom>
        </p:spPr>
      </p:pic>
      <p:sp>
        <p:nvSpPr>
          <p:cNvPr id="8" name="TextBox 5">
            <a:extLst>
              <a:ext uri="{FF2B5EF4-FFF2-40B4-BE49-F238E27FC236}">
                <a16:creationId xmlns:a16="http://schemas.microsoft.com/office/drawing/2014/main" id="{14290200-244B-4278-80B1-2F5BC9D36451}"/>
              </a:ext>
            </a:extLst>
          </p:cNvPr>
          <p:cNvSpPr txBox="1"/>
          <p:nvPr userDrawn="1"/>
        </p:nvSpPr>
        <p:spPr>
          <a:xfrm>
            <a:off x="11347637" y="6340471"/>
            <a:ext cx="280800" cy="144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6F82AF1F-8753-46F1-A314-2F45498EFC31}" type="slidenum">
              <a:rPr lang="de-DE" sz="1000" b="1" i="0" u="none" kern="1200" spc="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pPr marL="0" lvl="0"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‹Nr.›</a:t>
            </a:fld>
            <a:endParaRPr lang="de-DE" sz="1000" b="1" i="0" u="none" kern="1200" spc="0" dirty="0">
              <a:solidFill>
                <a:schemeClr val="tx1">
                  <a:lumMod val="100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995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Headline"/>
          <p:cNvSpPr>
            <a:spLocks noGrp="1"/>
          </p:cNvSpPr>
          <p:nvPr>
            <p:ph type="title" hasCustomPrompt="1"/>
          </p:nvPr>
        </p:nvSpPr>
        <p:spPr>
          <a:xfrm>
            <a:off x="540000" y="219599"/>
            <a:ext cx="9210425" cy="832913"/>
          </a:xfrm>
        </p:spPr>
        <p:txBody>
          <a:bodyPr/>
          <a:lstStyle/>
          <a:p>
            <a:r>
              <a:rPr lang="en-US" noProof="0" dirty="0"/>
              <a:t>Title Calibri Bold 28 </a:t>
            </a:r>
            <a:r>
              <a:rPr lang="en-US" noProof="0" dirty="0" err="1"/>
              <a:t>pt</a:t>
            </a:r>
            <a:endParaRPr lang="en-US" noProof="0" dirty="0"/>
          </a:p>
        </p:txBody>
      </p:sp>
      <p:sp>
        <p:nvSpPr>
          <p:cNvPr id="4" name="Content">
            <a:extLst>
              <a:ext uri="{FF2B5EF4-FFF2-40B4-BE49-F238E27FC236}">
                <a16:creationId xmlns:a16="http://schemas.microsoft.com/office/drawing/2014/main" id="{906B1CE5-AD7F-4EF1-A5A9-79DBBDA7E9C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539999" y="1623600"/>
            <a:ext cx="9212400" cy="457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noProof="0" dirty="0"/>
              <a:t>Headline Calibri Bold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1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2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3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4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5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6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7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8"/>
            <a:r>
              <a:rPr lang="en-US" noProof="0" dirty="0"/>
              <a:t>Text Calibri 14 </a:t>
            </a:r>
            <a:r>
              <a:rPr lang="en-US" noProof="0" dirty="0" err="1"/>
              <a:t>pt</a:t>
            </a:r>
            <a:endParaRPr lang="en-US" noProof="0" dirty="0"/>
          </a:p>
        </p:txBody>
      </p:sp>
      <p:sp>
        <p:nvSpPr>
          <p:cNvPr id="19" name="Footnote"/>
          <p:cNvSpPr>
            <a:spLocks noGrp="1"/>
          </p:cNvSpPr>
          <p:nvPr>
            <p:ph type="body" sz="quarter" idx="15" hasCustomPrompt="1"/>
          </p:nvPr>
        </p:nvSpPr>
        <p:spPr>
          <a:xfrm>
            <a:off x="540000" y="6297348"/>
            <a:ext cx="4510800" cy="360000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1000" b="0"/>
            </a:lvl1pPr>
          </a:lstStyle>
          <a:p>
            <a:r>
              <a:rPr lang="en-US" dirty="0"/>
              <a:t>Click to add footnote</a:t>
            </a:r>
            <a:br>
              <a:rPr lang="en-US" dirty="0"/>
            </a:br>
            <a:r>
              <a:rPr lang="en-US" dirty="0"/>
              <a:t>second line</a:t>
            </a:r>
          </a:p>
        </p:txBody>
      </p:sp>
      <p:sp>
        <p:nvSpPr>
          <p:cNvPr id="2" name="Author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Author | Department</a:t>
            </a:r>
            <a:endParaRPr lang="en-US" dirty="0"/>
          </a:p>
        </p:txBody>
      </p:sp>
      <p:pic>
        <p:nvPicPr>
          <p:cNvPr id="14" name="Siemens Healthineers logo">
            <a:extLst>
              <a:ext uri="{FF2B5EF4-FFF2-40B4-BE49-F238E27FC236}">
                <a16:creationId xmlns:a16="http://schemas.microsoft.com/office/drawing/2014/main" id="{432736EC-6501-42F7-8D77-527C9087F92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444503" y="281267"/>
            <a:ext cx="1450800" cy="345884"/>
          </a:xfrm>
          <a:prstGeom prst="rect">
            <a:avLst/>
          </a:prstGeom>
        </p:spPr>
      </p:pic>
      <p:sp>
        <p:nvSpPr>
          <p:cNvPr id="7" name="TextBox 5">
            <a:extLst>
              <a:ext uri="{FF2B5EF4-FFF2-40B4-BE49-F238E27FC236}">
                <a16:creationId xmlns:a16="http://schemas.microsoft.com/office/drawing/2014/main" id="{D0AB4910-D72D-4D2A-AA8C-D0CDFD05DACD}"/>
              </a:ext>
            </a:extLst>
          </p:cNvPr>
          <p:cNvSpPr txBox="1"/>
          <p:nvPr userDrawn="1"/>
        </p:nvSpPr>
        <p:spPr>
          <a:xfrm>
            <a:off x="11347637" y="6340471"/>
            <a:ext cx="280800" cy="144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6F82AF1F-8753-46F1-A314-2F45498EFC31}" type="slidenum">
              <a:rPr lang="de-DE" sz="1000" b="1" i="0" u="none" kern="1200" spc="0" smtClean="0">
                <a:solidFill>
                  <a:schemeClr val="tx1">
                    <a:lumMod val="100000"/>
                  </a:schemeClr>
                </a:solidFill>
                <a:latin typeface="Calibri" panose="020F0502020204030204" pitchFamily="34" charset="0"/>
              </a:rPr>
              <a:pPr marL="0" lvl="0"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‹Nr.›</a:t>
            </a:fld>
            <a:endParaRPr lang="de-DE" sz="1000" b="1" i="0" u="none" kern="1200" spc="0" dirty="0">
              <a:solidFill>
                <a:schemeClr val="tx1">
                  <a:lumMod val="100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31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line"/>
          <p:cNvSpPr>
            <a:spLocks noGrp="1"/>
          </p:cNvSpPr>
          <p:nvPr>
            <p:ph type="title"/>
          </p:nvPr>
        </p:nvSpPr>
        <p:spPr>
          <a:xfrm>
            <a:off x="540000" y="219599"/>
            <a:ext cx="9210425" cy="83291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Title Calibri Bold 28 </a:t>
            </a:r>
            <a:r>
              <a:rPr lang="en-US" noProof="0" dirty="0" err="1"/>
              <a:t>pt</a:t>
            </a:r>
            <a:endParaRPr lang="en-US" noProof="0" dirty="0"/>
          </a:p>
        </p:txBody>
      </p:sp>
      <p:sp>
        <p:nvSpPr>
          <p:cNvPr id="3" name="Content"/>
          <p:cNvSpPr>
            <a:spLocks noGrp="1"/>
          </p:cNvSpPr>
          <p:nvPr>
            <p:ph type="body" idx="1"/>
          </p:nvPr>
        </p:nvSpPr>
        <p:spPr>
          <a:xfrm>
            <a:off x="540000" y="1623600"/>
            <a:ext cx="9210425" cy="457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Headline Calibri Bold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1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2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3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4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5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6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7"/>
            <a:r>
              <a:rPr lang="en-US" noProof="0" dirty="0"/>
              <a:t>Text Calibri 18 </a:t>
            </a:r>
            <a:r>
              <a:rPr lang="en-US" noProof="0" dirty="0" err="1"/>
              <a:t>pt</a:t>
            </a:r>
            <a:endParaRPr lang="en-US" noProof="0" dirty="0"/>
          </a:p>
          <a:p>
            <a:pPr lvl="8"/>
            <a:r>
              <a:rPr lang="en-US" noProof="0" dirty="0"/>
              <a:t>Text Calibri 14 </a:t>
            </a:r>
            <a:r>
              <a:rPr lang="en-US" noProof="0" dirty="0" err="1"/>
              <a:t>pt</a:t>
            </a:r>
            <a:endParaRPr lang="en-US" noProof="0" dirty="0"/>
          </a:p>
        </p:txBody>
      </p:sp>
      <p:sp>
        <p:nvSpPr>
          <p:cNvPr id="5" name="Author"/>
          <p:cNvSpPr>
            <a:spLocks noGrp="1"/>
          </p:cNvSpPr>
          <p:nvPr>
            <p:ph type="ftr" sz="quarter" idx="3"/>
          </p:nvPr>
        </p:nvSpPr>
        <p:spPr>
          <a:xfrm>
            <a:off x="8054975" y="6340471"/>
            <a:ext cx="3259452" cy="144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Author | Department</a:t>
            </a:r>
            <a:endParaRPr lang="en-US" dirty="0"/>
          </a:p>
        </p:txBody>
      </p:sp>
      <p:grpSp>
        <p:nvGrpSpPr>
          <p:cNvPr id="4" name="Marker">
            <a:extLst>
              <a:ext uri="{FF2B5EF4-FFF2-40B4-BE49-F238E27FC236}">
                <a16:creationId xmlns:a16="http://schemas.microsoft.com/office/drawing/2014/main" id="{177468D6-3548-46CA-8691-336AA6DB769A}"/>
              </a:ext>
            </a:extLst>
          </p:cNvPr>
          <p:cNvGrpSpPr/>
          <p:nvPr userDrawn="1"/>
        </p:nvGrpSpPr>
        <p:grpSpPr>
          <a:xfrm>
            <a:off x="-468000" y="-360000"/>
            <a:ext cx="12999600" cy="7578000"/>
            <a:chOff x="-468000" y="-360000"/>
            <a:chExt cx="12999600" cy="7578000"/>
          </a:xfrm>
        </p:grpSpPr>
        <p:cxnSp>
          <p:nvCxnSpPr>
            <p:cNvPr id="41" name="Gerade Verbindung 40"/>
            <p:cNvCxnSpPr/>
            <p:nvPr userDrawn="1"/>
          </p:nvCxnSpPr>
          <p:spPr>
            <a:xfrm>
              <a:off x="5400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42"/>
            <p:cNvCxnSpPr/>
            <p:nvPr userDrawn="1"/>
          </p:nvCxnSpPr>
          <p:spPr>
            <a:xfrm>
              <a:off x="5400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45"/>
            <p:cNvCxnSpPr/>
            <p:nvPr userDrawn="1"/>
          </p:nvCxnSpPr>
          <p:spPr>
            <a:xfrm>
              <a:off x="12996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46"/>
            <p:cNvCxnSpPr/>
            <p:nvPr userDrawn="1"/>
          </p:nvCxnSpPr>
          <p:spPr>
            <a:xfrm>
              <a:off x="12996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48"/>
            <p:cNvCxnSpPr/>
            <p:nvPr userDrawn="1"/>
          </p:nvCxnSpPr>
          <p:spPr>
            <a:xfrm>
              <a:off x="14796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 Verbindung 49"/>
            <p:cNvCxnSpPr/>
            <p:nvPr userDrawn="1"/>
          </p:nvCxnSpPr>
          <p:spPr>
            <a:xfrm>
              <a:off x="14796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rade Verbindung 51"/>
            <p:cNvCxnSpPr/>
            <p:nvPr userDrawn="1"/>
          </p:nvCxnSpPr>
          <p:spPr>
            <a:xfrm>
              <a:off x="22392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Gerade Verbindung 52"/>
            <p:cNvCxnSpPr/>
            <p:nvPr userDrawn="1"/>
          </p:nvCxnSpPr>
          <p:spPr>
            <a:xfrm>
              <a:off x="22392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54"/>
            <p:cNvCxnSpPr/>
            <p:nvPr userDrawn="1"/>
          </p:nvCxnSpPr>
          <p:spPr>
            <a:xfrm>
              <a:off x="24192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55"/>
            <p:cNvCxnSpPr/>
            <p:nvPr userDrawn="1"/>
          </p:nvCxnSpPr>
          <p:spPr>
            <a:xfrm>
              <a:off x="24192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57"/>
            <p:cNvCxnSpPr/>
            <p:nvPr userDrawn="1"/>
          </p:nvCxnSpPr>
          <p:spPr>
            <a:xfrm>
              <a:off x="317817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58"/>
            <p:cNvCxnSpPr/>
            <p:nvPr userDrawn="1"/>
          </p:nvCxnSpPr>
          <p:spPr>
            <a:xfrm>
              <a:off x="317817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 Verbindung 60"/>
            <p:cNvCxnSpPr/>
            <p:nvPr userDrawn="1"/>
          </p:nvCxnSpPr>
          <p:spPr>
            <a:xfrm>
              <a:off x="335915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 Verbindung 61"/>
            <p:cNvCxnSpPr/>
            <p:nvPr userDrawn="1"/>
          </p:nvCxnSpPr>
          <p:spPr>
            <a:xfrm>
              <a:off x="335915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 Verbindung 63"/>
            <p:cNvCxnSpPr/>
            <p:nvPr userDrawn="1"/>
          </p:nvCxnSpPr>
          <p:spPr>
            <a:xfrm>
              <a:off x="41148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Gerade Verbindung 64"/>
            <p:cNvCxnSpPr/>
            <p:nvPr userDrawn="1"/>
          </p:nvCxnSpPr>
          <p:spPr>
            <a:xfrm>
              <a:off x="41148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 Verbindung 66"/>
            <p:cNvCxnSpPr/>
            <p:nvPr userDrawn="1"/>
          </p:nvCxnSpPr>
          <p:spPr>
            <a:xfrm>
              <a:off x="429577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 Verbindung 67"/>
            <p:cNvCxnSpPr/>
            <p:nvPr userDrawn="1"/>
          </p:nvCxnSpPr>
          <p:spPr>
            <a:xfrm>
              <a:off x="429577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Gerade Verbindung 69"/>
            <p:cNvCxnSpPr/>
            <p:nvPr userDrawn="1"/>
          </p:nvCxnSpPr>
          <p:spPr>
            <a:xfrm>
              <a:off x="50546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70"/>
            <p:cNvCxnSpPr/>
            <p:nvPr userDrawn="1"/>
          </p:nvCxnSpPr>
          <p:spPr>
            <a:xfrm>
              <a:off x="50546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Gerade Verbindung 72"/>
            <p:cNvCxnSpPr/>
            <p:nvPr userDrawn="1"/>
          </p:nvCxnSpPr>
          <p:spPr>
            <a:xfrm>
              <a:off x="523557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Gerade Verbindung 73"/>
            <p:cNvCxnSpPr/>
            <p:nvPr userDrawn="1"/>
          </p:nvCxnSpPr>
          <p:spPr>
            <a:xfrm>
              <a:off x="523557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75"/>
            <p:cNvCxnSpPr/>
            <p:nvPr userDrawn="1"/>
          </p:nvCxnSpPr>
          <p:spPr>
            <a:xfrm>
              <a:off x="59944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 Verbindung 76"/>
            <p:cNvCxnSpPr/>
            <p:nvPr userDrawn="1"/>
          </p:nvCxnSpPr>
          <p:spPr>
            <a:xfrm>
              <a:off x="59944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Gerade Verbindung 78"/>
            <p:cNvCxnSpPr/>
            <p:nvPr userDrawn="1"/>
          </p:nvCxnSpPr>
          <p:spPr>
            <a:xfrm>
              <a:off x="617537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 Verbindung 79"/>
            <p:cNvCxnSpPr/>
            <p:nvPr userDrawn="1"/>
          </p:nvCxnSpPr>
          <p:spPr>
            <a:xfrm>
              <a:off x="617537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Gerade Verbindung 81"/>
            <p:cNvCxnSpPr/>
            <p:nvPr userDrawn="1"/>
          </p:nvCxnSpPr>
          <p:spPr>
            <a:xfrm>
              <a:off x="69342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Gerade Verbindung 82"/>
            <p:cNvCxnSpPr/>
            <p:nvPr userDrawn="1"/>
          </p:nvCxnSpPr>
          <p:spPr>
            <a:xfrm>
              <a:off x="69342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 Verbindung 84"/>
            <p:cNvCxnSpPr/>
            <p:nvPr userDrawn="1"/>
          </p:nvCxnSpPr>
          <p:spPr>
            <a:xfrm>
              <a:off x="7114826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 Verbindung 85"/>
            <p:cNvCxnSpPr/>
            <p:nvPr userDrawn="1"/>
          </p:nvCxnSpPr>
          <p:spPr>
            <a:xfrm>
              <a:off x="7114826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 Verbindung 87"/>
            <p:cNvCxnSpPr/>
            <p:nvPr userDrawn="1"/>
          </p:nvCxnSpPr>
          <p:spPr>
            <a:xfrm>
              <a:off x="78740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 Verbindung 88"/>
            <p:cNvCxnSpPr/>
            <p:nvPr userDrawn="1"/>
          </p:nvCxnSpPr>
          <p:spPr>
            <a:xfrm>
              <a:off x="78740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 Verbindung 90"/>
            <p:cNvCxnSpPr/>
            <p:nvPr userDrawn="1"/>
          </p:nvCxnSpPr>
          <p:spPr>
            <a:xfrm>
              <a:off x="805497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 Verbindung 91"/>
            <p:cNvCxnSpPr/>
            <p:nvPr userDrawn="1"/>
          </p:nvCxnSpPr>
          <p:spPr>
            <a:xfrm>
              <a:off x="805497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 Verbindung 93"/>
            <p:cNvCxnSpPr/>
            <p:nvPr userDrawn="1"/>
          </p:nvCxnSpPr>
          <p:spPr>
            <a:xfrm>
              <a:off x="8813800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 Verbindung 94"/>
            <p:cNvCxnSpPr/>
            <p:nvPr userDrawn="1"/>
          </p:nvCxnSpPr>
          <p:spPr>
            <a:xfrm>
              <a:off x="8813800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 Verbindung 96"/>
            <p:cNvCxnSpPr/>
            <p:nvPr userDrawn="1"/>
          </p:nvCxnSpPr>
          <p:spPr>
            <a:xfrm>
              <a:off x="899477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Gerade Verbindung 97"/>
            <p:cNvCxnSpPr/>
            <p:nvPr userDrawn="1"/>
          </p:nvCxnSpPr>
          <p:spPr>
            <a:xfrm>
              <a:off x="899477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 Verbindung 99"/>
            <p:cNvCxnSpPr/>
            <p:nvPr userDrawn="1"/>
          </p:nvCxnSpPr>
          <p:spPr>
            <a:xfrm>
              <a:off x="9751003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 Verbindung 100"/>
            <p:cNvCxnSpPr/>
            <p:nvPr userDrawn="1"/>
          </p:nvCxnSpPr>
          <p:spPr>
            <a:xfrm>
              <a:off x="9751003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 Verbindung 102"/>
            <p:cNvCxnSpPr/>
            <p:nvPr userDrawn="1"/>
          </p:nvCxnSpPr>
          <p:spPr>
            <a:xfrm>
              <a:off x="992822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Gerade Verbindung 103"/>
            <p:cNvCxnSpPr/>
            <p:nvPr userDrawn="1"/>
          </p:nvCxnSpPr>
          <p:spPr>
            <a:xfrm>
              <a:off x="992822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Gerade Verbindung 105"/>
            <p:cNvCxnSpPr/>
            <p:nvPr userDrawn="1"/>
          </p:nvCxnSpPr>
          <p:spPr>
            <a:xfrm>
              <a:off x="1069022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Gerade Verbindung 106"/>
            <p:cNvCxnSpPr/>
            <p:nvPr userDrawn="1"/>
          </p:nvCxnSpPr>
          <p:spPr>
            <a:xfrm>
              <a:off x="1069022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Gerade Verbindung 108"/>
            <p:cNvCxnSpPr/>
            <p:nvPr userDrawn="1"/>
          </p:nvCxnSpPr>
          <p:spPr>
            <a:xfrm>
              <a:off x="10868025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 Verbindung 109"/>
            <p:cNvCxnSpPr/>
            <p:nvPr userDrawn="1"/>
          </p:nvCxnSpPr>
          <p:spPr>
            <a:xfrm>
              <a:off x="10868025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 Verbindung 111"/>
            <p:cNvCxnSpPr/>
            <p:nvPr userDrawn="1"/>
          </p:nvCxnSpPr>
          <p:spPr>
            <a:xfrm>
              <a:off x="11628438" y="-360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Gerade Verbindung 112"/>
            <p:cNvCxnSpPr/>
            <p:nvPr userDrawn="1"/>
          </p:nvCxnSpPr>
          <p:spPr>
            <a:xfrm>
              <a:off x="11628438" y="700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Gerade Verbindung 114"/>
            <p:cNvCxnSpPr/>
            <p:nvPr userDrawn="1"/>
          </p:nvCxnSpPr>
          <p:spPr>
            <a:xfrm rot="5400000">
              <a:off x="-360000" y="151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Gerade Verbindung 116"/>
            <p:cNvCxnSpPr/>
            <p:nvPr userDrawn="1"/>
          </p:nvCxnSpPr>
          <p:spPr>
            <a:xfrm rot="5400000">
              <a:off x="-360000" y="6084838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Gerade Verbindung 117"/>
            <p:cNvCxnSpPr/>
            <p:nvPr userDrawn="1"/>
          </p:nvCxnSpPr>
          <p:spPr>
            <a:xfrm rot="5400000">
              <a:off x="12423600" y="1512000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Gerade Verbindung 118"/>
            <p:cNvCxnSpPr/>
            <p:nvPr userDrawn="1"/>
          </p:nvCxnSpPr>
          <p:spPr>
            <a:xfrm rot="5400000">
              <a:off x="12423600" y="6084838"/>
              <a:ext cx="0" cy="216000"/>
            </a:xfrm>
            <a:prstGeom prst="line">
              <a:avLst/>
            </a:prstGeom>
            <a:ln w="952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" name="Restricted">
            <a:extLst>
              <a:ext uri="{FF2B5EF4-FFF2-40B4-BE49-F238E27FC236}">
                <a16:creationId xmlns:a16="http://schemas.microsoft.com/office/drawing/2014/main" id="{80B62AD4-5C66-42D5-BF2D-D5624DB31253}"/>
              </a:ext>
            </a:extLst>
          </p:cNvPr>
          <p:cNvSpPr txBox="1"/>
          <p:nvPr userDrawn="1"/>
        </p:nvSpPr>
        <p:spPr>
          <a:xfrm>
            <a:off x="8056564" y="6519470"/>
            <a:ext cx="357187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1000" dirty="0" err="1">
                <a:solidFill>
                  <a:schemeClr val="tx1"/>
                </a:solidFill>
              </a:rPr>
              <a:t>Restricted</a:t>
            </a:r>
            <a:r>
              <a:rPr lang="de-DE" sz="1000" dirty="0">
                <a:solidFill>
                  <a:schemeClr val="tx1"/>
                </a:solidFill>
              </a:rPr>
              <a:t> © Siemens Healthineers, </a:t>
            </a:r>
            <a:fld id="{CDC078A8-A4E0-4E4E-8927-2F3FB572D3D0}" type="datetimeyyyy">
              <a:rPr lang="de-DE" sz="1000" smtClean="0">
                <a:solidFill>
                  <a:schemeClr val="tx1"/>
                </a:solidFill>
              </a:rPr>
              <a:t>2025</a:t>
            </a:fld>
            <a:endParaRPr lang="de-DE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197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715" r:id="rId2"/>
    <p:sldLayoutId id="2147483717" r:id="rId3"/>
    <p:sldLayoutId id="2147483729" r:id="rId4"/>
    <p:sldLayoutId id="2147483733" r:id="rId5"/>
    <p:sldLayoutId id="2147483718" r:id="rId6"/>
    <p:sldLayoutId id="2147483716" r:id="rId7"/>
    <p:sldLayoutId id="2147483725" r:id="rId8"/>
    <p:sldLayoutId id="2147483724" r:id="rId9"/>
    <p:sldLayoutId id="2147483698" r:id="rId10"/>
    <p:sldLayoutId id="2147483723" r:id="rId11"/>
    <p:sldLayoutId id="2147483721" r:id="rId12"/>
    <p:sldLayoutId id="2147483706" r:id="rId13"/>
    <p:sldLayoutId id="2147483730" r:id="rId14"/>
    <p:sldLayoutId id="2147483692" r:id="rId15"/>
    <p:sldLayoutId id="2147483719" r:id="rId16"/>
    <p:sldLayoutId id="2147483731" r:id="rId17"/>
    <p:sldLayoutId id="2147483727" r:id="rId18"/>
    <p:sldLayoutId id="2147483710" r:id="rId19"/>
    <p:sldLayoutId id="2147483712" r:id="rId20"/>
    <p:sldLayoutId id="2147483702" r:id="rId21"/>
    <p:sldLayoutId id="2147483732" r:id="rId22"/>
    <p:sldLayoutId id="2147483726" r:id="rId23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0"/>
        </a:spcBef>
        <a:buClr>
          <a:schemeClr val="bg2"/>
        </a:buClr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16000" indent="-216000" algn="l" defTabSz="914400" rtl="0" eaLnBrk="1" latinLnBrk="0" hangingPunct="1">
        <a:lnSpc>
          <a:spcPct val="100000"/>
        </a:lnSpc>
        <a:spcBef>
          <a:spcPts val="0"/>
        </a:spcBef>
        <a:buClrTx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432000" indent="-21600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648000" indent="-21600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864000" marR="0" indent="-2160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080000" indent="-216000" algn="l" defTabSz="914400" rtl="0" eaLnBrk="1" latinLnBrk="0" hangingPunct="1"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296000" marR="0" indent="-21600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spcBef>
          <a:spcPts val="1600"/>
        </a:spcBef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40" userDrawn="1">
          <p15:clr>
            <a:srgbClr val="F26B43"/>
          </p15:clr>
        </p15:guide>
        <p15:guide id="2" pos="819" userDrawn="1">
          <p15:clr>
            <a:srgbClr val="F26B43"/>
          </p15:clr>
        </p15:guide>
        <p15:guide id="3" pos="930" userDrawn="1">
          <p15:clr>
            <a:srgbClr val="F26B43"/>
          </p15:clr>
        </p15:guide>
        <p15:guide id="4" pos="1410" userDrawn="1">
          <p15:clr>
            <a:srgbClr val="F26B43"/>
          </p15:clr>
        </p15:guide>
        <p15:guide id="5" pos="1524" userDrawn="1">
          <p15:clr>
            <a:srgbClr val="F26B43"/>
          </p15:clr>
        </p15:guide>
        <p15:guide id="6" pos="2003" userDrawn="1">
          <p15:clr>
            <a:srgbClr val="F26B43"/>
          </p15:clr>
        </p15:guide>
        <p15:guide id="7" pos="2117" userDrawn="1">
          <p15:clr>
            <a:srgbClr val="F26B43"/>
          </p15:clr>
        </p15:guide>
        <p15:guide id="8" pos="2592" userDrawn="1">
          <p15:clr>
            <a:srgbClr val="F26B43"/>
          </p15:clr>
        </p15:guide>
        <p15:guide id="9" pos="2705" userDrawn="1">
          <p15:clr>
            <a:srgbClr val="F26B43"/>
          </p15:clr>
        </p15:guide>
        <p15:guide id="10" pos="3185" userDrawn="1">
          <p15:clr>
            <a:srgbClr val="F26B43"/>
          </p15:clr>
        </p15:guide>
        <p15:guide id="11" pos="3299" userDrawn="1">
          <p15:clr>
            <a:srgbClr val="F26B43"/>
          </p15:clr>
        </p15:guide>
        <p15:guide id="12" pos="3776" userDrawn="1">
          <p15:clr>
            <a:srgbClr val="F26B43"/>
          </p15:clr>
        </p15:guide>
        <p15:guide id="13" pos="3890" userDrawn="1">
          <p15:clr>
            <a:srgbClr val="F26B43"/>
          </p15:clr>
        </p15:guide>
        <p15:guide id="14" pos="4368" userDrawn="1">
          <p15:clr>
            <a:srgbClr val="F26B43"/>
          </p15:clr>
        </p15:guide>
        <p15:guide id="15" pos="4482" userDrawn="1">
          <p15:clr>
            <a:srgbClr val="F26B43"/>
          </p15:clr>
        </p15:guide>
        <p15:guide id="16" pos="4959" userDrawn="1">
          <p15:clr>
            <a:srgbClr val="F26B43"/>
          </p15:clr>
        </p15:guide>
        <p15:guide id="17" pos="5075" userDrawn="1">
          <p15:clr>
            <a:srgbClr val="F26B43"/>
          </p15:clr>
        </p15:guide>
        <p15:guide id="18" pos="5552" userDrawn="1">
          <p15:clr>
            <a:srgbClr val="F26B43"/>
          </p15:clr>
        </p15:guide>
        <p15:guide id="19" pos="5666" userDrawn="1">
          <p15:clr>
            <a:srgbClr val="F26B43"/>
          </p15:clr>
        </p15:guide>
        <p15:guide id="20" pos="6143" userDrawn="1">
          <p15:clr>
            <a:srgbClr val="F26B43"/>
          </p15:clr>
        </p15:guide>
        <p15:guide id="21" pos="6254" userDrawn="1">
          <p15:clr>
            <a:srgbClr val="F26B43"/>
          </p15:clr>
        </p15:guide>
        <p15:guide id="22" pos="6734" userDrawn="1">
          <p15:clr>
            <a:srgbClr val="F26B43"/>
          </p15:clr>
        </p15:guide>
        <p15:guide id="23" pos="6846" userDrawn="1">
          <p15:clr>
            <a:srgbClr val="F26B43"/>
          </p15:clr>
        </p15:guide>
        <p15:guide id="24" pos="7325" userDrawn="1">
          <p15:clr>
            <a:srgbClr val="F26B43"/>
          </p15:clr>
        </p15:guide>
        <p15:guide id="26" orient="horz" pos="3902" userDrawn="1">
          <p15:clr>
            <a:srgbClr val="F26B43"/>
          </p15:clr>
        </p15:guide>
        <p15:guide id="27" orient="horz" pos="663" userDrawn="1">
          <p15:clr>
            <a:srgbClr val="F26B43"/>
          </p15:clr>
        </p15:guide>
        <p15:guide id="28" orient="horz" pos="10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png"/><Relationship Id="rId11" Type="http://schemas.openxmlformats.org/officeDocument/2006/relationships/image" Target="../media/image12.png"/><Relationship Id="rId5" Type="http://schemas.openxmlformats.org/officeDocument/2006/relationships/customXml" Target="../ink/ink2.xml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customXml" Target="../ink/ink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eadline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Model profile Magnet-Leakage</a:t>
            </a:r>
          </a:p>
        </p:txBody>
      </p:sp>
    </p:spTree>
    <p:extLst>
      <p:ext uri="{BB962C8B-B14F-4D97-AF65-F5344CB8AC3E}">
        <p14:creationId xmlns:p14="http://schemas.microsoft.com/office/powerpoint/2010/main" val="3065809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line">
            <a:extLst>
              <a:ext uri="{FF2B5EF4-FFF2-40B4-BE49-F238E27FC236}">
                <a16:creationId xmlns:a16="http://schemas.microsoft.com/office/drawing/2014/main" id="{E478A46A-F754-4114-8F23-740239AA3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71B78403-8FF7-16AD-9B6B-079BAD448B20}"/>
              </a:ext>
            </a:extLst>
          </p:cNvPr>
          <p:cNvSpPr txBox="1">
            <a:spLocks/>
          </p:cNvSpPr>
          <p:nvPr/>
        </p:nvSpPr>
        <p:spPr>
          <a:xfrm>
            <a:off x="540000" y="859090"/>
            <a:ext cx="4955544" cy="140862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8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64000" marR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216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96000" marR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spcBef>
                <a:spcPts val="16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de-DE" dirty="0"/>
              <a:t>Take </a:t>
            </a:r>
            <a:r>
              <a:rPr lang="de-DE" dirty="0" err="1"/>
              <a:t>raw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and </a:t>
            </a:r>
            <a:r>
              <a:rPr lang="de-DE" dirty="0" err="1"/>
              <a:t>cut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in time </a:t>
            </a:r>
            <a:r>
              <a:rPr lang="de-DE" dirty="0" err="1"/>
              <a:t>samples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e.g. 150 </a:t>
            </a:r>
            <a:r>
              <a:rPr lang="de-DE" dirty="0" err="1"/>
              <a:t>days</a:t>
            </a:r>
            <a:r>
              <a:rPr lang="de-DE" dirty="0"/>
              <a:t>. </a:t>
            </a:r>
            <a:r>
              <a:rPr lang="de-DE" b="0" dirty="0"/>
              <a:t>(Data </a:t>
            </a:r>
            <a:r>
              <a:rPr lang="de-DE" b="0" dirty="0" err="1"/>
              <a:t>of</a:t>
            </a:r>
            <a:r>
              <a:rPr lang="de-DE" b="0" dirty="0"/>
              <a:t> </a:t>
            </a:r>
            <a:r>
              <a:rPr lang="de-DE" b="0" dirty="0" err="1"/>
              <a:t>the</a:t>
            </a:r>
            <a:r>
              <a:rPr lang="de-DE" b="0" dirty="0"/>
              <a:t> </a:t>
            </a:r>
            <a:r>
              <a:rPr lang="de-DE" b="0" dirty="0" err="1"/>
              <a:t>two</a:t>
            </a:r>
            <a:r>
              <a:rPr lang="de-DE" b="0" dirty="0"/>
              <a:t> variables PHAP and </a:t>
            </a:r>
            <a:r>
              <a:rPr lang="de-DE" b="0" dirty="0" err="1"/>
              <a:t>helium</a:t>
            </a:r>
            <a:r>
              <a:rPr lang="de-DE" b="0" dirty="0"/>
              <a:t> </a:t>
            </a:r>
            <a:r>
              <a:rPr lang="de-DE" b="0" dirty="0" err="1"/>
              <a:t>level</a:t>
            </a:r>
            <a:r>
              <a:rPr lang="de-DE" b="0" dirty="0"/>
              <a:t> </a:t>
            </a:r>
            <a:r>
              <a:rPr lang="de-DE" b="0" dirty="0" err="1"/>
              <a:t>are</a:t>
            </a:r>
            <a:r>
              <a:rPr lang="de-DE" b="0" dirty="0"/>
              <a:t> </a:t>
            </a:r>
            <a:r>
              <a:rPr lang="de-DE" b="0" dirty="0" err="1"/>
              <a:t>taken</a:t>
            </a:r>
            <a:r>
              <a:rPr lang="de-DE" b="0" dirty="0"/>
              <a:t> </a:t>
            </a:r>
            <a:r>
              <a:rPr lang="de-DE" b="0" dirty="0" err="1"/>
              <a:t>into</a:t>
            </a:r>
            <a:r>
              <a:rPr lang="de-DE" b="0" dirty="0"/>
              <a:t> </a:t>
            </a:r>
            <a:r>
              <a:rPr lang="de-DE" b="0" dirty="0" err="1"/>
              <a:t>consideration</a:t>
            </a:r>
            <a:r>
              <a:rPr lang="de-DE" b="0" dirty="0"/>
              <a:t> at </a:t>
            </a:r>
            <a:r>
              <a:rPr lang="de-DE" b="0" dirty="0" err="1"/>
              <a:t>this</a:t>
            </a:r>
            <a:r>
              <a:rPr lang="de-DE" b="0" dirty="0"/>
              <a:t> time)</a:t>
            </a:r>
          </a:p>
          <a:p>
            <a:endParaRPr lang="de-DE" dirty="0"/>
          </a:p>
        </p:txBody>
      </p:sp>
      <p:grpSp>
        <p:nvGrpSpPr>
          <p:cNvPr id="60" name="Gruppieren 59">
            <a:extLst>
              <a:ext uri="{FF2B5EF4-FFF2-40B4-BE49-F238E27FC236}">
                <a16:creationId xmlns:a16="http://schemas.microsoft.com/office/drawing/2014/main" id="{6E63E8E8-4034-A423-86A0-D737F0021BAB}"/>
              </a:ext>
            </a:extLst>
          </p:cNvPr>
          <p:cNvGrpSpPr/>
          <p:nvPr/>
        </p:nvGrpSpPr>
        <p:grpSpPr>
          <a:xfrm>
            <a:off x="5589007" y="448056"/>
            <a:ext cx="4161418" cy="4155804"/>
            <a:chOff x="5589007" y="448056"/>
            <a:chExt cx="4161418" cy="4155804"/>
          </a:xfrm>
        </p:grpSpPr>
        <p:cxnSp>
          <p:nvCxnSpPr>
            <p:cNvPr id="4" name="Gerader Verbinder 3">
              <a:extLst>
                <a:ext uri="{FF2B5EF4-FFF2-40B4-BE49-F238E27FC236}">
                  <a16:creationId xmlns:a16="http://schemas.microsoft.com/office/drawing/2014/main" id="{46831315-0D31-B8B4-BC9D-306F270443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63372" y="448056"/>
              <a:ext cx="11962" cy="1478139"/>
            </a:xfrm>
            <a:prstGeom prst="line">
              <a:avLst/>
            </a:prstGeom>
            <a:ln w="25400" cap="rnd">
              <a:solidFill>
                <a:schemeClr val="tx1"/>
              </a:solidFill>
              <a:prstDash val="solid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EFE75542-0B41-0060-2F35-85A501C5AEF9}"/>
                </a:ext>
              </a:extLst>
            </p:cNvPr>
            <p:cNvCxnSpPr/>
            <p:nvPr/>
          </p:nvCxnSpPr>
          <p:spPr>
            <a:xfrm>
              <a:off x="5963372" y="1926195"/>
              <a:ext cx="3472243" cy="0"/>
            </a:xfrm>
            <a:prstGeom prst="line">
              <a:avLst/>
            </a:prstGeom>
            <a:ln w="25400" cap="rnd">
              <a:solidFill>
                <a:schemeClr val="tx1"/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6" name="Freihand 15">
                  <a:extLst>
                    <a:ext uri="{FF2B5EF4-FFF2-40B4-BE49-F238E27FC236}">
                      <a16:creationId xmlns:a16="http://schemas.microsoft.com/office/drawing/2014/main" id="{C52DEE7E-E0DB-E505-24BD-879863061913}"/>
                    </a:ext>
                  </a:extLst>
                </p14:cNvPr>
                <p14:cNvContentPartPr/>
                <p14:nvPr/>
              </p14:nvContentPartPr>
              <p14:xfrm>
                <a:off x="6022831" y="890135"/>
                <a:ext cx="3478840" cy="147919"/>
              </p14:xfrm>
            </p:contentPart>
          </mc:Choice>
          <mc:Fallback xmlns="">
            <p:pic>
              <p:nvPicPr>
                <p:cNvPr id="16" name="Freihand 15">
                  <a:extLst>
                    <a:ext uri="{FF2B5EF4-FFF2-40B4-BE49-F238E27FC236}">
                      <a16:creationId xmlns:a16="http://schemas.microsoft.com/office/drawing/2014/main" id="{C52DEE7E-E0DB-E505-24BD-87986306191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016711" y="884017"/>
                  <a:ext cx="3491079" cy="1601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2A36DD8C-82F4-AE59-8A87-E7A1BE74E034}"/>
                    </a:ext>
                  </a:extLst>
                </p14:cNvPr>
                <p14:cNvContentPartPr/>
                <p14:nvPr/>
              </p14:nvContentPartPr>
              <p14:xfrm>
                <a:off x="6038856" y="1650752"/>
                <a:ext cx="3466877" cy="84275"/>
              </p14:xfrm>
            </p:contentPart>
          </mc:Choice>
          <mc:Fallback xmlns=""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2A36DD8C-82F4-AE59-8A87-E7A1BE74E03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032736" y="1644656"/>
                  <a:ext cx="3479116" cy="96468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8233413D-CB93-CA04-7963-4BB403DEF92E}"/>
                </a:ext>
              </a:extLst>
            </p:cNvPr>
            <p:cNvSpPr txBox="1"/>
            <p:nvPr/>
          </p:nvSpPr>
          <p:spPr>
            <a:xfrm>
              <a:off x="8938034" y="757904"/>
              <a:ext cx="713919" cy="131889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de-DE" sz="1000" dirty="0"/>
                <a:t>Helium </a:t>
              </a:r>
              <a:r>
                <a:rPr lang="de-DE" sz="1000" dirty="0" err="1"/>
                <a:t>level</a:t>
              </a:r>
              <a:endParaRPr lang="de-DE" sz="1000" dirty="0"/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57C8FA4D-DA58-7917-C83C-909CBB157258}"/>
                </a:ext>
              </a:extLst>
            </p:cNvPr>
            <p:cNvSpPr txBox="1"/>
            <p:nvPr/>
          </p:nvSpPr>
          <p:spPr>
            <a:xfrm>
              <a:off x="9036506" y="1539067"/>
              <a:ext cx="713919" cy="131889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de-DE" sz="1000" dirty="0" err="1">
                  <a:solidFill>
                    <a:srgbClr val="FF0000"/>
                  </a:solidFill>
                </a:rPr>
                <a:t>phap</a:t>
              </a:r>
              <a:endParaRPr lang="de-DE" sz="1000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2142CD71-196E-DB56-5003-15DDC40DBB22}"/>
                </a:ext>
              </a:extLst>
            </p:cNvPr>
            <p:cNvSpPr txBox="1"/>
            <p:nvPr/>
          </p:nvSpPr>
          <p:spPr>
            <a:xfrm rot="16200000">
              <a:off x="5646277" y="1198760"/>
              <a:ext cx="284491" cy="167663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de-DE" dirty="0" err="1"/>
                <a:t>value</a:t>
              </a:r>
              <a:endParaRPr lang="de-DE" dirty="0"/>
            </a:p>
          </p:txBody>
        </p:sp>
        <p:sp>
          <p:nvSpPr>
            <p:cNvPr id="21" name="Textfeld 20">
              <a:extLst>
                <a:ext uri="{FF2B5EF4-FFF2-40B4-BE49-F238E27FC236}">
                  <a16:creationId xmlns:a16="http://schemas.microsoft.com/office/drawing/2014/main" id="{AF21063E-680A-94EB-C8EA-BE44AE603099}"/>
                </a:ext>
              </a:extLst>
            </p:cNvPr>
            <p:cNvSpPr txBox="1"/>
            <p:nvPr/>
          </p:nvSpPr>
          <p:spPr>
            <a:xfrm>
              <a:off x="7458569" y="1950864"/>
              <a:ext cx="329917" cy="144578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de-DE" dirty="0"/>
                <a:t>date</a:t>
              </a:r>
            </a:p>
          </p:txBody>
        </p: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4B741633-958B-135E-08B5-C556441B9499}"/>
                </a:ext>
              </a:extLst>
            </p:cNvPr>
            <p:cNvCxnSpPr/>
            <p:nvPr/>
          </p:nvCxnSpPr>
          <p:spPr>
            <a:xfrm>
              <a:off x="6087767" y="1926195"/>
              <a:ext cx="0" cy="24669"/>
            </a:xfrm>
            <a:prstGeom prst="line">
              <a:avLst/>
            </a:prstGeom>
            <a:ln w="12700" cap="rnd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C3B21785-BDE8-A20C-0918-5140DB433AB5}"/>
                </a:ext>
              </a:extLst>
            </p:cNvPr>
            <p:cNvCxnSpPr/>
            <p:nvPr/>
          </p:nvCxnSpPr>
          <p:spPr>
            <a:xfrm>
              <a:off x="9348394" y="1926195"/>
              <a:ext cx="0" cy="24669"/>
            </a:xfrm>
            <a:prstGeom prst="line">
              <a:avLst/>
            </a:prstGeom>
            <a:ln w="12700" cap="rnd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260A7BCD-1C7A-B210-59E4-80A9FDF26596}"/>
                </a:ext>
              </a:extLst>
            </p:cNvPr>
            <p:cNvSpPr txBox="1"/>
            <p:nvPr/>
          </p:nvSpPr>
          <p:spPr>
            <a:xfrm>
              <a:off x="6001114" y="1950864"/>
              <a:ext cx="173306" cy="95237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de-DE" sz="1050" dirty="0"/>
                <a:t>2021</a:t>
              </a: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2E6136DC-227C-0932-850A-2BE93110A889}"/>
                </a:ext>
              </a:extLst>
            </p:cNvPr>
            <p:cNvSpPr txBox="1"/>
            <p:nvPr/>
          </p:nvSpPr>
          <p:spPr>
            <a:xfrm>
              <a:off x="9262310" y="1950864"/>
              <a:ext cx="173306" cy="95237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de-DE" sz="1050" dirty="0"/>
                <a:t>2024</a:t>
              </a:r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CD54E19D-1D0E-5D2F-2EB9-347C299ECF74}"/>
                </a:ext>
              </a:extLst>
            </p:cNvPr>
            <p:cNvSpPr/>
            <p:nvPr/>
          </p:nvSpPr>
          <p:spPr>
            <a:xfrm>
              <a:off x="6022831" y="699570"/>
              <a:ext cx="1016811" cy="1226625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29000"/>
              </a:schemeClr>
            </a:solidFill>
            <a:ln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16CDD665-08EF-BBB4-B223-2F668701C79D}"/>
                </a:ext>
              </a:extLst>
            </p:cNvPr>
            <p:cNvSpPr txBox="1"/>
            <p:nvPr/>
          </p:nvSpPr>
          <p:spPr>
            <a:xfrm>
              <a:off x="6087767" y="698967"/>
              <a:ext cx="1219279" cy="147919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de-DE" sz="800" dirty="0"/>
                <a:t>150 </a:t>
              </a:r>
              <a:r>
                <a:rPr lang="de-DE" sz="800" dirty="0" err="1"/>
                <a:t>day</a:t>
              </a:r>
              <a:r>
                <a:rPr lang="de-DE" sz="800" dirty="0"/>
                <a:t> time </a:t>
              </a:r>
              <a:r>
                <a:rPr lang="de-DE" sz="800" dirty="0" err="1"/>
                <a:t>window</a:t>
              </a:r>
              <a:endParaRPr lang="de-DE" sz="800" dirty="0"/>
            </a:p>
          </p:txBody>
        </p:sp>
        <p:cxnSp>
          <p:nvCxnSpPr>
            <p:cNvPr id="32" name="Gerade Verbindung mit Pfeil 31">
              <a:extLst>
                <a:ext uri="{FF2B5EF4-FFF2-40B4-BE49-F238E27FC236}">
                  <a16:creationId xmlns:a16="http://schemas.microsoft.com/office/drawing/2014/main" id="{36A01F72-4098-83F6-35C6-21043EA7408D}"/>
                </a:ext>
              </a:extLst>
            </p:cNvPr>
            <p:cNvCxnSpPr>
              <a:stCxn id="27" idx="3"/>
            </p:cNvCxnSpPr>
            <p:nvPr/>
          </p:nvCxnSpPr>
          <p:spPr>
            <a:xfrm>
              <a:off x="7039642" y="1312882"/>
              <a:ext cx="136203" cy="0"/>
            </a:xfrm>
            <a:prstGeom prst="straightConnector1">
              <a:avLst/>
            </a:prstGeom>
            <a:ln w="19050" cap="rnd">
              <a:solidFill>
                <a:srgbClr val="009999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B47BF4A0-489A-39F4-79CA-3F04628362D7}"/>
                </a:ext>
              </a:extLst>
            </p:cNvPr>
            <p:cNvSpPr/>
            <p:nvPr/>
          </p:nvSpPr>
          <p:spPr>
            <a:xfrm>
              <a:off x="6057927" y="3585133"/>
              <a:ext cx="901025" cy="101872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8D0BD0BC-3095-869E-B349-816D288AA85E}"/>
                </a:ext>
              </a:extLst>
            </p:cNvPr>
            <p:cNvSpPr/>
            <p:nvPr/>
          </p:nvSpPr>
          <p:spPr>
            <a:xfrm>
              <a:off x="6030014" y="3550279"/>
              <a:ext cx="901025" cy="101872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D793C28F-E724-6C27-DFD8-B1B9BD21C172}"/>
                </a:ext>
              </a:extLst>
            </p:cNvPr>
            <p:cNvSpPr/>
            <p:nvPr/>
          </p:nvSpPr>
          <p:spPr>
            <a:xfrm>
              <a:off x="6000949" y="3515426"/>
              <a:ext cx="901025" cy="101872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F23485C8-AC33-828A-093C-167DDBB3242E}"/>
                </a:ext>
              </a:extLst>
            </p:cNvPr>
            <p:cNvSpPr/>
            <p:nvPr/>
          </p:nvSpPr>
          <p:spPr>
            <a:xfrm>
              <a:off x="5964743" y="3474835"/>
              <a:ext cx="901025" cy="101872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7" name="Freihand 36">
                  <a:extLst>
                    <a:ext uri="{FF2B5EF4-FFF2-40B4-BE49-F238E27FC236}">
                      <a16:creationId xmlns:a16="http://schemas.microsoft.com/office/drawing/2014/main" id="{EFA9ED60-5144-97EC-3068-30AEEAB81CC7}"/>
                    </a:ext>
                  </a:extLst>
                </p14:cNvPr>
                <p14:cNvContentPartPr/>
                <p14:nvPr/>
              </p14:nvContentPartPr>
              <p14:xfrm>
                <a:off x="5986846" y="3647542"/>
                <a:ext cx="874619" cy="128651"/>
              </p14:xfrm>
            </p:contentPart>
          </mc:Choice>
          <mc:Fallback xmlns="">
            <p:pic>
              <p:nvPicPr>
                <p:cNvPr id="37" name="Freihand 36">
                  <a:extLst>
                    <a:ext uri="{FF2B5EF4-FFF2-40B4-BE49-F238E27FC236}">
                      <a16:creationId xmlns:a16="http://schemas.microsoft.com/office/drawing/2014/main" id="{EFA9ED60-5144-97EC-3068-30AEEAB81CC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980727" y="3641433"/>
                  <a:ext cx="886856" cy="1408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44F506CD-8A7C-FCB5-ABD8-465FADAF427C}"/>
                    </a:ext>
                  </a:extLst>
                </p14:cNvPr>
                <p14:cNvContentPartPr/>
                <p14:nvPr/>
              </p14:nvContentPartPr>
              <p14:xfrm>
                <a:off x="5975334" y="4260240"/>
                <a:ext cx="878682" cy="74544"/>
              </p14:xfrm>
            </p:contentPart>
          </mc:Choice>
          <mc:Fallback xmlns=""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44F506CD-8A7C-FCB5-ABD8-465FADAF427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969215" y="4254147"/>
                  <a:ext cx="890921" cy="86729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06E12F27-3519-AA03-7506-7AD8393D04C5}"/>
                </a:ext>
              </a:extLst>
            </p:cNvPr>
            <p:cNvSpPr txBox="1"/>
            <p:nvPr/>
          </p:nvSpPr>
          <p:spPr>
            <a:xfrm>
              <a:off x="5993893" y="4384377"/>
              <a:ext cx="173306" cy="95237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de-DE" sz="900" dirty="0"/>
                <a:t>Day 0</a:t>
              </a: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226985F4-F1E4-E2BE-3AA9-742301C61E9E}"/>
                </a:ext>
              </a:extLst>
            </p:cNvPr>
            <p:cNvSpPr txBox="1"/>
            <p:nvPr/>
          </p:nvSpPr>
          <p:spPr>
            <a:xfrm>
              <a:off x="6501279" y="4387425"/>
              <a:ext cx="173306" cy="95237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de-DE" sz="900" dirty="0"/>
                <a:t>Day 150</a:t>
              </a:r>
            </a:p>
          </p:txBody>
        </p:sp>
        <p:sp>
          <p:nvSpPr>
            <p:cNvPr id="45" name="Freihandform: Form 44">
              <a:extLst>
                <a:ext uri="{FF2B5EF4-FFF2-40B4-BE49-F238E27FC236}">
                  <a16:creationId xmlns:a16="http://schemas.microsoft.com/office/drawing/2014/main" id="{BC9CAC19-6C36-75A8-FBA7-FF7ECF214677}"/>
                </a:ext>
              </a:extLst>
            </p:cNvPr>
            <p:cNvSpPr/>
            <p:nvPr/>
          </p:nvSpPr>
          <p:spPr>
            <a:xfrm>
              <a:off x="5589007" y="1763877"/>
              <a:ext cx="345299" cy="1661617"/>
            </a:xfrm>
            <a:custGeom>
              <a:avLst/>
              <a:gdLst>
                <a:gd name="connsiteX0" fmla="*/ 393200 w 402344"/>
                <a:gd name="connsiteY0" fmla="*/ 0 h 1179576"/>
                <a:gd name="connsiteX1" fmla="*/ 8 w 402344"/>
                <a:gd name="connsiteY1" fmla="*/ 548640 h 1179576"/>
                <a:gd name="connsiteX2" fmla="*/ 402344 w 402344"/>
                <a:gd name="connsiteY2" fmla="*/ 1179576 h 1179576"/>
                <a:gd name="connsiteX3" fmla="*/ 402344 w 402344"/>
                <a:gd name="connsiteY3" fmla="*/ 1179576 h 1179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2344" h="1179576">
                  <a:moveTo>
                    <a:pt x="393200" y="0"/>
                  </a:moveTo>
                  <a:cubicBezTo>
                    <a:pt x="195842" y="176022"/>
                    <a:pt x="-1516" y="352044"/>
                    <a:pt x="8" y="548640"/>
                  </a:cubicBezTo>
                  <a:cubicBezTo>
                    <a:pt x="1532" y="745236"/>
                    <a:pt x="402344" y="1179576"/>
                    <a:pt x="402344" y="1179576"/>
                  </a:cubicBezTo>
                  <a:lnTo>
                    <a:pt x="402344" y="1179576"/>
                  </a:lnTo>
                </a:path>
              </a:pathLst>
            </a:custGeom>
            <a:ln w="2540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45FBDFBB-56C8-C769-D62D-14C07E335FB5}"/>
              </a:ext>
            </a:extLst>
          </p:cNvPr>
          <p:cNvGrpSpPr/>
          <p:nvPr/>
        </p:nvGrpSpPr>
        <p:grpSpPr>
          <a:xfrm>
            <a:off x="7039642" y="2488397"/>
            <a:ext cx="5085049" cy="3464349"/>
            <a:chOff x="410495" y="3663716"/>
            <a:chExt cx="5085049" cy="3464349"/>
          </a:xfrm>
        </p:grpSpPr>
        <p:pic>
          <p:nvPicPr>
            <p:cNvPr id="54" name="Grafik 53">
              <a:extLst>
                <a:ext uri="{FF2B5EF4-FFF2-40B4-BE49-F238E27FC236}">
                  <a16:creationId xmlns:a16="http://schemas.microsoft.com/office/drawing/2014/main" id="{08A099E2-6254-C9D1-87B6-1EF5C317DD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304474" y="3663716"/>
              <a:ext cx="3191070" cy="3264493"/>
            </a:xfrm>
            <a:prstGeom prst="rect">
              <a:avLst/>
            </a:prstGeom>
          </p:spPr>
        </p:pic>
        <p:sp>
          <p:nvSpPr>
            <p:cNvPr id="55" name="Freihandform: Form 54">
              <a:extLst>
                <a:ext uri="{FF2B5EF4-FFF2-40B4-BE49-F238E27FC236}">
                  <a16:creationId xmlns:a16="http://schemas.microsoft.com/office/drawing/2014/main" id="{AB993988-5363-A2B9-7CD6-0A2EFDA4F443}"/>
                </a:ext>
              </a:extLst>
            </p:cNvPr>
            <p:cNvSpPr/>
            <p:nvPr/>
          </p:nvSpPr>
          <p:spPr>
            <a:xfrm rot="5400000" flipV="1">
              <a:off x="1299168" y="4046218"/>
              <a:ext cx="345299" cy="2122646"/>
            </a:xfrm>
            <a:custGeom>
              <a:avLst/>
              <a:gdLst>
                <a:gd name="connsiteX0" fmla="*/ 393200 w 402344"/>
                <a:gd name="connsiteY0" fmla="*/ 0 h 1179576"/>
                <a:gd name="connsiteX1" fmla="*/ 8 w 402344"/>
                <a:gd name="connsiteY1" fmla="*/ 548640 h 1179576"/>
                <a:gd name="connsiteX2" fmla="*/ 402344 w 402344"/>
                <a:gd name="connsiteY2" fmla="*/ 1179576 h 1179576"/>
                <a:gd name="connsiteX3" fmla="*/ 402344 w 402344"/>
                <a:gd name="connsiteY3" fmla="*/ 1179576 h 1179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2344" h="1179576">
                  <a:moveTo>
                    <a:pt x="393200" y="0"/>
                  </a:moveTo>
                  <a:cubicBezTo>
                    <a:pt x="195842" y="176022"/>
                    <a:pt x="-1516" y="352044"/>
                    <a:pt x="8" y="548640"/>
                  </a:cubicBezTo>
                  <a:cubicBezTo>
                    <a:pt x="1532" y="745236"/>
                    <a:pt x="402344" y="1179576"/>
                    <a:pt x="402344" y="1179576"/>
                  </a:cubicBezTo>
                  <a:lnTo>
                    <a:pt x="402344" y="1179576"/>
                  </a:lnTo>
                </a:path>
              </a:pathLst>
            </a:custGeom>
            <a:ln w="2540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A211D623-2581-977D-3C7D-D43A9F67CA7C}"/>
                </a:ext>
              </a:extLst>
            </p:cNvPr>
            <p:cNvSpPr txBox="1"/>
            <p:nvPr/>
          </p:nvSpPr>
          <p:spPr>
            <a:xfrm>
              <a:off x="916819" y="5047368"/>
              <a:ext cx="1109996" cy="292929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de-DE" dirty="0"/>
                <a:t>Embedding</a:t>
              </a: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710C89CA-28A3-514C-335B-7F15AA28DB0C}"/>
                </a:ext>
              </a:extLst>
            </p:cNvPr>
            <p:cNvSpPr txBox="1"/>
            <p:nvPr/>
          </p:nvSpPr>
          <p:spPr>
            <a:xfrm>
              <a:off x="3345011" y="6835136"/>
              <a:ext cx="1109996" cy="292929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de-DE" dirty="0"/>
                <a:t>Latent </a:t>
              </a:r>
              <a:r>
                <a:rPr lang="de-DE" dirty="0" err="1"/>
                <a:t>space</a:t>
              </a:r>
              <a:endParaRPr lang="de-DE" dirty="0"/>
            </a:p>
          </p:txBody>
        </p:sp>
      </p:grpSp>
      <p:sp>
        <p:nvSpPr>
          <p:cNvPr id="62" name="Inhaltsplatzhalter 2">
            <a:extLst>
              <a:ext uri="{FF2B5EF4-FFF2-40B4-BE49-F238E27FC236}">
                <a16:creationId xmlns:a16="http://schemas.microsoft.com/office/drawing/2014/main" id="{C16ADA78-D5B5-C41B-DB2D-572C413026CA}"/>
              </a:ext>
            </a:extLst>
          </p:cNvPr>
          <p:cNvSpPr txBox="1">
            <a:spLocks/>
          </p:cNvSpPr>
          <p:nvPr/>
        </p:nvSpPr>
        <p:spPr>
          <a:xfrm>
            <a:off x="518081" y="3324922"/>
            <a:ext cx="4955544" cy="140862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8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64000" marR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216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96000" marR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spcBef>
                <a:spcPts val="16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 startAt="2"/>
            </a:pPr>
            <a:r>
              <a:rPr lang="de-DE" dirty="0" err="1"/>
              <a:t>Embed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in a latent </a:t>
            </a:r>
            <a:r>
              <a:rPr lang="de-DE" dirty="0" err="1"/>
              <a:t>low</a:t>
            </a:r>
            <a:r>
              <a:rPr lang="de-DE" dirty="0"/>
              <a:t> </a:t>
            </a:r>
            <a:r>
              <a:rPr lang="de-DE" dirty="0" err="1"/>
              <a:t>dimensonal</a:t>
            </a:r>
            <a:r>
              <a:rPr lang="de-DE" dirty="0"/>
              <a:t> </a:t>
            </a:r>
            <a:r>
              <a:rPr lang="de-DE" dirty="0" err="1"/>
              <a:t>space</a:t>
            </a:r>
            <a:r>
              <a:rPr lang="de-DE" dirty="0"/>
              <a:t>, </a:t>
            </a:r>
            <a:r>
              <a:rPr lang="de-DE" b="0" dirty="0"/>
              <a:t>so </a:t>
            </a:r>
            <a:r>
              <a:rPr lang="de-DE" b="0" dirty="0" err="1"/>
              <a:t>that</a:t>
            </a:r>
            <a:r>
              <a:rPr lang="de-DE" b="0" dirty="0"/>
              <a:t> </a:t>
            </a:r>
            <a:r>
              <a:rPr lang="de-DE" b="0" dirty="0" err="1"/>
              <a:t>similar</a:t>
            </a:r>
            <a:r>
              <a:rPr lang="de-DE" b="0" dirty="0"/>
              <a:t> </a:t>
            </a:r>
            <a:r>
              <a:rPr lang="de-DE" b="0" dirty="0" err="1"/>
              <a:t>data</a:t>
            </a:r>
            <a:r>
              <a:rPr lang="de-DE" b="0" dirty="0"/>
              <a:t> </a:t>
            </a:r>
            <a:r>
              <a:rPr lang="de-DE" b="0" dirty="0" err="1"/>
              <a:t>samples</a:t>
            </a:r>
            <a:r>
              <a:rPr lang="de-DE" b="0" dirty="0"/>
              <a:t> </a:t>
            </a:r>
            <a:r>
              <a:rPr lang="de-DE" b="0" dirty="0" err="1"/>
              <a:t>are</a:t>
            </a:r>
            <a:r>
              <a:rPr lang="de-DE" b="0" dirty="0"/>
              <a:t> </a:t>
            </a:r>
            <a:r>
              <a:rPr lang="de-DE" b="0" dirty="0" err="1"/>
              <a:t>close</a:t>
            </a:r>
            <a:r>
              <a:rPr lang="de-DE" b="0" dirty="0"/>
              <a:t> </a:t>
            </a:r>
            <a:r>
              <a:rPr lang="de-DE" b="0" dirty="0" err="1"/>
              <a:t>together</a:t>
            </a:r>
            <a:r>
              <a:rPr lang="de-DE" b="0" dirty="0"/>
              <a:t>. This </a:t>
            </a:r>
            <a:r>
              <a:rPr lang="de-DE" b="0" dirty="0" err="1"/>
              <a:t>is</a:t>
            </a:r>
            <a:r>
              <a:rPr lang="de-DE" b="0" dirty="0"/>
              <a:t> </a:t>
            </a:r>
            <a:r>
              <a:rPr lang="de-DE" b="0" dirty="0" err="1"/>
              <a:t>done</a:t>
            </a:r>
            <a:r>
              <a:rPr lang="de-DE" b="0" dirty="0"/>
              <a:t> </a:t>
            </a:r>
            <a:r>
              <a:rPr lang="de-DE" b="0" dirty="0" err="1"/>
              <a:t>by</a:t>
            </a:r>
            <a:r>
              <a:rPr lang="de-DE" b="0" dirty="0"/>
              <a:t> an (</a:t>
            </a:r>
            <a:r>
              <a:rPr lang="de-DE" b="0" dirty="0" err="1"/>
              <a:t>convolutional</a:t>
            </a:r>
            <a:r>
              <a:rPr lang="de-DE" b="0" dirty="0"/>
              <a:t> </a:t>
            </a:r>
            <a:r>
              <a:rPr lang="de-DE" b="0" dirty="0" err="1"/>
              <a:t>variational</a:t>
            </a:r>
            <a:r>
              <a:rPr lang="de-DE" b="0" dirty="0"/>
              <a:t>) </a:t>
            </a:r>
            <a:r>
              <a:rPr lang="de-DE" b="0" dirty="0" err="1"/>
              <a:t>autoencoder</a:t>
            </a:r>
            <a:r>
              <a:rPr lang="de-DE" b="0" dirty="0"/>
              <a:t> </a:t>
            </a:r>
            <a:r>
              <a:rPr lang="de-DE" b="0" dirty="0" err="1"/>
              <a:t>approach</a:t>
            </a:r>
            <a:r>
              <a:rPr lang="de-DE" b="0" dirty="0"/>
              <a:t>.</a:t>
            </a:r>
          </a:p>
          <a:p>
            <a:pPr marL="342900" indent="-342900">
              <a:buAutoNum type="arabicPeriod" startAt="2"/>
            </a:pPr>
            <a:endParaRPr lang="de-DE" dirty="0"/>
          </a:p>
          <a:p>
            <a:pPr marL="342900" indent="-342900">
              <a:buFont typeface="+mj-lt"/>
              <a:buAutoNum type="arabicPeriod"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4397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3B49C1-76A0-5EA9-3871-835F6DD494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line">
            <a:extLst>
              <a:ext uri="{FF2B5EF4-FFF2-40B4-BE49-F238E27FC236}">
                <a16:creationId xmlns:a16="http://schemas.microsoft.com/office/drawing/2014/main" id="{B937A848-4B85-F73C-80A0-E0F6932A9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994F96FF-5BA1-7B12-7F6C-2244539C4D15}"/>
              </a:ext>
            </a:extLst>
          </p:cNvPr>
          <p:cNvSpPr txBox="1">
            <a:spLocks/>
          </p:cNvSpPr>
          <p:nvPr/>
        </p:nvSpPr>
        <p:spPr>
          <a:xfrm>
            <a:off x="540000" y="859090"/>
            <a:ext cx="5339592" cy="67641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8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64000" marR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216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96000" marR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spcBef>
                <a:spcPts val="16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 startAt="3"/>
            </a:pPr>
            <a:r>
              <a:rPr lang="de-DE" dirty="0"/>
              <a:t>Label a </a:t>
            </a:r>
            <a:r>
              <a:rPr lang="de-DE" dirty="0" err="1"/>
              <a:t>few</a:t>
            </a:r>
            <a:r>
              <a:rPr lang="de-DE" dirty="0"/>
              <a:t> </a:t>
            </a:r>
            <a:r>
              <a:rPr lang="de-DE" dirty="0" err="1"/>
              <a:t>samples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hand</a:t>
            </a:r>
            <a:r>
              <a:rPr lang="de-DE" dirty="0"/>
              <a:t> (</a:t>
            </a:r>
            <a:r>
              <a:rPr lang="de-DE" dirty="0" err="1"/>
              <a:t>leaking</a:t>
            </a:r>
            <a:r>
              <a:rPr lang="de-DE" dirty="0"/>
              <a:t> </a:t>
            </a:r>
            <a:r>
              <a:rPr lang="de-DE" dirty="0" err="1"/>
              <a:t>vs</a:t>
            </a:r>
            <a:r>
              <a:rPr lang="de-DE" dirty="0"/>
              <a:t> normal)</a:t>
            </a:r>
          </a:p>
          <a:p>
            <a:endParaRPr lang="de-DE" dirty="0"/>
          </a:p>
          <a:p>
            <a:pPr marL="342900" indent="-342900">
              <a:buFont typeface="+mj-lt"/>
              <a:buAutoNum type="arabicPeriod"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C9BD8FA3-2122-AED9-ABF1-567971012BEC}"/>
              </a:ext>
            </a:extLst>
          </p:cNvPr>
          <p:cNvGrpSpPr/>
          <p:nvPr/>
        </p:nvGrpSpPr>
        <p:grpSpPr>
          <a:xfrm>
            <a:off x="813751" y="1266401"/>
            <a:ext cx="8936674" cy="2793779"/>
            <a:chOff x="813750" y="1796753"/>
            <a:chExt cx="11250261" cy="3598407"/>
          </a:xfrm>
        </p:grpSpPr>
        <p:pic>
          <p:nvPicPr>
            <p:cNvPr id="54" name="Grafik 53">
              <a:extLst>
                <a:ext uri="{FF2B5EF4-FFF2-40B4-BE49-F238E27FC236}">
                  <a16:creationId xmlns:a16="http://schemas.microsoft.com/office/drawing/2014/main" id="{D6D919CB-E6FB-E82C-24CC-C07C46400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3750" y="1796753"/>
              <a:ext cx="3191070" cy="3264493"/>
            </a:xfrm>
            <a:prstGeom prst="rect">
              <a:avLst/>
            </a:prstGeom>
          </p:spPr>
        </p:pic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D8098DC3-88FB-1AF4-F200-D6DFE7BB8CA4}"/>
                </a:ext>
              </a:extLst>
            </p:cNvPr>
            <p:cNvSpPr txBox="1"/>
            <p:nvPr/>
          </p:nvSpPr>
          <p:spPr>
            <a:xfrm>
              <a:off x="1717127" y="5102231"/>
              <a:ext cx="1109996" cy="292929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de-DE" dirty="0"/>
                <a:t>Latent </a:t>
              </a:r>
              <a:r>
                <a:rPr lang="de-DE" dirty="0" err="1"/>
                <a:t>space</a:t>
              </a:r>
              <a:endParaRPr lang="de-DE" dirty="0"/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6C164FDB-F8D9-B5A0-04EC-389BB0A54BB4}"/>
                </a:ext>
              </a:extLst>
            </p:cNvPr>
            <p:cNvSpPr txBox="1"/>
            <p:nvPr/>
          </p:nvSpPr>
          <p:spPr>
            <a:xfrm>
              <a:off x="4485464" y="3152001"/>
              <a:ext cx="1655064" cy="55399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de-DE" dirty="0"/>
                <a:t>2d </a:t>
              </a:r>
              <a:r>
                <a:rPr lang="de-DE" dirty="0" err="1"/>
                <a:t>projection</a:t>
              </a:r>
              <a:r>
                <a:rPr lang="de-DE" dirty="0"/>
                <a:t> </a:t>
              </a:r>
              <a:r>
                <a:rPr lang="de-DE" dirty="0" err="1"/>
                <a:t>of</a:t>
              </a:r>
              <a:r>
                <a:rPr lang="de-DE" dirty="0"/>
                <a:t> latent </a:t>
              </a:r>
              <a:r>
                <a:rPr lang="de-DE" dirty="0" err="1"/>
                <a:t>space</a:t>
              </a:r>
              <a:endParaRPr lang="de-DE" dirty="0"/>
            </a:p>
          </p:txBody>
        </p:sp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7307FC3D-2BD6-B753-4ED1-39F09B106E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09360" y="1991405"/>
              <a:ext cx="5754651" cy="3069841"/>
            </a:xfrm>
            <a:prstGeom prst="rect">
              <a:avLst/>
            </a:prstGeom>
          </p:spPr>
        </p:pic>
        <p:sp>
          <p:nvSpPr>
            <p:cNvPr id="3" name="Freihandform: Form 2">
              <a:extLst>
                <a:ext uri="{FF2B5EF4-FFF2-40B4-BE49-F238E27FC236}">
                  <a16:creationId xmlns:a16="http://schemas.microsoft.com/office/drawing/2014/main" id="{B069F69E-2618-3C3D-2E15-8BB035E36781}"/>
                </a:ext>
              </a:extLst>
            </p:cNvPr>
            <p:cNvSpPr/>
            <p:nvPr/>
          </p:nvSpPr>
          <p:spPr>
            <a:xfrm rot="5400000" flipV="1">
              <a:off x="5139396" y="2061812"/>
              <a:ext cx="345299" cy="2122646"/>
            </a:xfrm>
            <a:custGeom>
              <a:avLst/>
              <a:gdLst>
                <a:gd name="connsiteX0" fmla="*/ 393200 w 402344"/>
                <a:gd name="connsiteY0" fmla="*/ 0 h 1179576"/>
                <a:gd name="connsiteX1" fmla="*/ 8 w 402344"/>
                <a:gd name="connsiteY1" fmla="*/ 548640 h 1179576"/>
                <a:gd name="connsiteX2" fmla="*/ 402344 w 402344"/>
                <a:gd name="connsiteY2" fmla="*/ 1179576 h 1179576"/>
                <a:gd name="connsiteX3" fmla="*/ 402344 w 402344"/>
                <a:gd name="connsiteY3" fmla="*/ 1179576 h 1179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2344" h="1179576">
                  <a:moveTo>
                    <a:pt x="393200" y="0"/>
                  </a:moveTo>
                  <a:cubicBezTo>
                    <a:pt x="195842" y="176022"/>
                    <a:pt x="-1516" y="352044"/>
                    <a:pt x="8" y="548640"/>
                  </a:cubicBezTo>
                  <a:cubicBezTo>
                    <a:pt x="1532" y="745236"/>
                    <a:pt x="402344" y="1179576"/>
                    <a:pt x="402344" y="1179576"/>
                  </a:cubicBezTo>
                  <a:lnTo>
                    <a:pt x="402344" y="1179576"/>
                  </a:lnTo>
                </a:path>
              </a:pathLst>
            </a:custGeom>
            <a:ln w="2540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4789A337-A37C-479E-250A-C6BF11941CD8}"/>
              </a:ext>
            </a:extLst>
          </p:cNvPr>
          <p:cNvSpPr txBox="1">
            <a:spLocks/>
          </p:cNvSpPr>
          <p:nvPr/>
        </p:nvSpPr>
        <p:spPr>
          <a:xfrm>
            <a:off x="540000" y="4784295"/>
            <a:ext cx="5339592" cy="67641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8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64000" marR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216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96000" marR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spcBef>
                <a:spcPts val="16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 startAt="4"/>
            </a:pPr>
            <a:r>
              <a:rPr lang="de-DE" dirty="0"/>
              <a:t>Train / </a:t>
            </a:r>
            <a:r>
              <a:rPr lang="de-DE" dirty="0" err="1"/>
              <a:t>Retrain</a:t>
            </a:r>
            <a:r>
              <a:rPr lang="de-DE" dirty="0"/>
              <a:t> semi-</a:t>
            </a:r>
            <a:r>
              <a:rPr lang="de-DE" dirty="0" err="1"/>
              <a:t>supervised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</a:p>
          <a:p>
            <a:r>
              <a:rPr lang="de-DE" b="0" dirty="0"/>
              <a:t>      (4. and 5. </a:t>
            </a:r>
            <a:r>
              <a:rPr lang="de-DE" b="0" dirty="0" err="1"/>
              <a:t>can</a:t>
            </a:r>
            <a:r>
              <a:rPr lang="de-DE" b="0" dirty="0"/>
              <a:t> </a:t>
            </a:r>
            <a:r>
              <a:rPr lang="de-DE" b="0" dirty="0" err="1"/>
              <a:t>be</a:t>
            </a:r>
            <a:r>
              <a:rPr lang="de-DE" b="0" dirty="0"/>
              <a:t> </a:t>
            </a:r>
            <a:r>
              <a:rPr lang="de-DE" b="0" dirty="0" err="1"/>
              <a:t>done</a:t>
            </a:r>
            <a:r>
              <a:rPr lang="de-DE" b="0" dirty="0"/>
              <a:t> </a:t>
            </a:r>
            <a:r>
              <a:rPr lang="de-DE" b="0" dirty="0" err="1"/>
              <a:t>iteratively</a:t>
            </a:r>
            <a:r>
              <a:rPr lang="de-DE" b="0" dirty="0"/>
              <a:t>)</a:t>
            </a:r>
          </a:p>
          <a:p>
            <a:pPr marL="342900" indent="-342900">
              <a:buAutoNum type="arabicPeriod" startAt="4"/>
            </a:pPr>
            <a:endParaRPr lang="de-DE" dirty="0"/>
          </a:p>
          <a:p>
            <a:pPr marL="342900" indent="-342900">
              <a:buFont typeface="+mj-lt"/>
              <a:buAutoNum type="arabicPeriod"/>
            </a:pPr>
            <a:endParaRPr lang="de-DE" dirty="0"/>
          </a:p>
          <a:p>
            <a:pPr marL="342900" indent="-342900">
              <a:buFont typeface="+mj-lt"/>
              <a:buAutoNum type="arabicPeriod"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pPr marL="342900" indent="-342900">
              <a:buFont typeface="+mj-lt"/>
              <a:buAutoNum type="arabicPeriod"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7AD8E641-A4AD-223C-D200-E7BE348149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4887" y="4543170"/>
            <a:ext cx="2600120" cy="2205102"/>
          </a:xfrm>
          <a:prstGeom prst="rect">
            <a:avLst/>
          </a:prstGeom>
          <a:ln>
            <a:solidFill>
              <a:srgbClr val="4472C4">
                <a:shade val="15000"/>
              </a:srgbClr>
            </a:solidFill>
          </a:ln>
        </p:spPr>
      </p:pic>
    </p:spTree>
    <p:extLst>
      <p:ext uri="{BB962C8B-B14F-4D97-AF65-F5344CB8AC3E}">
        <p14:creationId xmlns:p14="http://schemas.microsoft.com/office/powerpoint/2010/main" val="3442056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07CAECB-68C4-54A5-FD34-B0466C4A87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line">
            <a:extLst>
              <a:ext uri="{FF2B5EF4-FFF2-40B4-BE49-F238E27FC236}">
                <a16:creationId xmlns:a16="http://schemas.microsoft.com/office/drawing/2014/main" id="{23B46CD5-DD08-1A64-D9BD-FF1A01AC1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Data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CA408D5A-8FD4-9048-B3A6-CD701A578F98}"/>
              </a:ext>
            </a:extLst>
          </p:cNvPr>
          <p:cNvSpPr txBox="1">
            <a:spLocks/>
          </p:cNvSpPr>
          <p:nvPr/>
        </p:nvSpPr>
        <p:spPr>
          <a:xfrm>
            <a:off x="540000" y="859090"/>
            <a:ext cx="10515600" cy="473317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8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64000" marR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216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96000" marR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spcBef>
                <a:spcPts val="16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Magnet Data: Feature Table (Pandas DF)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contains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following</a:t>
            </a:r>
            <a:r>
              <a:rPr lang="de-DE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/>
              <a:t>Data </a:t>
            </a:r>
            <a:r>
              <a:rPr lang="de-DE" b="0" dirty="0" err="1"/>
              <a:t>from</a:t>
            </a:r>
            <a:r>
              <a:rPr lang="de-DE" b="0" dirty="0"/>
              <a:t> </a:t>
            </a:r>
            <a:r>
              <a:rPr lang="de-DE" b="0" dirty="0" err="1"/>
              <a:t>system</a:t>
            </a:r>
            <a:r>
              <a:rPr lang="de-DE" b="0" dirty="0"/>
              <a:t> 56005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 err="1"/>
              <a:t>Timepoint</a:t>
            </a:r>
            <a:r>
              <a:rPr lang="de-DE" b="0" dirty="0"/>
              <a:t> = „2024-05-27“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/>
              <a:t>Values </a:t>
            </a:r>
            <a:r>
              <a:rPr lang="de-DE" b="0" dirty="0" err="1"/>
              <a:t>of</a:t>
            </a:r>
            <a:r>
              <a:rPr lang="de-DE" b="0" dirty="0"/>
              <a:t> </a:t>
            </a:r>
            <a:r>
              <a:rPr lang="de-DE" b="0" dirty="0" err="1"/>
              <a:t>the</a:t>
            </a:r>
            <a:r>
              <a:rPr lang="de-DE" b="0" dirty="0"/>
              <a:t> </a:t>
            </a:r>
            <a:r>
              <a:rPr lang="de-DE" b="0" dirty="0" err="1"/>
              <a:t>two</a:t>
            </a:r>
            <a:r>
              <a:rPr lang="de-DE" b="0" dirty="0"/>
              <a:t> variables </a:t>
            </a:r>
            <a:r>
              <a:rPr lang="de-DE" b="0" dirty="0" err="1"/>
              <a:t>helium_level</a:t>
            </a:r>
            <a:r>
              <a:rPr lang="de-DE" b="0" dirty="0"/>
              <a:t> and </a:t>
            </a:r>
            <a:r>
              <a:rPr lang="de-DE" b="0" dirty="0" err="1"/>
              <a:t>phap</a:t>
            </a:r>
            <a:endParaRPr lang="de-DE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dirty="0"/>
              <a:t>A time-</a:t>
            </a:r>
            <a:r>
              <a:rPr lang="de-DE" b="0" dirty="0" err="1"/>
              <a:t>window</a:t>
            </a:r>
            <a:r>
              <a:rPr lang="de-DE" b="0" dirty="0"/>
              <a:t> </a:t>
            </a:r>
            <a:r>
              <a:rPr lang="de-DE" b="0" dirty="0" err="1"/>
              <a:t>of</a:t>
            </a:r>
            <a:r>
              <a:rPr lang="de-DE" b="0" dirty="0"/>
              <a:t> 160 </a:t>
            </a:r>
            <a:r>
              <a:rPr lang="de-DE" b="0" dirty="0" err="1"/>
              <a:t>days</a:t>
            </a:r>
            <a:r>
              <a:rPr lang="de-DE" b="0" dirty="0"/>
              <a:t> </a:t>
            </a:r>
            <a:r>
              <a:rPr lang="de-DE" b="0" dirty="0" err="1"/>
              <a:t>into</a:t>
            </a:r>
            <a:r>
              <a:rPr lang="de-DE" b="0" dirty="0"/>
              <a:t> </a:t>
            </a:r>
            <a:r>
              <a:rPr lang="de-DE" b="0" dirty="0" err="1"/>
              <a:t>the</a:t>
            </a:r>
            <a:r>
              <a:rPr lang="de-DE" b="0" dirty="0"/>
              <a:t> </a:t>
            </a:r>
            <a:r>
              <a:rPr lang="de-DE" b="0" dirty="0" err="1"/>
              <a:t>past</a:t>
            </a:r>
            <a:endParaRPr lang="de-DE" b="0" dirty="0"/>
          </a:p>
          <a:p>
            <a:endParaRPr lang="de-DE" dirty="0"/>
          </a:p>
          <a:p>
            <a:endParaRPr lang="de-DE" dirty="0"/>
          </a:p>
        </p:txBody>
      </p:sp>
      <p:graphicFrame>
        <p:nvGraphicFramePr>
          <p:cNvPr id="4" name="Objekt 3">
            <a:extLst>
              <a:ext uri="{FF2B5EF4-FFF2-40B4-BE49-F238E27FC236}">
                <a16:creationId xmlns:a16="http://schemas.microsoft.com/office/drawing/2014/main" id="{06B32630-65BE-F43A-B19B-A8646075B2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5131" y="1401490"/>
          <a:ext cx="102108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10210972" imgH="581095" progId="Excel.Sheet.12">
                  <p:embed/>
                </p:oleObj>
              </mc:Choice>
              <mc:Fallback>
                <p:oleObj name="Worksheet" r:id="rId3" imgW="10210972" imgH="581095" progId="Excel.Sheet.12">
                  <p:embed/>
                  <p:pic>
                    <p:nvPicPr>
                      <p:cNvPr id="4" name="Objekt 3">
                        <a:extLst>
                          <a:ext uri="{FF2B5EF4-FFF2-40B4-BE49-F238E27FC236}">
                            <a16:creationId xmlns:a16="http://schemas.microsoft.com/office/drawing/2014/main" id="{7AC2D3CC-2782-4A34-5A73-0AA3111B56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5131" y="1401490"/>
                        <a:ext cx="10210800" cy="581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1B3F69BF-0BE6-8B51-A5A5-F80760E791CC}"/>
              </a:ext>
            </a:extLst>
          </p:cNvPr>
          <p:cNvSpPr txBox="1">
            <a:spLocks/>
          </p:cNvSpPr>
          <p:nvPr/>
        </p:nvSpPr>
        <p:spPr>
          <a:xfrm>
            <a:off x="540000" y="4557157"/>
            <a:ext cx="10515600" cy="54173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8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64000" marR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216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96000" marR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spcBef>
                <a:spcPts val="16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Normalisation</a:t>
            </a:r>
            <a:r>
              <a:rPr lang="de-DE" dirty="0"/>
              <a:t>:  </a:t>
            </a:r>
          </a:p>
          <a:p>
            <a:pPr lvl="4"/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helium_level</a:t>
            </a:r>
            <a:r>
              <a:rPr lang="de-DE" dirty="0"/>
              <a:t>: </a:t>
            </a:r>
            <a:r>
              <a:rPr lang="de-DE" dirty="0" err="1"/>
              <a:t>Subtraction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mean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sample</a:t>
            </a:r>
          </a:p>
          <a:p>
            <a:pPr lvl="4"/>
            <a:r>
              <a:rPr lang="de-DE" dirty="0" err="1"/>
              <a:t>Standardscaler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variable </a:t>
            </a:r>
            <a:r>
              <a:rPr lang="de-DE" dirty="0" err="1"/>
              <a:t>separatly</a:t>
            </a:r>
            <a:endParaRPr lang="de-DE" dirty="0"/>
          </a:p>
          <a:p>
            <a:pPr lvl="2"/>
            <a:endParaRPr lang="de-DE" dirty="0"/>
          </a:p>
          <a:p>
            <a:pPr marL="0" lvl="2" indent="0">
              <a:buNone/>
            </a:pPr>
            <a:r>
              <a:rPr lang="de-DE" dirty="0"/>
              <a:t>	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88251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236C3E-78D4-C970-FD56-8FE765031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Semi</a:t>
            </a:r>
            <a:r>
              <a:rPr lang="de-DE" dirty="0"/>
              <a:t> </a:t>
            </a:r>
            <a:r>
              <a:rPr lang="de-DE" dirty="0" err="1"/>
              <a:t>Supervised</a:t>
            </a:r>
            <a:r>
              <a:rPr lang="de-DE" dirty="0"/>
              <a:t> </a:t>
            </a:r>
            <a:r>
              <a:rPr lang="de-DE" dirty="0" err="1"/>
              <a:t>Variational</a:t>
            </a:r>
            <a:r>
              <a:rPr lang="de-DE" dirty="0"/>
              <a:t> Autoencoder Model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E518582-73F7-1D4C-2F3F-E847A14B1F95}"/>
              </a:ext>
            </a:extLst>
          </p:cNvPr>
          <p:cNvSpPr/>
          <p:nvPr/>
        </p:nvSpPr>
        <p:spPr>
          <a:xfrm>
            <a:off x="7099792" y="4481990"/>
            <a:ext cx="2005602" cy="827917"/>
          </a:xfrm>
          <a:prstGeom prst="rect">
            <a:avLst/>
          </a:prstGeom>
          <a:gradFill>
            <a:gsLst>
              <a:gs pos="100000">
                <a:srgbClr val="0070C0"/>
              </a:gs>
              <a:gs pos="0">
                <a:schemeClr val="bg1"/>
              </a:gs>
            </a:gsLst>
            <a:lin ang="0" scaled="1"/>
          </a:gra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451FB5E-3A47-A6EA-6F9C-6C35A4F2C9B8}"/>
              </a:ext>
            </a:extLst>
          </p:cNvPr>
          <p:cNvSpPr/>
          <p:nvPr/>
        </p:nvSpPr>
        <p:spPr>
          <a:xfrm>
            <a:off x="5513364" y="1138954"/>
            <a:ext cx="3592030" cy="3069794"/>
          </a:xfrm>
          <a:prstGeom prst="rect">
            <a:avLst/>
          </a:prstGeom>
          <a:gradFill>
            <a:gsLst>
              <a:gs pos="100000">
                <a:srgbClr val="0070C0"/>
              </a:gs>
              <a:gs pos="0">
                <a:schemeClr val="bg1"/>
              </a:gs>
            </a:gsLst>
            <a:lin ang="0" scaled="1"/>
          </a:gra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7964BF6-0986-5820-32C4-2F53AB5CE3DB}"/>
              </a:ext>
            </a:extLst>
          </p:cNvPr>
          <p:cNvSpPr/>
          <p:nvPr/>
        </p:nvSpPr>
        <p:spPr>
          <a:xfrm>
            <a:off x="1348823" y="1138954"/>
            <a:ext cx="3592030" cy="3069794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51B0872-F741-DA95-7CF4-B47756A42F9F}"/>
              </a:ext>
            </a:extLst>
          </p:cNvPr>
          <p:cNvSpPr/>
          <p:nvPr/>
        </p:nvSpPr>
        <p:spPr>
          <a:xfrm rot="5400000">
            <a:off x="774151" y="2257986"/>
            <a:ext cx="2865403" cy="747785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 -1, 2, 150)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FB113D8-6B65-3B1A-74FD-6C95EDA2633E}"/>
              </a:ext>
            </a:extLst>
          </p:cNvPr>
          <p:cNvSpPr/>
          <p:nvPr/>
        </p:nvSpPr>
        <p:spPr>
          <a:xfrm rot="5400000">
            <a:off x="1455390" y="2488921"/>
            <a:ext cx="2865403" cy="285916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 -1, 128)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6497D3D-E6E7-C276-FB47-21A37B6ED726}"/>
              </a:ext>
            </a:extLst>
          </p:cNvPr>
          <p:cNvSpPr/>
          <p:nvPr/>
        </p:nvSpPr>
        <p:spPr>
          <a:xfrm rot="5400000">
            <a:off x="2061557" y="2486408"/>
            <a:ext cx="2592008" cy="285916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 -1, 64)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586D11D-7951-13A6-FBB7-432C404A89F0}"/>
              </a:ext>
            </a:extLst>
          </p:cNvPr>
          <p:cNvSpPr/>
          <p:nvPr/>
        </p:nvSpPr>
        <p:spPr>
          <a:xfrm rot="5400000">
            <a:off x="3067306" y="2483295"/>
            <a:ext cx="1519451" cy="285916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 -1, 32)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A56FE3E-6234-0F43-67ED-2DF5F7F6B1E7}"/>
              </a:ext>
            </a:extLst>
          </p:cNvPr>
          <p:cNvSpPr/>
          <p:nvPr/>
        </p:nvSpPr>
        <p:spPr>
          <a:xfrm rot="5400000">
            <a:off x="3825584" y="2483150"/>
            <a:ext cx="941834" cy="285916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 -1, 16)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8DB7856-CFB2-C3E7-3AA5-E86E6869E21B}"/>
              </a:ext>
            </a:extLst>
          </p:cNvPr>
          <p:cNvSpPr/>
          <p:nvPr/>
        </p:nvSpPr>
        <p:spPr>
          <a:xfrm rot="5400000">
            <a:off x="4823267" y="2481608"/>
            <a:ext cx="790014" cy="285916"/>
          </a:xfrm>
          <a:prstGeom prst="rect">
            <a:avLst/>
          </a:prstGeom>
          <a:solidFill>
            <a:srgbClr val="92D050"/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 -1, 8)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B0C8D2C-06CE-AC5E-F211-9B61943C2C68}"/>
              </a:ext>
            </a:extLst>
          </p:cNvPr>
          <p:cNvSpPr/>
          <p:nvPr/>
        </p:nvSpPr>
        <p:spPr>
          <a:xfrm rot="5400000">
            <a:off x="5994784" y="2482571"/>
            <a:ext cx="2865403" cy="285916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 -1, 128)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A211BA3-0938-0BFC-50BE-E5FB4F1A2206}"/>
              </a:ext>
            </a:extLst>
          </p:cNvPr>
          <p:cNvSpPr/>
          <p:nvPr/>
        </p:nvSpPr>
        <p:spPr>
          <a:xfrm rot="5400000">
            <a:off x="5630079" y="2480058"/>
            <a:ext cx="2592008" cy="285916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 -1, 64)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F076F97-F287-5885-E357-D3CA49A07050}"/>
              </a:ext>
            </a:extLst>
          </p:cNvPr>
          <p:cNvSpPr/>
          <p:nvPr/>
        </p:nvSpPr>
        <p:spPr>
          <a:xfrm rot="5400000">
            <a:off x="5702882" y="2476945"/>
            <a:ext cx="1519451" cy="285916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 -1, 32)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1197815-EFE2-7565-7981-6DF2C75051AD}"/>
              </a:ext>
            </a:extLst>
          </p:cNvPr>
          <p:cNvSpPr/>
          <p:nvPr/>
        </p:nvSpPr>
        <p:spPr>
          <a:xfrm rot="5400000">
            <a:off x="5535800" y="2476799"/>
            <a:ext cx="941833" cy="285916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 -1, 16)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3E78900-087B-3A9C-2534-7FD6A7A1CCD0}"/>
              </a:ext>
            </a:extLst>
          </p:cNvPr>
          <p:cNvSpPr/>
          <p:nvPr/>
        </p:nvSpPr>
        <p:spPr>
          <a:xfrm rot="5400000">
            <a:off x="6744703" y="2257986"/>
            <a:ext cx="2865401" cy="747785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Reconstruction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 -1, 2, 150)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8ACD36D0-F35D-0E0F-D085-E2C629512F43}"/>
              </a:ext>
            </a:extLst>
          </p:cNvPr>
          <p:cNvSpPr/>
          <p:nvPr/>
        </p:nvSpPr>
        <p:spPr>
          <a:xfrm rot="5400000">
            <a:off x="8016168" y="4749797"/>
            <a:ext cx="314872" cy="285916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987AD402-8CEF-F4CD-59E4-D83A41A07481}"/>
              </a:ext>
            </a:extLst>
          </p:cNvPr>
          <p:cNvSpPr txBox="1"/>
          <p:nvPr/>
        </p:nvSpPr>
        <p:spPr>
          <a:xfrm>
            <a:off x="4460325" y="1444605"/>
            <a:ext cx="1528335" cy="369332"/>
          </a:xfrm>
          <a:prstGeom prst="rect">
            <a:avLst/>
          </a:prstGeom>
          <a:solidFill>
            <a:schemeClr val="bg1"/>
          </a:solidFill>
          <a:ln>
            <a:solidFill>
              <a:srgbClr val="4472C4">
                <a:shade val="15000"/>
              </a:srgbClr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Latent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space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1588F007-78B2-2366-CEF3-2D24520CEDFC}"/>
              </a:ext>
            </a:extLst>
          </p:cNvPr>
          <p:cNvSpPr/>
          <p:nvPr/>
        </p:nvSpPr>
        <p:spPr>
          <a:xfrm rot="5400000">
            <a:off x="7221572" y="4747523"/>
            <a:ext cx="357518" cy="285916"/>
          </a:xfrm>
          <a:prstGeom prst="rect">
            <a:avLst/>
          </a:prstGeom>
          <a:solidFill>
            <a:srgbClr val="FFC000"/>
          </a:solidFill>
          <a:ln w="12700" cap="flat" cmpd="sng" algn="ctr">
            <a:solidFill>
              <a:srgbClr val="4472C4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313001BB-413A-1C7D-2E2B-6B356FF16738}"/>
              </a:ext>
            </a:extLst>
          </p:cNvPr>
          <p:cNvSpPr txBox="1"/>
          <p:nvPr/>
        </p:nvSpPr>
        <p:spPr>
          <a:xfrm>
            <a:off x="8328682" y="4712718"/>
            <a:ext cx="8299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Label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2C3F3C5A-035A-0738-8F79-B04D7B594559}"/>
              </a:ext>
            </a:extLst>
          </p:cNvPr>
          <p:cNvCxnSpPr>
            <a:cxnSpLocks/>
            <a:stCxn id="9" idx="0"/>
            <a:endCxn id="10" idx="2"/>
          </p:cNvCxnSpPr>
          <p:nvPr/>
        </p:nvCxnSpPr>
        <p:spPr>
          <a:xfrm>
            <a:off x="2580745" y="2631879"/>
            <a:ext cx="164389" cy="1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C4D91990-7877-7EEE-F06E-DEE4853A8EE9}"/>
              </a:ext>
            </a:extLst>
          </p:cNvPr>
          <p:cNvCxnSpPr>
            <a:cxnSpLocks/>
            <a:stCxn id="10" idx="0"/>
            <a:endCxn id="11" idx="2"/>
          </p:cNvCxnSpPr>
          <p:nvPr/>
        </p:nvCxnSpPr>
        <p:spPr>
          <a:xfrm flipV="1">
            <a:off x="3031050" y="2629366"/>
            <a:ext cx="183553" cy="2514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80D84C0A-C56E-FE5F-8296-3BFE4CC66146}"/>
              </a:ext>
            </a:extLst>
          </p:cNvPr>
          <p:cNvCxnSpPr>
            <a:cxnSpLocks/>
            <a:stCxn id="11" idx="0"/>
            <a:endCxn id="12" idx="2"/>
          </p:cNvCxnSpPr>
          <p:nvPr/>
        </p:nvCxnSpPr>
        <p:spPr>
          <a:xfrm flipV="1">
            <a:off x="3500519" y="2626254"/>
            <a:ext cx="183555" cy="3112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2C55F805-36DF-0BF4-0094-499C8C055389}"/>
              </a:ext>
            </a:extLst>
          </p:cNvPr>
          <p:cNvCxnSpPr>
            <a:cxnSpLocks/>
            <a:stCxn id="12" idx="0"/>
            <a:endCxn id="13" idx="2"/>
          </p:cNvCxnSpPr>
          <p:nvPr/>
        </p:nvCxnSpPr>
        <p:spPr>
          <a:xfrm flipV="1">
            <a:off x="3969990" y="2626108"/>
            <a:ext cx="183553" cy="146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937EB950-232F-B8C0-8D4A-68A32AB43711}"/>
              </a:ext>
            </a:extLst>
          </p:cNvPr>
          <p:cNvCxnSpPr>
            <a:cxnSpLocks/>
            <a:stCxn id="13" idx="0"/>
            <a:endCxn id="14" idx="2"/>
          </p:cNvCxnSpPr>
          <p:nvPr/>
        </p:nvCxnSpPr>
        <p:spPr>
          <a:xfrm flipV="1">
            <a:off x="4439459" y="2624566"/>
            <a:ext cx="635857" cy="1542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F674A2CE-7730-995D-8B97-EDC5D438E848}"/>
              </a:ext>
            </a:extLst>
          </p:cNvPr>
          <p:cNvCxnSpPr>
            <a:cxnSpLocks/>
            <a:stCxn id="14" idx="0"/>
            <a:endCxn id="18" idx="2"/>
          </p:cNvCxnSpPr>
          <p:nvPr/>
        </p:nvCxnSpPr>
        <p:spPr>
          <a:xfrm flipV="1">
            <a:off x="5361232" y="2619758"/>
            <a:ext cx="502527" cy="4808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1CB5B34D-1B0E-180C-9EBF-0333728C9EED}"/>
              </a:ext>
            </a:extLst>
          </p:cNvPr>
          <p:cNvCxnSpPr>
            <a:cxnSpLocks/>
            <a:stCxn id="18" idx="0"/>
            <a:endCxn id="17" idx="2"/>
          </p:cNvCxnSpPr>
          <p:nvPr/>
        </p:nvCxnSpPr>
        <p:spPr>
          <a:xfrm>
            <a:off x="6149675" y="2619758"/>
            <a:ext cx="169975" cy="146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9DC073A2-3A04-7875-3AF2-7A7F08408854}"/>
              </a:ext>
            </a:extLst>
          </p:cNvPr>
          <p:cNvCxnSpPr>
            <a:cxnSpLocks/>
            <a:stCxn id="17" idx="0"/>
            <a:endCxn id="16" idx="2"/>
          </p:cNvCxnSpPr>
          <p:nvPr/>
        </p:nvCxnSpPr>
        <p:spPr>
          <a:xfrm>
            <a:off x="6605566" y="2619904"/>
            <a:ext cx="177559" cy="3112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5F3F0C09-5DA6-343D-0038-DC7EBED518B9}"/>
              </a:ext>
            </a:extLst>
          </p:cNvPr>
          <p:cNvCxnSpPr>
            <a:cxnSpLocks/>
            <a:stCxn id="16" idx="0"/>
            <a:endCxn id="15" idx="2"/>
          </p:cNvCxnSpPr>
          <p:nvPr/>
        </p:nvCxnSpPr>
        <p:spPr>
          <a:xfrm>
            <a:off x="7069041" y="2623016"/>
            <a:ext cx="215487" cy="2514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61BB83E6-B029-B18D-706C-2BEAEEB4F7FC}"/>
              </a:ext>
            </a:extLst>
          </p:cNvPr>
          <p:cNvCxnSpPr>
            <a:cxnSpLocks/>
            <a:stCxn id="15" idx="0"/>
            <a:endCxn id="19" idx="2"/>
          </p:cNvCxnSpPr>
          <p:nvPr/>
        </p:nvCxnSpPr>
        <p:spPr>
          <a:xfrm>
            <a:off x="7570444" y="2625530"/>
            <a:ext cx="233067" cy="6349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2E9B1DBB-3EB8-BB65-1A73-55E7FB88F149}"/>
              </a:ext>
            </a:extLst>
          </p:cNvPr>
          <p:cNvCxnSpPr>
            <a:cxnSpLocks/>
            <a:stCxn id="22" idx="0"/>
            <a:endCxn id="20" idx="2"/>
          </p:cNvCxnSpPr>
          <p:nvPr/>
        </p:nvCxnSpPr>
        <p:spPr>
          <a:xfrm>
            <a:off x="7543289" y="4890481"/>
            <a:ext cx="487357" cy="2274"/>
          </a:xfrm>
          <a:prstGeom prst="straightConnector1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E2392DA0-6B0D-EE5C-B780-D2C36EC5E0D6}"/>
              </a:ext>
            </a:extLst>
          </p:cNvPr>
          <p:cNvSpPr txBox="1"/>
          <p:nvPr/>
        </p:nvSpPr>
        <p:spPr>
          <a:xfrm>
            <a:off x="324244" y="2341146"/>
            <a:ext cx="1012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Encoder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DAB2F9EE-24EF-638F-190C-B363E85914DE}"/>
              </a:ext>
            </a:extLst>
          </p:cNvPr>
          <p:cNvSpPr txBox="1"/>
          <p:nvPr/>
        </p:nvSpPr>
        <p:spPr>
          <a:xfrm>
            <a:off x="9158613" y="2505740"/>
            <a:ext cx="1086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Decoder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849092AF-9CEB-A39B-D72F-701942E3ABAA}"/>
              </a:ext>
            </a:extLst>
          </p:cNvPr>
          <p:cNvSpPr txBox="1"/>
          <p:nvPr/>
        </p:nvSpPr>
        <p:spPr>
          <a:xfrm>
            <a:off x="9235538" y="4754369"/>
            <a:ext cx="1134619" cy="259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Classifier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39" name="Verbinder: gewinkelt 38">
            <a:extLst>
              <a:ext uri="{FF2B5EF4-FFF2-40B4-BE49-F238E27FC236}">
                <a16:creationId xmlns:a16="http://schemas.microsoft.com/office/drawing/2014/main" id="{DD0BCD7C-3C38-72AC-421D-BAD51C9C17D9}"/>
              </a:ext>
            </a:extLst>
          </p:cNvPr>
          <p:cNvCxnSpPr>
            <a:cxnSpLocks/>
            <a:stCxn id="14" idx="3"/>
            <a:endCxn id="6" idx="1"/>
          </p:cNvCxnSpPr>
          <p:nvPr/>
        </p:nvCxnSpPr>
        <p:spPr>
          <a:xfrm rot="16200000" flipH="1">
            <a:off x="5220845" y="3017002"/>
            <a:ext cx="1876376" cy="1881518"/>
          </a:xfrm>
          <a:prstGeom prst="bentConnector2">
            <a:avLst/>
          </a:prstGeom>
          <a:noFill/>
          <a:ln w="63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7DB33E53-682E-64C7-BC87-FA3BC6066F03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5223999" y="1813937"/>
            <a:ext cx="494" cy="305651"/>
          </a:xfrm>
          <a:prstGeom prst="straightConnector1">
            <a:avLst/>
          </a:prstGeom>
          <a:ln w="12700" cap="rnd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53">
            <a:extLst>
              <a:ext uri="{FF2B5EF4-FFF2-40B4-BE49-F238E27FC236}">
                <a16:creationId xmlns:a16="http://schemas.microsoft.com/office/drawing/2014/main" id="{CBDFC046-723A-A93D-917E-EAA2DE000C02}"/>
              </a:ext>
            </a:extLst>
          </p:cNvPr>
          <p:cNvSpPr txBox="1"/>
          <p:nvPr/>
        </p:nvSpPr>
        <p:spPr>
          <a:xfrm>
            <a:off x="502928" y="4562096"/>
            <a:ext cx="4652319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The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autoencoder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lang="de-DE" kern="0" dirty="0" err="1">
                <a:solidFill>
                  <a:prstClr val="black"/>
                </a:solidFill>
              </a:rPr>
              <a:t>is</a:t>
            </a:r>
            <a:r>
              <a:rPr lang="de-DE" kern="0" dirty="0">
                <a:solidFill>
                  <a:prstClr val="black"/>
                </a:solidFill>
              </a:rPr>
              <a:t> </a:t>
            </a:r>
            <a:r>
              <a:rPr lang="de-DE" kern="0" dirty="0" err="1">
                <a:solidFill>
                  <a:prstClr val="black"/>
                </a:solidFill>
              </a:rPr>
              <a:t>trained</a:t>
            </a:r>
            <a:r>
              <a:rPr lang="de-DE" kern="0" dirty="0">
                <a:solidFill>
                  <a:prstClr val="black"/>
                </a:solidFill>
              </a:rPr>
              <a:t> on all </a:t>
            </a:r>
            <a:r>
              <a:rPr lang="de-DE" kern="0" dirty="0" err="1">
                <a:solidFill>
                  <a:prstClr val="black"/>
                </a:solidFill>
              </a:rPr>
              <a:t>the</a:t>
            </a:r>
            <a:r>
              <a:rPr lang="de-DE" kern="0" dirty="0">
                <a:solidFill>
                  <a:prstClr val="black"/>
                </a:solidFill>
              </a:rPr>
              <a:t> </a:t>
            </a:r>
            <a:r>
              <a:rPr lang="de-DE" kern="0" dirty="0" err="1">
                <a:solidFill>
                  <a:prstClr val="black"/>
                </a:solidFill>
              </a:rPr>
              <a:t>data</a:t>
            </a:r>
            <a:r>
              <a:rPr lang="de-DE" kern="0" dirty="0">
                <a:solidFill>
                  <a:prstClr val="black"/>
                </a:solidFill>
              </a:rPr>
              <a:t>, and </a:t>
            </a:r>
            <a:r>
              <a:rPr lang="de-DE" kern="0" dirty="0" err="1">
                <a:solidFill>
                  <a:prstClr val="black"/>
                </a:solidFill>
              </a:rPr>
              <a:t>captures</a:t>
            </a:r>
            <a:r>
              <a:rPr lang="de-DE" kern="0" dirty="0">
                <a:solidFill>
                  <a:prstClr val="black"/>
                </a:solidFill>
              </a:rPr>
              <a:t> </a:t>
            </a:r>
            <a:r>
              <a:rPr lang="de-DE" kern="0" dirty="0" err="1">
                <a:solidFill>
                  <a:prstClr val="black"/>
                </a:solidFill>
              </a:rPr>
              <a:t>the</a:t>
            </a:r>
            <a:r>
              <a:rPr lang="de-DE" kern="0" dirty="0">
                <a:solidFill>
                  <a:prstClr val="black"/>
                </a:solidFill>
              </a:rPr>
              <a:t> </a:t>
            </a:r>
            <a:r>
              <a:rPr lang="de-DE" kern="0" dirty="0" err="1">
                <a:solidFill>
                  <a:prstClr val="black"/>
                </a:solidFill>
              </a:rPr>
              <a:t>structure</a:t>
            </a:r>
            <a:r>
              <a:rPr lang="de-DE" kern="0" dirty="0">
                <a:solidFill>
                  <a:prstClr val="black"/>
                </a:solidFill>
              </a:rPr>
              <a:t> </a:t>
            </a:r>
            <a:r>
              <a:rPr lang="de-DE" kern="0" dirty="0" err="1">
                <a:solidFill>
                  <a:prstClr val="black"/>
                </a:solidFill>
              </a:rPr>
              <a:t>of</a:t>
            </a:r>
            <a:r>
              <a:rPr lang="de-DE" kern="0" dirty="0">
                <a:solidFill>
                  <a:prstClr val="black"/>
                </a:solidFill>
              </a:rPr>
              <a:t> all </a:t>
            </a:r>
            <a:r>
              <a:rPr lang="de-DE" kern="0" dirty="0" err="1">
                <a:solidFill>
                  <a:prstClr val="black"/>
                </a:solidFill>
              </a:rPr>
              <a:t>the</a:t>
            </a:r>
            <a:r>
              <a:rPr lang="de-DE" kern="0" dirty="0">
                <a:solidFill>
                  <a:prstClr val="black"/>
                </a:solidFill>
              </a:rPr>
              <a:t> </a:t>
            </a:r>
            <a:r>
              <a:rPr lang="de-DE" kern="0" dirty="0" err="1">
                <a:solidFill>
                  <a:prstClr val="black"/>
                </a:solidFill>
              </a:rPr>
              <a:t>dataset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While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training</a:t>
            </a:r>
            <a:r>
              <a:rPr lang="de-DE" kern="0" dirty="0">
                <a:solidFill>
                  <a:prstClr val="black"/>
                </a:solidFill>
              </a:rPr>
              <a:t>, </a:t>
            </a:r>
            <a:r>
              <a:rPr lang="de-DE" kern="0" dirty="0" err="1">
                <a:solidFill>
                  <a:prstClr val="black"/>
                </a:solidFill>
              </a:rPr>
              <a:t>the</a:t>
            </a:r>
            <a:r>
              <a:rPr lang="de-DE" kern="0" dirty="0">
                <a:solidFill>
                  <a:prstClr val="black"/>
                </a:solidFill>
              </a:rPr>
              <a:t> </a:t>
            </a:r>
            <a:r>
              <a:rPr lang="de-DE" kern="0" dirty="0" err="1">
                <a:solidFill>
                  <a:prstClr val="black"/>
                </a:solidFill>
              </a:rPr>
              <a:t>classifier</a:t>
            </a:r>
            <a:r>
              <a:rPr lang="de-DE" kern="0" dirty="0">
                <a:solidFill>
                  <a:prstClr val="black"/>
                </a:solidFill>
              </a:rPr>
              <a:t> </a:t>
            </a:r>
            <a:r>
              <a:rPr lang="de-DE" kern="0" dirty="0" err="1">
                <a:solidFill>
                  <a:prstClr val="black"/>
                </a:solidFill>
              </a:rPr>
              <a:t>adjusted</a:t>
            </a:r>
            <a:r>
              <a:rPr lang="de-DE" kern="0" dirty="0">
                <a:solidFill>
                  <a:prstClr val="black"/>
                </a:solidFill>
              </a:rPr>
              <a:t> </a:t>
            </a:r>
            <a:r>
              <a:rPr lang="de-DE" kern="0" dirty="0" err="1">
                <a:solidFill>
                  <a:prstClr val="black"/>
                </a:solidFill>
              </a:rPr>
              <a:t>to</a:t>
            </a:r>
            <a:r>
              <a:rPr lang="de-DE" kern="0" dirty="0">
                <a:solidFill>
                  <a:prstClr val="black"/>
                </a:solidFill>
              </a:rPr>
              <a:t> </a:t>
            </a:r>
            <a:r>
              <a:rPr lang="de-DE" kern="0" dirty="0" err="1">
                <a:solidFill>
                  <a:prstClr val="black"/>
                </a:solidFill>
              </a:rPr>
              <a:t>the</a:t>
            </a:r>
            <a:r>
              <a:rPr lang="de-DE" kern="0" dirty="0">
                <a:solidFill>
                  <a:prstClr val="black"/>
                </a:solidFill>
              </a:rPr>
              <a:t> </a:t>
            </a:r>
            <a:r>
              <a:rPr lang="de-DE" kern="0" dirty="0" err="1">
                <a:solidFill>
                  <a:prstClr val="black"/>
                </a:solidFill>
              </a:rPr>
              <a:t>few</a:t>
            </a:r>
            <a:r>
              <a:rPr lang="de-DE" kern="0" dirty="0">
                <a:solidFill>
                  <a:prstClr val="black"/>
                </a:solidFill>
              </a:rPr>
              <a:t> </a:t>
            </a:r>
            <a:r>
              <a:rPr lang="de-DE" kern="0" dirty="0" err="1">
                <a:solidFill>
                  <a:prstClr val="black"/>
                </a:solidFill>
              </a:rPr>
              <a:t>given</a:t>
            </a:r>
            <a:r>
              <a:rPr lang="de-DE" kern="0" dirty="0">
                <a:solidFill>
                  <a:prstClr val="black"/>
                </a:solidFill>
              </a:rPr>
              <a:t> </a:t>
            </a:r>
            <a:r>
              <a:rPr lang="de-DE" kern="0" dirty="0" err="1">
                <a:solidFill>
                  <a:prstClr val="black"/>
                </a:solidFill>
              </a:rPr>
              <a:t>labeled</a:t>
            </a:r>
            <a:r>
              <a:rPr lang="de-DE" kern="0" dirty="0">
                <a:solidFill>
                  <a:prstClr val="black"/>
                </a:solidFill>
              </a:rPr>
              <a:t> </a:t>
            </a:r>
            <a:r>
              <a:rPr lang="de-DE" kern="0" dirty="0" err="1">
                <a:solidFill>
                  <a:prstClr val="black"/>
                </a:solidFill>
              </a:rPr>
              <a:t>data</a:t>
            </a:r>
            <a:r>
              <a:rPr lang="de-DE" kern="0" dirty="0">
                <a:solidFill>
                  <a:prstClr val="black"/>
                </a:solidFill>
              </a:rPr>
              <a:t> </a:t>
            </a:r>
            <a:r>
              <a:rPr lang="de-DE" kern="0" dirty="0" err="1">
                <a:solidFill>
                  <a:prstClr val="black"/>
                </a:solidFill>
              </a:rPr>
              <a:t>samples</a:t>
            </a:r>
            <a:r>
              <a:rPr lang="de-DE" kern="0" dirty="0">
                <a:solidFill>
                  <a:prstClr val="black"/>
                </a:solidFill>
              </a:rPr>
              <a:t>. But </a:t>
            </a:r>
            <a:r>
              <a:rPr lang="de-DE" kern="0" dirty="0" err="1">
                <a:solidFill>
                  <a:prstClr val="black"/>
                </a:solidFill>
              </a:rPr>
              <a:t>it</a:t>
            </a:r>
            <a:r>
              <a:rPr lang="de-DE" kern="0" dirty="0">
                <a:solidFill>
                  <a:prstClr val="black"/>
                </a:solidFill>
              </a:rPr>
              <a:t> </a:t>
            </a:r>
            <a:r>
              <a:rPr lang="de-DE" kern="0" dirty="0" err="1">
                <a:solidFill>
                  <a:prstClr val="black"/>
                </a:solidFill>
              </a:rPr>
              <a:t>combines</a:t>
            </a:r>
            <a:r>
              <a:rPr lang="de-DE" kern="0" dirty="0">
                <a:solidFill>
                  <a:prstClr val="black"/>
                </a:solidFill>
              </a:rPr>
              <a:t> </a:t>
            </a:r>
            <a:r>
              <a:rPr lang="de-DE" kern="0" dirty="0" err="1">
                <a:solidFill>
                  <a:prstClr val="black"/>
                </a:solidFill>
              </a:rPr>
              <a:t>this</a:t>
            </a:r>
            <a:r>
              <a:rPr lang="de-DE" kern="0" dirty="0">
                <a:solidFill>
                  <a:prstClr val="black"/>
                </a:solidFill>
              </a:rPr>
              <a:t> </a:t>
            </a:r>
            <a:r>
              <a:rPr lang="de-DE" kern="0" dirty="0" err="1">
                <a:solidFill>
                  <a:prstClr val="black"/>
                </a:solidFill>
              </a:rPr>
              <a:t>knowledge</a:t>
            </a:r>
            <a:r>
              <a:rPr lang="de-DE" kern="0" dirty="0">
                <a:solidFill>
                  <a:prstClr val="black"/>
                </a:solidFill>
              </a:rPr>
              <a:t> </a:t>
            </a:r>
            <a:r>
              <a:rPr lang="de-DE" kern="0" dirty="0" err="1">
                <a:solidFill>
                  <a:prstClr val="black"/>
                </a:solidFill>
              </a:rPr>
              <a:t>with</a:t>
            </a:r>
            <a:r>
              <a:rPr lang="de-DE" kern="0" dirty="0">
                <a:solidFill>
                  <a:prstClr val="black"/>
                </a:solidFill>
              </a:rPr>
              <a:t> </a:t>
            </a:r>
            <a:r>
              <a:rPr lang="de-DE" kern="0" dirty="0" err="1">
                <a:solidFill>
                  <a:prstClr val="black"/>
                </a:solidFill>
              </a:rPr>
              <a:t>the</a:t>
            </a:r>
            <a:r>
              <a:rPr lang="de-DE" kern="0" dirty="0">
                <a:solidFill>
                  <a:prstClr val="black"/>
                </a:solidFill>
              </a:rPr>
              <a:t> </a:t>
            </a:r>
            <a:r>
              <a:rPr lang="de-DE" kern="0" dirty="0" err="1">
                <a:solidFill>
                  <a:prstClr val="black"/>
                </a:solidFill>
              </a:rPr>
              <a:t>structure</a:t>
            </a:r>
            <a:r>
              <a:rPr lang="de-DE" kern="0" dirty="0">
                <a:solidFill>
                  <a:prstClr val="black"/>
                </a:solidFill>
              </a:rPr>
              <a:t> </a:t>
            </a:r>
            <a:r>
              <a:rPr lang="de-DE" kern="0" dirty="0" err="1">
                <a:solidFill>
                  <a:prstClr val="black"/>
                </a:solidFill>
              </a:rPr>
              <a:t>of</a:t>
            </a:r>
            <a:r>
              <a:rPr lang="de-DE" kern="0" dirty="0">
                <a:solidFill>
                  <a:prstClr val="black"/>
                </a:solidFill>
              </a:rPr>
              <a:t> </a:t>
            </a:r>
            <a:r>
              <a:rPr lang="de-DE" kern="0" dirty="0" err="1">
                <a:solidFill>
                  <a:prstClr val="black"/>
                </a:solidFill>
              </a:rPr>
              <a:t>the</a:t>
            </a:r>
            <a:r>
              <a:rPr lang="de-DE" kern="0" dirty="0">
                <a:solidFill>
                  <a:prstClr val="black"/>
                </a:solidFill>
              </a:rPr>
              <a:t> </a:t>
            </a:r>
            <a:r>
              <a:rPr lang="de-DE" kern="0" dirty="0" err="1">
                <a:solidFill>
                  <a:prstClr val="black"/>
                </a:solidFill>
              </a:rPr>
              <a:t>dataset</a:t>
            </a:r>
            <a:r>
              <a:rPr lang="de-DE" kern="0" dirty="0">
                <a:solidFill>
                  <a:prstClr val="black"/>
                </a:solidFill>
              </a:rPr>
              <a:t> and </a:t>
            </a:r>
            <a:r>
              <a:rPr lang="de-DE" kern="0" dirty="0" err="1">
                <a:solidFill>
                  <a:prstClr val="black"/>
                </a:solidFill>
              </a:rPr>
              <a:t>is</a:t>
            </a:r>
            <a:r>
              <a:rPr lang="de-DE" kern="0" dirty="0">
                <a:solidFill>
                  <a:prstClr val="black"/>
                </a:solidFill>
              </a:rPr>
              <a:t> </a:t>
            </a:r>
            <a:r>
              <a:rPr lang="de-DE" kern="0" dirty="0" err="1">
                <a:solidFill>
                  <a:prstClr val="black"/>
                </a:solidFill>
              </a:rPr>
              <a:t>capable</a:t>
            </a:r>
            <a:r>
              <a:rPr lang="de-DE" kern="0" dirty="0">
                <a:solidFill>
                  <a:prstClr val="black"/>
                </a:solidFill>
              </a:rPr>
              <a:t> </a:t>
            </a:r>
            <a:r>
              <a:rPr lang="de-DE" kern="0" dirty="0" err="1">
                <a:solidFill>
                  <a:prstClr val="black"/>
                </a:solidFill>
              </a:rPr>
              <a:t>for</a:t>
            </a:r>
            <a:r>
              <a:rPr lang="de-DE" kern="0" dirty="0">
                <a:solidFill>
                  <a:prstClr val="black"/>
                </a:solidFill>
              </a:rPr>
              <a:t> </a:t>
            </a:r>
            <a:r>
              <a:rPr lang="de-DE" kern="0" dirty="0" err="1">
                <a:solidFill>
                  <a:prstClr val="black"/>
                </a:solidFill>
              </a:rPr>
              <a:t>making</a:t>
            </a:r>
            <a:r>
              <a:rPr lang="de-DE" kern="0" dirty="0">
                <a:solidFill>
                  <a:prstClr val="black"/>
                </a:solidFill>
              </a:rPr>
              <a:t> </a:t>
            </a:r>
            <a:r>
              <a:rPr lang="de-DE" kern="0" dirty="0" err="1">
                <a:solidFill>
                  <a:prstClr val="black"/>
                </a:solidFill>
              </a:rPr>
              <a:t>predictions</a:t>
            </a:r>
            <a:r>
              <a:rPr lang="de-DE" kern="0" dirty="0">
                <a:solidFill>
                  <a:prstClr val="black"/>
                </a:solidFill>
              </a:rPr>
              <a:t> on </a:t>
            </a:r>
            <a:r>
              <a:rPr lang="de-DE" kern="0" dirty="0" err="1">
                <a:solidFill>
                  <a:prstClr val="black"/>
                </a:solidFill>
              </a:rPr>
              <a:t>the</a:t>
            </a:r>
            <a:r>
              <a:rPr lang="de-DE" kern="0" dirty="0">
                <a:solidFill>
                  <a:prstClr val="black"/>
                </a:solidFill>
              </a:rPr>
              <a:t> </a:t>
            </a:r>
            <a:r>
              <a:rPr lang="de-DE" kern="0" dirty="0" err="1">
                <a:solidFill>
                  <a:prstClr val="black"/>
                </a:solidFill>
              </a:rPr>
              <a:t>whole</a:t>
            </a:r>
            <a:r>
              <a:rPr lang="de-DE" kern="0" dirty="0">
                <a:solidFill>
                  <a:prstClr val="black"/>
                </a:solidFill>
              </a:rPr>
              <a:t> </a:t>
            </a:r>
            <a:r>
              <a:rPr lang="de-DE" kern="0" dirty="0" err="1">
                <a:solidFill>
                  <a:prstClr val="black"/>
                </a:solidFill>
              </a:rPr>
              <a:t>dataset</a:t>
            </a:r>
            <a:endParaRPr lang="de-DE" kern="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0829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hteck 41">
            <a:extLst>
              <a:ext uri="{FF2B5EF4-FFF2-40B4-BE49-F238E27FC236}">
                <a16:creationId xmlns:a16="http://schemas.microsoft.com/office/drawing/2014/main" id="{EF0F0A5E-BA1B-60CF-4244-9B0230BDD7A0}"/>
              </a:ext>
            </a:extLst>
          </p:cNvPr>
          <p:cNvSpPr/>
          <p:nvPr/>
        </p:nvSpPr>
        <p:spPr>
          <a:xfrm>
            <a:off x="5331310" y="3899361"/>
            <a:ext cx="5526505" cy="2744836"/>
          </a:xfrm>
          <a:prstGeom prst="rect">
            <a:avLst/>
          </a:prstGeom>
          <a:solidFill>
            <a:schemeClr val="accent1">
              <a:alpha val="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EC7250D9-3BEC-0263-42AA-E4F5E65AF113}"/>
              </a:ext>
            </a:extLst>
          </p:cNvPr>
          <p:cNvSpPr/>
          <p:nvPr/>
        </p:nvSpPr>
        <p:spPr>
          <a:xfrm>
            <a:off x="5237245" y="611306"/>
            <a:ext cx="5526505" cy="2744836"/>
          </a:xfrm>
          <a:prstGeom prst="rect">
            <a:avLst/>
          </a:prstGeom>
          <a:solidFill>
            <a:schemeClr val="accent1">
              <a:alpha val="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3E6DD03A-A8EF-0CC6-4531-CFA6257F5B91}"/>
              </a:ext>
            </a:extLst>
          </p:cNvPr>
          <p:cNvSpPr txBox="1">
            <a:spLocks/>
          </p:cNvSpPr>
          <p:nvPr/>
        </p:nvSpPr>
        <p:spPr>
          <a:xfrm>
            <a:off x="838200" y="244810"/>
            <a:ext cx="10515600" cy="87813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err="1"/>
              <a:t>Dataflow</a:t>
            </a:r>
            <a:endParaRPr lang="de-DE" dirty="0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0034C232-F808-B575-C508-76DE33230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097" y="1414989"/>
            <a:ext cx="1157833" cy="46903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FA2CC5A6-DA73-817C-1006-64E661474677}"/>
              </a:ext>
            </a:extLst>
          </p:cNvPr>
          <p:cNvSpPr txBox="1"/>
          <p:nvPr/>
        </p:nvSpPr>
        <p:spPr>
          <a:xfrm>
            <a:off x="5841288" y="1874042"/>
            <a:ext cx="9334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b="1" dirty="0"/>
              <a:t>Feature </a:t>
            </a:r>
            <a:r>
              <a:rPr lang="de-DE" b="1" dirty="0" err="1"/>
              <a:t>table</a:t>
            </a:r>
            <a:endParaRPr lang="de-DE" b="1" dirty="0"/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B4FF820D-F756-C6EA-6198-9D018DF86445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 flipV="1">
            <a:off x="1805878" y="1617201"/>
            <a:ext cx="1228470" cy="1403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C97C88C0-A359-16DA-40FD-96DB5A706418}"/>
              </a:ext>
            </a:extLst>
          </p:cNvPr>
          <p:cNvGrpSpPr/>
          <p:nvPr/>
        </p:nvGrpSpPr>
        <p:grpSpPr>
          <a:xfrm>
            <a:off x="8313698" y="4878085"/>
            <a:ext cx="1476375" cy="978247"/>
            <a:chOff x="2795596" y="1299018"/>
            <a:chExt cx="1476375" cy="978247"/>
          </a:xfrm>
        </p:grpSpPr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63143B1A-54F6-96E7-64C0-C435DA0DFF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33828" y="1299018"/>
              <a:ext cx="592842" cy="671513"/>
            </a:xfrm>
            <a:prstGeom prst="rect">
              <a:avLst/>
            </a:prstGeom>
          </p:spPr>
        </p:pic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413049B5-7B30-5B51-1CC3-77E4F4F66868}"/>
                </a:ext>
              </a:extLst>
            </p:cNvPr>
            <p:cNvSpPr txBox="1"/>
            <p:nvPr/>
          </p:nvSpPr>
          <p:spPr>
            <a:xfrm>
              <a:off x="2795596" y="1907933"/>
              <a:ext cx="1476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b="1" dirty="0"/>
                <a:t>Labels</a:t>
              </a:r>
            </a:p>
          </p:txBody>
        </p:sp>
      </p:grpSp>
      <p:pic>
        <p:nvPicPr>
          <p:cNvPr id="23" name="Grafik 22">
            <a:extLst>
              <a:ext uri="{FF2B5EF4-FFF2-40B4-BE49-F238E27FC236}">
                <a16:creationId xmlns:a16="http://schemas.microsoft.com/office/drawing/2014/main" id="{2621F665-4DC9-A36B-B517-BF5F9DA41F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1955" y="1230408"/>
            <a:ext cx="838200" cy="838200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5FF52842-FC46-1F55-613D-9C4299670748}"/>
              </a:ext>
            </a:extLst>
          </p:cNvPr>
          <p:cNvSpPr txBox="1"/>
          <p:nvPr/>
        </p:nvSpPr>
        <p:spPr>
          <a:xfrm>
            <a:off x="6985078" y="2038947"/>
            <a:ext cx="17456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b="1" dirty="0" err="1"/>
              <a:t>Semi</a:t>
            </a:r>
            <a:r>
              <a:rPr lang="de-DE" b="1" dirty="0"/>
              <a:t> </a:t>
            </a:r>
            <a:r>
              <a:rPr lang="de-DE" b="1" dirty="0" err="1"/>
              <a:t>supervised</a:t>
            </a:r>
            <a:r>
              <a:rPr lang="de-DE" b="1" dirty="0"/>
              <a:t> </a:t>
            </a:r>
            <a:r>
              <a:rPr lang="de-DE" b="1" dirty="0" err="1"/>
              <a:t>model</a:t>
            </a:r>
            <a:endParaRPr lang="de-DE" b="1" dirty="0"/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9CF2AA83-487D-055A-FAA1-C2B069001E87}"/>
              </a:ext>
            </a:extLst>
          </p:cNvPr>
          <p:cNvCxnSpPr>
            <a:cxnSpLocks/>
            <a:stCxn id="16" idx="3"/>
            <a:endCxn id="23" idx="1"/>
          </p:cNvCxnSpPr>
          <p:nvPr/>
        </p:nvCxnSpPr>
        <p:spPr>
          <a:xfrm>
            <a:off x="6886930" y="1649508"/>
            <a:ext cx="625025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36529902-C25A-F34B-3ACC-98715DEAB6F1}"/>
              </a:ext>
            </a:extLst>
          </p:cNvPr>
          <p:cNvGrpSpPr/>
          <p:nvPr/>
        </p:nvGrpSpPr>
        <p:grpSpPr>
          <a:xfrm>
            <a:off x="5517038" y="4850653"/>
            <a:ext cx="1745649" cy="1399265"/>
            <a:chOff x="8720306" y="5175246"/>
            <a:chExt cx="1745649" cy="1399265"/>
          </a:xfrm>
        </p:grpSpPr>
        <p:pic>
          <p:nvPicPr>
            <p:cNvPr id="32" name="Grafik 31">
              <a:extLst>
                <a:ext uri="{FF2B5EF4-FFF2-40B4-BE49-F238E27FC236}">
                  <a16:creationId xmlns:a16="http://schemas.microsoft.com/office/drawing/2014/main" id="{AA0BEE8B-99FB-F47D-7C3F-6747F1DBB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260786" y="5175246"/>
              <a:ext cx="720729" cy="7207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BCEAF36B-DE3B-B742-FCCD-A8B2276F3E32}"/>
                </a:ext>
              </a:extLst>
            </p:cNvPr>
            <p:cNvSpPr txBox="1"/>
            <p:nvPr/>
          </p:nvSpPr>
          <p:spPr>
            <a:xfrm>
              <a:off x="8720306" y="5928180"/>
              <a:ext cx="1745649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de-DE" b="1" dirty="0"/>
                <a:t>t-SNE </a:t>
              </a:r>
              <a:r>
                <a:rPr lang="de-DE" b="1" dirty="0" err="1"/>
                <a:t>Visualization</a:t>
              </a:r>
              <a:endParaRPr lang="de-DE" b="1" dirty="0"/>
            </a:p>
          </p:txBody>
        </p:sp>
      </p:grp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15AD2D8A-7F37-ABE0-2B40-9947965D0288}"/>
              </a:ext>
            </a:extLst>
          </p:cNvPr>
          <p:cNvCxnSpPr>
            <a:cxnSpLocks/>
            <a:stCxn id="32" idx="3"/>
            <a:endCxn id="21" idx="1"/>
          </p:cNvCxnSpPr>
          <p:nvPr/>
        </p:nvCxnSpPr>
        <p:spPr>
          <a:xfrm>
            <a:off x="6778247" y="5211018"/>
            <a:ext cx="1973683" cy="282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133212B3-AEBD-7B2A-9F9C-EFA56568B7B3}"/>
              </a:ext>
            </a:extLst>
          </p:cNvPr>
          <p:cNvSpPr txBox="1"/>
          <p:nvPr/>
        </p:nvSpPr>
        <p:spPr>
          <a:xfrm>
            <a:off x="9328170" y="3992489"/>
            <a:ext cx="1413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Labeling</a:t>
            </a:r>
            <a:r>
              <a:rPr lang="de-DE" b="1" dirty="0"/>
              <a:t> </a:t>
            </a:r>
            <a:r>
              <a:rPr lang="de-DE" b="1" dirty="0" err="1"/>
              <a:t>tool</a:t>
            </a:r>
            <a:endParaRPr lang="de-DE" b="1" dirty="0"/>
          </a:p>
        </p:txBody>
      </p:sp>
      <p:pic>
        <p:nvPicPr>
          <p:cNvPr id="50" name="Grafik 49">
            <a:extLst>
              <a:ext uri="{FF2B5EF4-FFF2-40B4-BE49-F238E27FC236}">
                <a16:creationId xmlns:a16="http://schemas.microsoft.com/office/drawing/2014/main" id="{5607C2E4-13EF-92DF-E848-EFA0660BAA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11756" y="1258018"/>
            <a:ext cx="947198" cy="783158"/>
          </a:xfrm>
          <a:prstGeom prst="rect">
            <a:avLst/>
          </a:prstGeom>
        </p:spPr>
      </p:pic>
      <p:sp>
        <p:nvSpPr>
          <p:cNvPr id="51" name="Textfeld 50">
            <a:extLst>
              <a:ext uri="{FF2B5EF4-FFF2-40B4-BE49-F238E27FC236}">
                <a16:creationId xmlns:a16="http://schemas.microsoft.com/office/drawing/2014/main" id="{FEE0F32F-7A71-9FDF-098F-F230243B516D}"/>
              </a:ext>
            </a:extLst>
          </p:cNvPr>
          <p:cNvSpPr txBox="1"/>
          <p:nvPr/>
        </p:nvSpPr>
        <p:spPr>
          <a:xfrm>
            <a:off x="9317089" y="2126763"/>
            <a:ext cx="11760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b="1" dirty="0"/>
              <a:t>Helium </a:t>
            </a:r>
            <a:r>
              <a:rPr lang="de-DE" b="1" dirty="0" err="1"/>
              <a:t>loss</a:t>
            </a:r>
            <a:r>
              <a:rPr lang="de-DE" b="1" dirty="0"/>
              <a:t> </a:t>
            </a:r>
            <a:r>
              <a:rPr lang="de-DE" b="1" dirty="0" err="1"/>
              <a:t>prediction</a:t>
            </a:r>
            <a:endParaRPr lang="de-DE" b="1" dirty="0"/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FF6C11B3-92DF-1CDC-9D10-26F79ADC5378}"/>
              </a:ext>
            </a:extLst>
          </p:cNvPr>
          <p:cNvCxnSpPr>
            <a:cxnSpLocks/>
            <a:stCxn id="23" idx="3"/>
            <a:endCxn id="50" idx="1"/>
          </p:cNvCxnSpPr>
          <p:nvPr/>
        </p:nvCxnSpPr>
        <p:spPr>
          <a:xfrm>
            <a:off x="8350155" y="1649508"/>
            <a:ext cx="1061601" cy="89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Grafik 2">
            <a:extLst>
              <a:ext uri="{FF2B5EF4-FFF2-40B4-BE49-F238E27FC236}">
                <a16:creationId xmlns:a16="http://schemas.microsoft.com/office/drawing/2014/main" id="{DFB1770A-2A3C-FBA5-2E0A-8F3A5C7A53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8047" y="1159688"/>
            <a:ext cx="917831" cy="917831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979658F0-8D6B-58E5-7BC7-28A136C43E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34348" y="1178132"/>
            <a:ext cx="878138" cy="878138"/>
          </a:xfrm>
          <a:prstGeom prst="rect">
            <a:avLst/>
          </a:prstGeom>
        </p:spPr>
      </p:pic>
      <p:sp>
        <p:nvSpPr>
          <p:cNvPr id="25" name="Textfeld 24">
            <a:extLst>
              <a:ext uri="{FF2B5EF4-FFF2-40B4-BE49-F238E27FC236}">
                <a16:creationId xmlns:a16="http://schemas.microsoft.com/office/drawing/2014/main" id="{C59E4ED5-9039-2A86-F075-77708320749F}"/>
              </a:ext>
            </a:extLst>
          </p:cNvPr>
          <p:cNvSpPr txBox="1"/>
          <p:nvPr/>
        </p:nvSpPr>
        <p:spPr>
          <a:xfrm>
            <a:off x="2972940" y="1971182"/>
            <a:ext cx="1476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Prepare</a:t>
            </a:r>
            <a:r>
              <a:rPr lang="de-DE" b="1" dirty="0"/>
              <a:t> </a:t>
            </a:r>
            <a:r>
              <a:rPr lang="de-DE" b="1" dirty="0" err="1"/>
              <a:t>features</a:t>
            </a:r>
            <a:endParaRPr lang="de-DE" b="1" dirty="0"/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AEFC9945-3A49-A008-0971-9D93D01DCF10}"/>
              </a:ext>
            </a:extLst>
          </p:cNvPr>
          <p:cNvCxnSpPr>
            <a:cxnSpLocks/>
          </p:cNvCxnSpPr>
          <p:nvPr/>
        </p:nvCxnSpPr>
        <p:spPr>
          <a:xfrm>
            <a:off x="4023695" y="1666166"/>
            <a:ext cx="1640556" cy="10863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C9869A67-149A-6911-A50C-5A36620A3761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6417883" y="2692565"/>
            <a:ext cx="1159119" cy="2158088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9F36ECE6-BDBB-5951-E930-B439CA53BA69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8327622" y="2630144"/>
            <a:ext cx="720729" cy="2247941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FBB9F3EF-4D9A-495D-376F-1A75731B942D}"/>
              </a:ext>
            </a:extLst>
          </p:cNvPr>
          <p:cNvSpPr txBox="1"/>
          <p:nvPr/>
        </p:nvSpPr>
        <p:spPr>
          <a:xfrm>
            <a:off x="8741664" y="619412"/>
            <a:ext cx="1850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Train and </a:t>
            </a:r>
            <a:r>
              <a:rPr lang="de-DE" b="1" dirty="0" err="1"/>
              <a:t>Predict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720094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47FFDD-B6E4-7E34-85BA-5299D8DF81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DB1A0BB0-5C07-1AEC-08E3-F9196A8E1C27}"/>
              </a:ext>
            </a:extLst>
          </p:cNvPr>
          <p:cNvSpPr txBox="1">
            <a:spLocks/>
          </p:cNvSpPr>
          <p:nvPr/>
        </p:nvSpPr>
        <p:spPr>
          <a:xfrm>
            <a:off x="838200" y="244810"/>
            <a:ext cx="10515600" cy="87813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/>
              <a:t>Model </a:t>
            </a:r>
            <a:r>
              <a:rPr lang="de-DE" dirty="0" err="1"/>
              <a:t>demonstration</a:t>
            </a:r>
            <a:endParaRPr lang="de-DE" dirty="0"/>
          </a:p>
        </p:txBody>
      </p:sp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3CF51480-C7E1-FFE9-E6B1-858E362ED72A}"/>
              </a:ext>
            </a:extLst>
          </p:cNvPr>
          <p:cNvSpPr txBox="1">
            <a:spLocks/>
          </p:cNvSpPr>
          <p:nvPr/>
        </p:nvSpPr>
        <p:spPr>
          <a:xfrm>
            <a:off x="838200" y="1122947"/>
            <a:ext cx="10515600" cy="473317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8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64000" marR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216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96000" marR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spcBef>
                <a:spcPts val="16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de-DE" dirty="0" err="1"/>
              <a:t>Spectra</a:t>
            </a:r>
            <a:endParaRPr lang="de-DE" dirty="0"/>
          </a:p>
          <a:p>
            <a:r>
              <a:rPr lang="de-DE" dirty="0"/>
              <a:t>	</a:t>
            </a:r>
          </a:p>
          <a:p>
            <a:pPr marL="342900" indent="-342900">
              <a:buFont typeface="+mj-lt"/>
              <a:buAutoNum type="arabicPeriod"/>
            </a:pPr>
            <a:endParaRPr lang="de-DE" dirty="0"/>
          </a:p>
          <a:p>
            <a:pPr marL="342900" indent="-342900">
              <a:buAutoNum type="arabicPeriod" startAt="2"/>
            </a:pPr>
            <a:r>
              <a:rPr lang="de-DE" dirty="0" err="1"/>
              <a:t>Sempra</a:t>
            </a:r>
            <a:endParaRPr lang="de-DE" dirty="0"/>
          </a:p>
          <a:p>
            <a:pPr lvl="1"/>
            <a:r>
              <a:rPr lang="de-DE" dirty="0"/>
              <a:t>	-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issues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variance</a:t>
            </a:r>
            <a:r>
              <a:rPr lang="de-DE" dirty="0"/>
              <a:t> in </a:t>
            </a:r>
            <a:r>
              <a:rPr lang="de-DE" dirty="0" err="1"/>
              <a:t>data</a:t>
            </a:r>
            <a:endParaRPr lang="de-DE" dirty="0"/>
          </a:p>
          <a:p>
            <a:pPr lvl="1"/>
            <a:r>
              <a:rPr lang="de-DE" dirty="0"/>
              <a:t>	- </a:t>
            </a:r>
            <a:r>
              <a:rPr lang="de-DE" dirty="0" err="1"/>
              <a:t>helium</a:t>
            </a:r>
            <a:r>
              <a:rPr lang="de-DE" dirty="0"/>
              <a:t> </a:t>
            </a:r>
            <a:r>
              <a:rPr lang="de-DE" dirty="0" err="1"/>
              <a:t>loss</a:t>
            </a:r>
            <a:r>
              <a:rPr lang="de-DE" dirty="0"/>
              <a:t> not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obvious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in </a:t>
            </a:r>
            <a:r>
              <a:rPr lang="de-DE" dirty="0" err="1"/>
              <a:t>Spectra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5626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469C0D-B168-8BF0-6E28-69DD1E2FAD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038A8580-80AE-5100-ACC7-8B3373857CB4}"/>
              </a:ext>
            </a:extLst>
          </p:cNvPr>
          <p:cNvSpPr txBox="1">
            <a:spLocks/>
          </p:cNvSpPr>
          <p:nvPr/>
        </p:nvSpPr>
        <p:spPr>
          <a:xfrm>
            <a:off x="838200" y="244810"/>
            <a:ext cx="10515600" cy="87813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proceed</a:t>
            </a:r>
            <a:endParaRPr lang="de-DE" dirty="0"/>
          </a:p>
        </p:txBody>
      </p:sp>
      <p:sp>
        <p:nvSpPr>
          <p:cNvPr id="2" name="Inhaltsplatzhalter 2">
            <a:extLst>
              <a:ext uri="{FF2B5EF4-FFF2-40B4-BE49-F238E27FC236}">
                <a16:creationId xmlns:a16="http://schemas.microsoft.com/office/drawing/2014/main" id="{8B7BC6B8-566E-4BCF-6D93-6F1E4CAE26F5}"/>
              </a:ext>
            </a:extLst>
          </p:cNvPr>
          <p:cNvSpPr txBox="1">
            <a:spLocks/>
          </p:cNvSpPr>
          <p:nvPr/>
        </p:nvSpPr>
        <p:spPr>
          <a:xfrm>
            <a:off x="838200" y="1122947"/>
            <a:ext cx="10515600" cy="473317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2"/>
              </a:buClr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16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32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8000" indent="-216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64000" marR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216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96000" marR="0" indent="-216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spcBef>
                <a:spcPts val="1600"/>
              </a:spcBef>
              <a:buFontTx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de-DE" dirty="0" err="1"/>
              <a:t>Integrate</a:t>
            </a:r>
            <a:r>
              <a:rPr lang="de-DE" dirty="0"/>
              <a:t> „</a:t>
            </a:r>
            <a:r>
              <a:rPr lang="de-DE" dirty="0" err="1"/>
              <a:t>pressure</a:t>
            </a:r>
            <a:r>
              <a:rPr lang="de-DE" dirty="0"/>
              <a:t>“-variable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        -&gt;     </a:t>
            </a:r>
            <a:r>
              <a:rPr lang="de-DE" dirty="0">
                <a:solidFill>
                  <a:srgbClr val="0070C0"/>
                </a:solidFill>
              </a:rPr>
              <a:t>MICHAEL</a:t>
            </a:r>
          </a:p>
          <a:p>
            <a:pPr marL="342900" indent="-342900">
              <a:buFont typeface="+mj-lt"/>
              <a:buAutoNum type="arabicPeriod"/>
            </a:pP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Stabilize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noisy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                            -&gt;     </a:t>
            </a:r>
            <a:r>
              <a:rPr lang="de-DE" dirty="0">
                <a:solidFill>
                  <a:srgbClr val="0070C0"/>
                </a:solidFill>
              </a:rPr>
              <a:t>MICHAEL</a:t>
            </a:r>
          </a:p>
          <a:p>
            <a:pPr marL="342900" indent="-342900">
              <a:buFont typeface="+mj-lt"/>
              <a:buAutoNum type="arabicPeriod"/>
            </a:pP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Data-</a:t>
            </a:r>
            <a:r>
              <a:rPr lang="de-DE" dirty="0" err="1"/>
              <a:t>labeling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provided</a:t>
            </a:r>
            <a:r>
              <a:rPr lang="de-DE" dirty="0"/>
              <a:t> </a:t>
            </a:r>
            <a:r>
              <a:rPr lang="de-DE" dirty="0" err="1"/>
              <a:t>tool</a:t>
            </a:r>
            <a:r>
              <a:rPr lang="de-DE" dirty="0"/>
              <a:t>		 -&gt;      </a:t>
            </a:r>
            <a:r>
              <a:rPr lang="de-DE" dirty="0">
                <a:solidFill>
                  <a:srgbClr val="FF0000"/>
                </a:solidFill>
              </a:rPr>
              <a:t>JAMES(DOMAIN EXPERT)</a:t>
            </a:r>
            <a:r>
              <a:rPr lang="de-DE" dirty="0"/>
              <a:t>    </a:t>
            </a:r>
            <a:r>
              <a:rPr lang="de-DE" dirty="0">
                <a:solidFill>
                  <a:srgbClr val="0070C0"/>
                </a:solidFill>
              </a:rPr>
              <a:t>+</a:t>
            </a:r>
            <a:r>
              <a:rPr lang="de-DE" dirty="0"/>
              <a:t>     </a:t>
            </a:r>
            <a:r>
              <a:rPr lang="de-DE" dirty="0">
                <a:solidFill>
                  <a:srgbClr val="0070C0"/>
                </a:solidFill>
              </a:rPr>
              <a:t>MICHAEL</a:t>
            </a:r>
          </a:p>
          <a:p>
            <a:pPr marL="342900" indent="-342900">
              <a:buFont typeface="+mj-lt"/>
              <a:buAutoNum type="arabicPeriod"/>
            </a:pP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 err="1"/>
              <a:t>Prepare</a:t>
            </a:r>
            <a:r>
              <a:rPr lang="de-DE" dirty="0"/>
              <a:t> final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report</a:t>
            </a:r>
            <a:r>
              <a:rPr lang="de-DE" dirty="0"/>
              <a:t>                                  -&gt;      </a:t>
            </a:r>
            <a:r>
              <a:rPr lang="de-DE" dirty="0">
                <a:solidFill>
                  <a:srgbClr val="0070C0"/>
                </a:solidFill>
              </a:rPr>
              <a:t>MICHAEL</a:t>
            </a:r>
          </a:p>
          <a:p>
            <a:pPr marL="342900" indent="-342900">
              <a:buFont typeface="+mj-lt"/>
              <a:buAutoNum type="arabicPeriod"/>
            </a:pPr>
            <a:endParaRPr lang="de-DE" dirty="0"/>
          </a:p>
          <a:p>
            <a:pPr marL="342900" indent="-342900">
              <a:buFont typeface="+mj-lt"/>
              <a:buAutoNum type="arabicPeriod"/>
            </a:pPr>
            <a:endParaRPr lang="de-DE" dirty="0"/>
          </a:p>
          <a:p>
            <a:pPr marL="342900" indent="-342900">
              <a:buFont typeface="+mj-lt"/>
              <a:buAutoNum type="arabicPeriod"/>
            </a:pPr>
            <a:endParaRPr lang="de-DE" dirty="0"/>
          </a:p>
          <a:p>
            <a:pPr marL="342900" indent="-342900">
              <a:buFont typeface="+mj-lt"/>
              <a:buAutoNum type="arabicPeriod"/>
            </a:pPr>
            <a:endParaRPr lang="de-DE" dirty="0"/>
          </a:p>
          <a:p>
            <a:pPr marL="342900" indent="-342900">
              <a:buFont typeface="+mj-lt"/>
              <a:buAutoNum type="arabicPeriod"/>
            </a:pP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Rollout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of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model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and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testing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in real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world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scenario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?    New </a:t>
            </a:r>
            <a:r>
              <a:rPr lang="de-DE" dirty="0" err="1">
                <a:solidFill>
                  <a:schemeClr val="bg1">
                    <a:lumMod val="65000"/>
                  </a:schemeClr>
                </a:solidFill>
              </a:rPr>
              <a:t>contract</a:t>
            </a:r>
            <a:r>
              <a:rPr lang="de-DE" dirty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  <a:p>
            <a:pPr marL="342900" indent="-342900">
              <a:buFont typeface="+mj-lt"/>
              <a:buAutoNum type="arabicPeriod"/>
            </a:pPr>
            <a:endParaRPr lang="de-DE" dirty="0"/>
          </a:p>
          <a:p>
            <a:pPr marL="342900" indent="-342900">
              <a:buFont typeface="+mj-lt"/>
              <a:buAutoNum type="arabicPeriod"/>
            </a:pPr>
            <a:endParaRPr lang="de-DE" dirty="0"/>
          </a:p>
          <a:p>
            <a:pPr marL="342900" indent="-342900">
              <a:buFont typeface="+mj-lt"/>
              <a:buAutoNum type="arabicPeriod"/>
            </a:pPr>
            <a:endParaRPr lang="de-DE" dirty="0"/>
          </a:p>
          <a:p>
            <a:pPr marL="342900" indent="-342900">
              <a:buFont typeface="+mj-lt"/>
              <a:buAutoNum type="arabicPeriod"/>
            </a:pP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5614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6ff8cae-daab-4e62-bf63-7b5f2e8ea71d"/>
  <p:tag name="UNDO_REDO_REVISION" val="0"/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gMBAQEBAQEBAQEBAQEBAQIAAAAAAAAAAwAAAAMAAAAA/////wQADwwAAAAAAAAAAAAAIAD///////////////8AAAD///////////////8DAAAAAgD///////8DAAAAAgD///////8DAAAAAgD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GAP///////wQAAAACABAAC2cBuhdelV9FgbTnQ5bYMFEFAAAAAAADAAAAAAADAAAAAwADAAAAAAD///////8DAAAAAAD///////8DAAAAAAD///////8DAAAAAAD///////8DAAAAAAD///////8DAAEA////////BAAAAAMAEAAL2+W0bS2DiEa/1JNKcrZPVA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AgMAAAAAAAAAAAAACAB////////////////AAAA////////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gEDAAAAAgD///////8aAAZMaW5rZWRTaGFwZXNEYXRhUHJvcGVydHlfMAUAAAAAAAQAAAADAAQAAAABAAQAAAADAP///////wMAAwEDAAAAAwD///////8lAAZMaW5rZWRTaGFwZVByZXNlbnRhdGlvblNldHRpbmdzRGF0YV8wBQAAAAEABAAAAAAABAAAAAIABAAAAAAABAAAAAIA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GcBuhdelV9FgbTnQ5bYMFEDRGF0YQAbAAAABExpbmtlZFNoYXBlRGF0YQAFAAAAAAACTmFtZQAZAAAATGlua2VkU2hhcGVzRGF0YVByb3BlcnR5ABBWZXJzaW9uAAAAAAAJTGFzdFdyaXRlAKF0zP6GAQAAAAEA/////8YAxgAAAAVfaWQAEAAAAATb5bRtLYOIRr/Uk0pytk9UA0RhdGEAUwAAAAhQcmVzZW50YXRpb25TY2FubmVkRm9yTGlua2VkU2hhcGVzAAECTnVtYmVyRm9ybWF0U2VwYXJhdG9yTW9kZQAKAAAAQXV0b21hdGljAAACTmFtZQAkAAAATGlua2VkU2hhcGVQcmVzZW50YXRpb25TZXR0aW5nc0RhdGEAEFZlcnNpb24AAAAAAAlMYXN0V3JpdGUAuHTM/oY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B_LENGTH" val="24576"/>
</p:tagLst>
</file>

<file path=ppt/theme/theme1.xml><?xml version="1.0" encoding="utf-8"?>
<a:theme xmlns:a="http://schemas.openxmlformats.org/drawingml/2006/main" name="SH_PPT_template_16x9_V201808_Calibri">
  <a:themeElements>
    <a:clrScheme name="Siemens Healthineers">
      <a:dk1>
        <a:srgbClr val="000000"/>
      </a:dk1>
      <a:lt1>
        <a:srgbClr val="FFFFFF"/>
      </a:lt1>
      <a:dk2>
        <a:srgbClr val="BFBFBF"/>
      </a:dk2>
      <a:lt2>
        <a:srgbClr val="EC6602"/>
      </a:lt2>
      <a:accent1>
        <a:srgbClr val="EC6602"/>
      </a:accent1>
      <a:accent2>
        <a:srgbClr val="000000"/>
      </a:accent2>
      <a:accent3>
        <a:srgbClr val="009999"/>
      </a:accent3>
      <a:accent4>
        <a:srgbClr val="404040"/>
      </a:accent4>
      <a:accent5>
        <a:srgbClr val="808080"/>
      </a:accent5>
      <a:accent6>
        <a:srgbClr val="BFBFBF"/>
      </a:accent6>
      <a:hlink>
        <a:srgbClr val="000000"/>
      </a:hlink>
      <a:folHlink>
        <a:srgbClr val="808080"/>
      </a:folHlink>
    </a:clrScheme>
    <a:fontScheme name="Siemens Healthineers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rnd">
          <a:solidFill>
            <a:schemeClr val="tx1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defRPr dirty="0"/>
        </a:defPPr>
      </a:lstStyle>
    </a:txDef>
  </a:objectDefaults>
  <a:extraClrSchemeLst/>
  <a:custClrLst>
    <a:custClr name="Siemens Petrol 100%">
      <a:srgbClr val="009999"/>
    </a:custClr>
    <a:custClr name="Healthy Orange 100%">
      <a:srgbClr val="EC6602"/>
    </a:custClr>
    <a:custClr name="Blushing Berry 100%">
      <a:srgbClr val="7A162D"/>
    </a:custClr>
    <a:custClr name="SH Red 100%">
      <a:srgbClr val="E7001D"/>
    </a:custClr>
    <a:custClr name="SH Yellow 100%">
      <a:srgbClr val="FFD200"/>
    </a:custClr>
    <a:custClr name="SH Cyan 100%">
      <a:srgbClr val="3ABFED"/>
    </a:custClr>
    <a:custClr name="SH Blue 100%">
      <a:srgbClr val="2B2483"/>
    </a:custClr>
    <a:custClr name="SH Green 100%">
      <a:srgbClr val="009A38"/>
    </a:custClr>
    <a:custClr name="SH Black 100%">
      <a:srgbClr val="1B1B1B"/>
    </a:custClr>
    <a:custClr name="White">
      <a:srgbClr val="FFFFFF"/>
    </a:custClr>
    <a:custClr name="Siemens Petrol  50%">
      <a:srgbClr val="87D2D2"/>
    </a:custClr>
    <a:custClr name="Healthy Orange  50%">
      <a:srgbClr val="F9B591"/>
    </a:custClr>
    <a:custClr name="Blushing Berry  50%">
      <a:srgbClr val="C69B9E"/>
    </a:custClr>
    <a:custClr name="SH Red  50%">
      <a:srgbClr val="F3808E"/>
    </a:custClr>
    <a:custClr name="SH Yellow  50%">
      <a:srgbClr val="FFE980"/>
    </a:custClr>
    <a:custClr name="SH Cyan  50%">
      <a:srgbClr val="9DDFF6"/>
    </a:custClr>
    <a:custClr name="SH Blue  50%">
      <a:srgbClr val="9592C1"/>
    </a:custClr>
    <a:custClr name="SH Green  50%">
      <a:srgbClr val="80CC9C"/>
    </a:custClr>
    <a:custClr name="SH Black  75%">
      <a:srgbClr val="929292"/>
    </a:custClr>
    <a:custClr name="White">
      <a:srgbClr val="FFFFFF"/>
    </a:custClr>
    <a:custClr name="Siemens Petrol  25%">
      <a:srgbClr val="C8E6E6"/>
    </a:custClr>
    <a:custClr name="Healthy Orange  25%">
      <a:srgbClr val="FDDDCB"/>
    </a:custClr>
    <a:custClr name="Blushing Berry  25%">
      <a:srgbClr val="E9D1D4"/>
    </a:custClr>
    <a:custClr name="SH Red  25%">
      <a:srgbClr val="F9BFC7"/>
    </a:custClr>
    <a:custClr name="SH Yellow  25%">
      <a:srgbClr val="FFF3BF"/>
    </a:custClr>
    <a:custClr name="SH Cyan  25%">
      <a:srgbClr val="CEEFFB"/>
    </a:custClr>
    <a:custClr name="SH Blue  25%">
      <a:srgbClr val="CAC8E0"/>
    </a:custClr>
    <a:custClr name="SH Green  25%">
      <a:srgbClr val="BFE6CD"/>
    </a:custClr>
    <a:custClr name="SH Black  50%">
      <a:srgbClr val="B7B7B7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SH Black  25%">
      <a:srgbClr val="D0D0D0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SH Black  10%">
      <a:srgbClr val="ECECEC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Presentation9" id="{DB80524C-F3E0-42C5-92CC-7F32BC2F7BC1}" vid="{C0FC4420-B227-4BEF-9805-C717DCD64E71}"/>
    </a:ext>
  </a:extLst>
</a:theme>
</file>

<file path=ppt/theme/theme2.xml><?xml version="1.0" encoding="utf-8"?>
<a:theme xmlns:a="http://schemas.openxmlformats.org/drawingml/2006/main" name="Larissa">
  <a:themeElements>
    <a:clrScheme name="Siemens Healthineers">
      <a:dk1>
        <a:srgbClr val="000000"/>
      </a:dk1>
      <a:lt1>
        <a:srgbClr val="FFFFFF"/>
      </a:lt1>
      <a:dk2>
        <a:srgbClr val="BFBFBF"/>
      </a:dk2>
      <a:lt2>
        <a:srgbClr val="EC6602"/>
      </a:lt2>
      <a:accent1>
        <a:srgbClr val="EC6602"/>
      </a:accent1>
      <a:accent2>
        <a:srgbClr val="000000"/>
      </a:accent2>
      <a:accent3>
        <a:srgbClr val="009999"/>
      </a:accent3>
      <a:accent4>
        <a:srgbClr val="404040"/>
      </a:accent4>
      <a:accent5>
        <a:srgbClr val="808080"/>
      </a:accent5>
      <a:accent6>
        <a:srgbClr val="BFBFBF"/>
      </a:accent6>
      <a:hlink>
        <a:srgbClr val="000000"/>
      </a:hlink>
      <a:folHlink>
        <a:srgbClr val="808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iemens Healthineers">
      <a:dk1>
        <a:srgbClr val="000000"/>
      </a:dk1>
      <a:lt1>
        <a:srgbClr val="FFFFFF"/>
      </a:lt1>
      <a:dk2>
        <a:srgbClr val="BFBFBF"/>
      </a:dk2>
      <a:lt2>
        <a:srgbClr val="EC6602"/>
      </a:lt2>
      <a:accent1>
        <a:srgbClr val="EC6602"/>
      </a:accent1>
      <a:accent2>
        <a:srgbClr val="000000"/>
      </a:accent2>
      <a:accent3>
        <a:srgbClr val="009999"/>
      </a:accent3>
      <a:accent4>
        <a:srgbClr val="404040"/>
      </a:accent4>
      <a:accent5>
        <a:srgbClr val="808080"/>
      </a:accent5>
      <a:accent6>
        <a:srgbClr val="BFBFBF"/>
      </a:accent6>
      <a:hlink>
        <a:srgbClr val="000000"/>
      </a:hlink>
      <a:folHlink>
        <a:srgbClr val="808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252A5FE39765D4BB5E78ADEEA136A30" ma:contentTypeVersion="3" ma:contentTypeDescription="Ein neues Dokument erstellen." ma:contentTypeScope="" ma:versionID="23aecc8110e4b90af41a11a8cc0a898e">
  <xsd:schema xmlns:xsd="http://www.w3.org/2001/XMLSchema" xmlns:xs="http://www.w3.org/2001/XMLSchema" xmlns:p="http://schemas.microsoft.com/office/2006/metadata/properties" xmlns:ns2="a0a871ee-0408-4cc8-b541-0b7ca9279a5a" targetNamespace="http://schemas.microsoft.com/office/2006/metadata/properties" ma:root="true" ma:fieldsID="d745bc7297d766a8870dee6be70d6a40" ns2:_="">
    <xsd:import namespace="a0a871ee-0408-4cc8-b541-0b7ca9279a5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a871ee-0408-4cc8-b541-0b7ca9279a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AllExternalAdhocVariableMappings/>
</file>

<file path=customXml/item4.xml><?xml version="1.0" encoding="utf-8"?>
<VariableListDefinition name="System" displayName="System" id="4318a6f2-bcec-4906-a222-7ecbb1d29109" isdomainofvalue="False" dataSourceId="27563e76-b085-4823-9088-9d5a8c59f2c0"/>
</file>

<file path=customXml/item5.xml><?xml version="1.0" encoding="utf-8"?>
<VariableList UniqueId="0e22c224-88fc-4f27-8f41-b33ec50c30ac" Name="Computed" ContentType="XML" MajorVersion="0" MinorVersion="1" isLocalCopy="False" IsBaseObject="False" DataSourceId="7d2beb25-a964-4ff6-97aa-33dae838af2b" DataSourceMajorVersion="0" DataSourceMinorVersion="1"/>
</file>

<file path=customXml/item6.xml><?xml version="1.0" encoding="utf-8"?>
<VariableList UniqueId="7690555e-f1c0-417b-8bfa-af01814dd9ab" Name="AD_HOC" ContentType="XML" MajorVersion="0" MinorVersion="1" isLocalCopy="False" IsBaseObject="False" DataSourceId="2646fb72-1c39-4a96-a364-9ffa8c56fd3e" DataSourceMajorVersion="0" DataSourceMinorVersion="1"/>
</file>

<file path=customXml/item7.xml><?xml version="1.0" encoding="utf-8"?>
<VariableListDefinition name="AD_HOC" displayName="AD_HOC" id="7690555e-f1c0-417b-8bfa-af01814dd9ab" isdomainofvalue="False" dataSourceId="2646fb72-1c39-4a96-a364-9ffa8c56fd3e"/>
</file>

<file path=customXml/item8.xml><?xml version="1.0" encoding="utf-8"?>
<VariableListDefinition name="Computed" displayName="Computed" id="0e22c224-88fc-4f27-8f41-b33ec50c30ac" isdomainofvalue="False" dataSourceId="7d2beb25-a964-4ff6-97aa-33dae838af2b"/>
</file>

<file path=customXml/item9.xml><?xml version="1.0" encoding="utf-8"?>
<VariableList UniqueId="4318a6f2-bcec-4906-a222-7ecbb1d29109" Name="System" ContentType="XML" MajorVersion="0" MinorVersion="1" isLocalCopy="False" IsBaseObject="False" DataSourceId="27563e76-b085-4823-9088-9d5a8c59f2c0" DataSourceMajorVersion="0" DataSourceMinorVersion="1"/>
</file>

<file path=customXml/itemProps1.xml><?xml version="1.0" encoding="utf-8"?>
<ds:datastoreItem xmlns:ds="http://schemas.openxmlformats.org/officeDocument/2006/customXml" ds:itemID="{C1454169-DBB3-4B37-86B0-92CE378A10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0a871ee-0408-4cc8-b541-0b7ca9279a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3FDB18D-DE5E-4D12-BBB6-8809C2D94A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156865-B736-452B-A4E4-37BB5F57E751}">
  <ds:schemaRefs/>
</ds:datastoreItem>
</file>

<file path=customXml/itemProps4.xml><?xml version="1.0" encoding="utf-8"?>
<ds:datastoreItem xmlns:ds="http://schemas.openxmlformats.org/officeDocument/2006/customXml" ds:itemID="{70CFEFE2-859D-4511-AC37-42F0B7B7EE1F}">
  <ds:schemaRefs/>
</ds:datastoreItem>
</file>

<file path=customXml/itemProps5.xml><?xml version="1.0" encoding="utf-8"?>
<ds:datastoreItem xmlns:ds="http://schemas.openxmlformats.org/officeDocument/2006/customXml" ds:itemID="{A9C95A0C-928A-4BB4-8F0B-BA25A87004F3}">
  <ds:schemaRefs/>
</ds:datastoreItem>
</file>

<file path=customXml/itemProps6.xml><?xml version="1.0" encoding="utf-8"?>
<ds:datastoreItem xmlns:ds="http://schemas.openxmlformats.org/officeDocument/2006/customXml" ds:itemID="{2A61D509-F0C5-4B67-A7BC-400B3788CE19}">
  <ds:schemaRefs/>
</ds:datastoreItem>
</file>

<file path=customXml/itemProps7.xml><?xml version="1.0" encoding="utf-8"?>
<ds:datastoreItem xmlns:ds="http://schemas.openxmlformats.org/officeDocument/2006/customXml" ds:itemID="{6BB7D2BE-295A-41F3-8769-22851359CD9B}">
  <ds:schemaRefs/>
</ds:datastoreItem>
</file>

<file path=customXml/itemProps8.xml><?xml version="1.0" encoding="utf-8"?>
<ds:datastoreItem xmlns:ds="http://schemas.openxmlformats.org/officeDocument/2006/customXml" ds:itemID="{3A534C47-0182-44E9-BE0F-EAABFF83DA15}">
  <ds:schemaRefs/>
</ds:datastoreItem>
</file>

<file path=customXml/itemProps9.xml><?xml version="1.0" encoding="utf-8"?>
<ds:datastoreItem xmlns:ds="http://schemas.openxmlformats.org/officeDocument/2006/customXml" ds:itemID="{F718C08A-00AD-4875-B43F-9FB3CDBB4DA5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1_CC_Brand_ppt-template-16x9-V1.8</Template>
  <TotalTime>0</TotalTime>
  <Words>436</Words>
  <Application>Microsoft Office PowerPoint</Application>
  <PresentationFormat>Benutzerdefiniert</PresentationFormat>
  <Paragraphs>112</Paragraphs>
  <Slides>8</Slides>
  <Notes>4</Notes>
  <HiddenSlides>1</HiddenSlides>
  <MMClips>0</MMClips>
  <ScaleCrop>false</ScaleCrop>
  <HeadingPairs>
    <vt:vector size="8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SH_PPT_template_16x9_V201808_Calibri</vt:lpstr>
      <vt:lpstr>Worksheet</vt:lpstr>
      <vt:lpstr>PowerPoint-Präsentation</vt:lpstr>
      <vt:lpstr>Idea</vt:lpstr>
      <vt:lpstr>Idea</vt:lpstr>
      <vt:lpstr>Input Data</vt:lpstr>
      <vt:lpstr>Semi Supervised Variational Autoencoder Model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>Siemens Healthineers PPT-Template Basic Version</dc:subject>
  <dc:creator>Hagen, Michael (ext)</dc:creator>
  <dc:description>January 2023</dc:description>
  <cp:lastModifiedBy>Michael Hagen</cp:lastModifiedBy>
  <cp:revision>15</cp:revision>
  <dcterms:created xsi:type="dcterms:W3CDTF">2025-01-27T13:35:44Z</dcterms:created>
  <dcterms:modified xsi:type="dcterms:W3CDTF">2025-03-26T10:15:45Z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f6dbec8-95a8-4638-9f5f-bd076536645c_Enabled">
    <vt:lpwstr>true</vt:lpwstr>
  </property>
  <property fmtid="{D5CDD505-2E9C-101B-9397-08002B2CF9AE}" pid="3" name="MSIP_Label_ff6dbec8-95a8-4638-9f5f-bd076536645c_SetDate">
    <vt:lpwstr>2022-01-17T14:42:41Z</vt:lpwstr>
  </property>
  <property fmtid="{D5CDD505-2E9C-101B-9397-08002B2CF9AE}" pid="4" name="MSIP_Label_ff6dbec8-95a8-4638-9f5f-bd076536645c_Method">
    <vt:lpwstr>Standard</vt:lpwstr>
  </property>
  <property fmtid="{D5CDD505-2E9C-101B-9397-08002B2CF9AE}" pid="5" name="MSIP_Label_ff6dbec8-95a8-4638-9f5f-bd076536645c_Name">
    <vt:lpwstr>Restricted - Default</vt:lpwstr>
  </property>
  <property fmtid="{D5CDD505-2E9C-101B-9397-08002B2CF9AE}" pid="6" name="MSIP_Label_ff6dbec8-95a8-4638-9f5f-bd076536645c_SiteId">
    <vt:lpwstr>5dbf1add-202a-4b8d-815b-bf0fb024e033</vt:lpwstr>
  </property>
  <property fmtid="{D5CDD505-2E9C-101B-9397-08002B2CF9AE}" pid="7" name="MSIP_Label_ff6dbec8-95a8-4638-9f5f-bd076536645c_ActionId">
    <vt:lpwstr>9edd446f-1471-43b6-916d-e47369feafce</vt:lpwstr>
  </property>
  <property fmtid="{D5CDD505-2E9C-101B-9397-08002B2CF9AE}" pid="8" name="MSIP_Label_ff6dbec8-95a8-4638-9f5f-bd076536645c_ContentBits">
    <vt:lpwstr>0</vt:lpwstr>
  </property>
</Properties>
</file>