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36ac738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936ac738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936ac73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936ac73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936ac738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936ac738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936ac738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936ac738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36ac738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936ac738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936ac73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936ac73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936ac738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936ac738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36ac738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936ac738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936ac738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936ac738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11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/>
              <a:t>Detecting Emotions from Audio Speech With Deep Learning</a:t>
            </a:r>
            <a:endParaRPr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24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79"/>
              <a:t>Classifying Emotions from Voice with CNN + Flask Deployment</a:t>
            </a:r>
            <a:endParaRPr sz="1879"/>
          </a:p>
        </p:txBody>
      </p:sp>
      <p:pic>
        <p:nvPicPr>
          <p:cNvPr id="56" name="Google Shape;56;p13" title="Screenshot 2025-06-17 at 6.36.3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545" y="2853545"/>
            <a:ext cx="3308900" cy="19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282100" cy="36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Demonstrated CNN + spectrogram pipeline for speech emotion recognition.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Flask app provides real‑world testing environment.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Next steps: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Add recurrent layers or CRNN for temporal context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Use pre‑trained audio models (wav2vec, YAMNet)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Extend to real-time streaming or multi-modal detection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Human emotional expression in speech is key to communication.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Audio emotion detection supports apps like voice assistants and call‑center tools.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Goal</a:t>
            </a:r>
            <a:r>
              <a:rPr lang="en">
                <a:solidFill>
                  <a:schemeClr val="dk1"/>
                </a:solidFill>
              </a:rPr>
              <a:t>: Build a CNN to recognize emotions (angry, sad, happy, etc.) from short audio clips.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Dataset: RAVDESS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Professional dataset: 24 actors × 8 emotions × multiple phrases → ≈ 1440 clips.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Emotions: calm, happy, sad, angry, fearful, disgust, surprised, neutral.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Balanced distribution ensures fair learning.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9" name="Google Shape;69;p15" title="Screenshot 2025-06-17 at 6.45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0575" y="903875"/>
            <a:ext cx="3213100" cy="348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Preprocessing: From Audio to Spectrograms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Audio normalized to 22050 Hz, clipped to 3 seconds.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Converted to 128‑band mel spectrograms with librosa.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Padded/truncated to consistent shape (128×128)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 title="Screenshot 2025-06-17 at 6.47.0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675" y="1152475"/>
            <a:ext cx="4444949" cy="36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 (EDA)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Highlighted emotion class breakdown.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Audio duration consistency checked.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Visual cues in spectrograms (e.g., “happy” vs. “sad”).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 title="Screenshot 2025-06-17 at 6.48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9100" y="1017725"/>
            <a:ext cx="3535650" cy="387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CNN Model Architecture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639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Input: (128, 128, 1) spectrograms.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Two convolutional blocks: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Conv2D → BatchNorm → ReLU → MaxPool → Dropout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Dense layers leading into softmax output.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Optimizer: Adam, Loss: Categorical Crossentropy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 title="Screenshot 2025-06-17 at 6.53.3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5325" y="260713"/>
            <a:ext cx="3297825" cy="462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&amp; Validation Setup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7869300" cy="33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Train / validation split: 80 / 20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Batch size 32, Epochs 30 with early stopping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Metrics tracked: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Training &amp; validation accuracy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Loss curves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7" name="Google Shape;97;p19" title="Screenshot 2025-06-17 at 6.50.0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325" y="2711700"/>
            <a:ext cx="6927301" cy="2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3985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Achieved ~85–90% test accuracy.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Confusion matrix shows strong prediction on distinct emotions.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Noted misclassifications (e.g., neutral vs. calm)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4" name="Google Shape;104;p20" title="Screenshot 2025-06-17 at 6.55.3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4825" y="524300"/>
            <a:ext cx="3054350" cy="409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Deployment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3985200" cy="31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Flask app to let users upload audio and get emotion results.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Displays: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Detected emotion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Confidence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Probability bars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Accepts WAV, MP3, FLAC, M4A up to 16 MB.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11" name="Google Shape;111;p21" title="Screenshot 2025-06-17 at 6.59.0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7625" y="1220663"/>
            <a:ext cx="4542300" cy="27021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