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B15D-EE30-4D7A-BDD8-AF360BB00DE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0B23-78BA-4104-9A92-C3E03D1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B15D-EE30-4D7A-BDD8-AF360BB00DE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0B23-78BA-4104-9A92-C3E03D1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B15D-EE30-4D7A-BDD8-AF360BB00DE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0B23-78BA-4104-9A92-C3E03D1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B15D-EE30-4D7A-BDD8-AF360BB00DE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0B23-78BA-4104-9A92-C3E03D1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B15D-EE30-4D7A-BDD8-AF360BB00DE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0B23-78BA-4104-9A92-C3E03D1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B15D-EE30-4D7A-BDD8-AF360BB00DE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0B23-78BA-4104-9A92-C3E03D1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B15D-EE30-4D7A-BDD8-AF360BB00DE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0B23-78BA-4104-9A92-C3E03D1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B15D-EE30-4D7A-BDD8-AF360BB00DE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0B23-78BA-4104-9A92-C3E03D1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8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B15D-EE30-4D7A-BDD8-AF360BB00DE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0B23-78BA-4104-9A92-C3E03D1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7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B15D-EE30-4D7A-BDD8-AF360BB00DE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0B23-78BA-4104-9A92-C3E03D1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5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B15D-EE30-4D7A-BDD8-AF360BB00DE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0B23-78BA-4104-9A92-C3E03D1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1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B15D-EE30-4D7A-BDD8-AF360BB00DE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10B23-78BA-4104-9A92-C3E03D1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TEST AKHIR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By Asprak BDR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012" y="283938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d-ID" sz="4800" dirty="0" smtClean="0"/>
              <a:t>1. Buatlah Skema Relasi dari ERD Berikut 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563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3" y="0"/>
            <a:ext cx="11749555" cy="688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5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459" y="2637677"/>
            <a:ext cx="10515600" cy="1325563"/>
          </a:xfrm>
        </p:spPr>
        <p:txBody>
          <a:bodyPr/>
          <a:lstStyle/>
          <a:p>
            <a:r>
              <a:rPr lang="id-ID" dirty="0" smtClean="0"/>
              <a:t>2. Buatlah Diagram relasi berdasarkan </a:t>
            </a:r>
            <a:r>
              <a:rPr lang="id-ID" dirty="0"/>
              <a:t>n</a:t>
            </a:r>
            <a:r>
              <a:rPr lang="id-ID" dirty="0" smtClean="0"/>
              <a:t>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5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41" y="2731808"/>
            <a:ext cx="10515600" cy="1325563"/>
          </a:xfrm>
        </p:spPr>
        <p:txBody>
          <a:bodyPr/>
          <a:lstStyle/>
          <a:p>
            <a:r>
              <a:rPr lang="id-ID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8047" y="3109864"/>
            <a:ext cx="97508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400" dirty="0"/>
              <a:t>3</a:t>
            </a:r>
            <a:r>
              <a:rPr lang="id-ID" sz="4400" dirty="0" smtClean="0"/>
              <a:t>. Buatlah Skema Relasi dari ERD Berikut 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4525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2" y="0"/>
            <a:ext cx="9036424" cy="698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376" y="2664572"/>
            <a:ext cx="10515600" cy="1325563"/>
          </a:xfrm>
        </p:spPr>
        <p:txBody>
          <a:bodyPr/>
          <a:lstStyle/>
          <a:p>
            <a:r>
              <a:rPr lang="id-ID" dirty="0" smtClean="0"/>
              <a:t>4. Buatlah Diagram Relasi Berdasarkan no.3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4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TEST AKHIR</vt:lpstr>
      <vt:lpstr>1. Buatlah Skema Relasi dari ERD Berikut !</vt:lpstr>
      <vt:lpstr>PowerPoint Presentation</vt:lpstr>
      <vt:lpstr>2. Buatlah Diagram relasi berdasarkan no 1</vt:lpstr>
      <vt:lpstr> </vt:lpstr>
      <vt:lpstr>PowerPoint Presentation</vt:lpstr>
      <vt:lpstr>4. Buatlah Diagram Relasi Berdasarkan no.3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AWAL</dc:title>
  <dc:creator>Microsoft account</dc:creator>
  <cp:lastModifiedBy>Microsoft account</cp:lastModifiedBy>
  <cp:revision>4</cp:revision>
  <dcterms:created xsi:type="dcterms:W3CDTF">2018-03-12T01:35:15Z</dcterms:created>
  <dcterms:modified xsi:type="dcterms:W3CDTF">2018-03-12T02:11:33Z</dcterms:modified>
</cp:coreProperties>
</file>