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94" r:id="rId4"/>
    <p:sldId id="281" r:id="rId5"/>
    <p:sldId id="282" r:id="rId6"/>
    <p:sldId id="283" r:id="rId7"/>
    <p:sldId id="284" r:id="rId8"/>
    <p:sldId id="265" r:id="rId9"/>
    <p:sldId id="289" r:id="rId10"/>
    <p:sldId id="267" r:id="rId11"/>
    <p:sldId id="288" r:id="rId12"/>
    <p:sldId id="285" r:id="rId13"/>
    <p:sldId id="287" r:id="rId14"/>
    <p:sldId id="272" r:id="rId15"/>
    <p:sldId id="290" r:id="rId16"/>
    <p:sldId id="293" r:id="rId17"/>
    <p:sldId id="292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73665" autoAdjust="0"/>
  </p:normalViewPr>
  <p:slideViewPr>
    <p:cSldViewPr snapToGrid="0">
      <p:cViewPr>
        <p:scale>
          <a:sx n="66" d="100"/>
          <a:sy n="66" d="100"/>
        </p:scale>
        <p:origin x="816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5840D-5247-4A2A-97FB-CF2835ABA8B3}" type="datetimeFigureOut">
              <a:rPr lang="id-ID" smtClean="0"/>
              <a:t>25/10/2018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5B89-38E4-4B0E-A429-C867D4598D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065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D5B89-38E4-4B0E-A429-C867D4598D0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675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Saat ini teknologi semakin canggih dan terus meningkat masyarakat bisa efektif tidak menggunakan</a:t>
            </a:r>
            <a:r>
              <a:rPr lang="id-ID" i="1" dirty="0"/>
              <a:t> gadget </a:t>
            </a:r>
            <a:r>
              <a:rPr lang="id-ID" dirty="0"/>
              <a:t>dalam satu hari contohnya ada seorang mahasiswa yang tidak menggunakan</a:t>
            </a:r>
            <a:r>
              <a:rPr lang="id-ID" i="1" dirty="0"/>
              <a:t> gadget</a:t>
            </a:r>
            <a:r>
              <a:rPr lang="id-ID" dirty="0"/>
              <a:t> hasilnya adalah mahasiswa fokus pada tugas-tugas yang menumpuk dan mengerjakannya dengan maksimal. Tetapi ada efek negatifnya yang mahasiswa rasakan yaitu aktivitas yang membosankan dan menjadi orang yang paling telat mendapatkan informasi seputar perkuliahan.</a:t>
            </a:r>
            <a:endParaRPr lang="en-US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D5B89-38E4-4B0E-A429-C867D4598D0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940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d-ID" dirty="0"/>
              <a:t>DAMPAK POSITIF (+)</a:t>
            </a:r>
            <a:endParaRPr lang="id-ID" sz="1200" dirty="0"/>
          </a:p>
          <a:p>
            <a:pPr lvl="0"/>
            <a:r>
              <a:rPr lang="id-ID" sz="1200" dirty="0"/>
              <a:t>Menambah ilmu pengetahuan</a:t>
            </a:r>
            <a:endParaRPr lang="en-US" sz="1200" dirty="0"/>
          </a:p>
          <a:p>
            <a:pPr lvl="0"/>
            <a:r>
              <a:rPr lang="id-ID" sz="1200" dirty="0"/>
              <a:t>Mempermudah komunikasi</a:t>
            </a:r>
          </a:p>
          <a:p>
            <a:pPr lvl="0"/>
            <a:r>
              <a:rPr lang="id-ID" sz="1200" dirty="0"/>
              <a:t>Memperluas jaringan pertemanan</a:t>
            </a:r>
            <a:endParaRPr lang="en-US" sz="1200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D5B89-38E4-4B0E-A429-C867D4598D0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704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d-ID" dirty="0"/>
              <a:t>DAMPAK NEGATIF (+)</a:t>
            </a:r>
            <a:endParaRPr lang="id-ID" sz="1200" dirty="0"/>
          </a:p>
          <a:p>
            <a:pPr lvl="0"/>
            <a:r>
              <a:rPr lang="id-ID" sz="1200" dirty="0"/>
              <a:t>Risiko terkena radiasi</a:t>
            </a:r>
            <a:endParaRPr lang="en-US" sz="1200" dirty="0"/>
          </a:p>
          <a:p>
            <a:pPr lvl="0"/>
            <a:r>
              <a:rPr lang="id-ID" sz="1200" dirty="0"/>
              <a:t>Kecanduan</a:t>
            </a:r>
          </a:p>
          <a:p>
            <a:pPr lvl="0"/>
            <a:r>
              <a:rPr lang="id-ID" sz="1200" dirty="0"/>
              <a:t>Lambat memahami pelajaran</a:t>
            </a:r>
          </a:p>
          <a:p>
            <a:r>
              <a:rPr lang="id-ID" sz="1200" dirty="0"/>
              <a:t>Risiko penyalahgunaan</a:t>
            </a:r>
          </a:p>
          <a:p>
            <a:r>
              <a:rPr lang="id-ID" sz="1200" dirty="0"/>
              <a:t>Kurangnya Sosialisasi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D5B89-38E4-4B0E-A429-C867D4598D0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239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id-ID" sz="1700" dirty="0"/>
              <a:t>Kehidupan informasi: Orang zaman dahulu masih belum mengenal HP, </a:t>
            </a:r>
            <a:r>
              <a:rPr lang="id-ID" sz="1700" i="1" dirty="0"/>
              <a:t>E-mail </a:t>
            </a:r>
            <a:r>
              <a:rPr lang="id-ID" sz="1700" dirty="0"/>
              <a:t>dll masih menggunakan surat. Orang zaman sekarang sudah mengenal HP, </a:t>
            </a:r>
            <a:r>
              <a:rPr lang="id-ID" sz="1700" i="1" dirty="0"/>
              <a:t>E-mail</a:t>
            </a:r>
            <a:r>
              <a:rPr lang="id-ID" sz="1700" dirty="0"/>
              <a:t>, dll dan manusia zaman sekarang sudah meninggalkan surat.</a:t>
            </a:r>
            <a:endParaRPr lang="en-US" sz="17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id-ID" sz="1700" dirty="0"/>
              <a:t>Kehidupan Budaya: Manusia zaman dulu masih menggunakan adat daerahnya manusia zaman sekarang kebanyanyakan menggunakan budaya luar neg</a:t>
            </a:r>
            <a:r>
              <a:rPr lang="en-US" sz="1700" dirty="0"/>
              <a:t>e</a:t>
            </a:r>
            <a:r>
              <a:rPr lang="id-ID" sz="1700" dirty="0"/>
              <a:t>ri</a:t>
            </a:r>
            <a:r>
              <a:rPr lang="en-US" sz="1700" dirty="0"/>
              <a:t>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700" dirty="0"/>
              <a:t>K</a:t>
            </a:r>
            <a:r>
              <a:rPr lang="id-ID" sz="1700" dirty="0"/>
              <a:t>ehidupan Sosial: Manusia zaman dahulu masih banyak orang yang sopan dan santun dari pada orang zaman sekarang jarang ada orang yang sopan dan santun</a:t>
            </a:r>
            <a:r>
              <a:rPr lang="en-US" sz="1700" dirty="0"/>
              <a:t>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id-ID" sz="1700" dirty="0"/>
              <a:t>Kehidupan Pertanian: Lebih baik dari pada zaman dulu</a:t>
            </a:r>
            <a:endParaRPr lang="en-US" sz="17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id-ID" sz="1700" dirty="0"/>
              <a:t>Kehidupan Industri: Perilaku manusia masa kini dalam bidang industrinya lebih baik dari zaman dulu</a:t>
            </a:r>
            <a:endParaRPr lang="en-US" sz="1700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D5B89-38E4-4B0E-A429-C867D4598D0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288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  <a:r>
              <a:rPr lang="id-ID" dirty="0"/>
              <a:t>Masyarakat bisa efektif tidak menggunakan</a:t>
            </a:r>
            <a:r>
              <a:rPr lang="id-ID" i="1" dirty="0"/>
              <a:t> gadget </a:t>
            </a:r>
            <a:r>
              <a:rPr lang="id-ID" dirty="0"/>
              <a:t>dalam satu hari contohnya ada seorang mahasiswa yang tidak menggunakan</a:t>
            </a:r>
            <a:r>
              <a:rPr lang="id-ID" i="1" dirty="0"/>
              <a:t> gadget</a:t>
            </a:r>
            <a:r>
              <a:rPr lang="id-ID" dirty="0"/>
              <a:t> hasilnya adalah mahasiswa fokus pada tugas-tugas yang menumpuk dan mengerjakannya dengan maksimal. Tetapi ada efek negatifnya yang mahasiswa rasakan yaitu aktivitas yang membosankan dan menjadi orang yang paling telat mendapatkan informasi seputar perkuliahan.</a:t>
            </a:r>
            <a:endParaRPr lang="en-US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D5B89-38E4-4B0E-A429-C867D4598D08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1777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D5B89-38E4-4B0E-A429-C867D4598D08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96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CE2F-6170-47E8-BBFC-D0BDCF0DB13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32059D-71A1-4216-B2C5-BFC072963C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1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CE2F-6170-47E8-BBFC-D0BDCF0DB13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59D-71A1-4216-B2C5-BFC072963C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CE2F-6170-47E8-BBFC-D0BDCF0DB13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59D-71A1-4216-B2C5-BFC072963C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CE2F-6170-47E8-BBFC-D0BDCF0DB13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59D-71A1-4216-B2C5-BFC072963C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8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CE2F-6170-47E8-BBFC-D0BDCF0DB13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59D-71A1-4216-B2C5-BFC072963C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0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CE2F-6170-47E8-BBFC-D0BDCF0DB13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59D-71A1-4216-B2C5-BFC072963C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8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CE2F-6170-47E8-BBFC-D0BDCF0DB13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59D-71A1-4216-B2C5-BFC072963C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8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CE2F-6170-47E8-BBFC-D0BDCF0DB13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59D-71A1-4216-B2C5-BFC072963C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06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CE2F-6170-47E8-BBFC-D0BDCF0DB13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59D-71A1-4216-B2C5-BFC072963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3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CE2F-6170-47E8-BBFC-D0BDCF0DB13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59D-71A1-4216-B2C5-BFC072963C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6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0FCE2F-6170-47E8-BBFC-D0BDCF0DB13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59D-71A1-4216-B2C5-BFC072963C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82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CE2F-6170-47E8-BBFC-D0BDCF0DB13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32059D-71A1-4216-B2C5-BFC072963C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1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3583" y="1051680"/>
            <a:ext cx="8637073" cy="2541431"/>
          </a:xfrm>
        </p:spPr>
        <p:txBody>
          <a:bodyPr/>
          <a:lstStyle/>
          <a:p>
            <a:pPr algn="ctr"/>
            <a:r>
              <a:rPr lang="en-ID" sz="6000" b="1" dirty="0" err="1"/>
              <a:t>Kelompok</a:t>
            </a:r>
            <a:r>
              <a:rPr lang="en-ID" sz="6000" b="1" dirty="0"/>
              <a:t> 1</a:t>
            </a:r>
            <a:br>
              <a:rPr lang="en-ID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id-ID" sz="2000" dirty="0"/>
              <a:t>Krisna Setiawan 	</a:t>
            </a:r>
            <a:r>
              <a:rPr lang="en-ID" sz="2000" dirty="0"/>
              <a:t>	(</a:t>
            </a:r>
            <a:r>
              <a:rPr lang="id-ID" sz="2000" dirty="0"/>
              <a:t>6706160005)</a:t>
            </a:r>
            <a:endParaRPr lang="en-US" sz="2000" dirty="0"/>
          </a:p>
          <a:p>
            <a:pPr lvl="0"/>
            <a:r>
              <a:rPr lang="id-ID" sz="2000" dirty="0"/>
              <a:t>Muhammad Faisal Amir </a:t>
            </a:r>
            <a:r>
              <a:rPr lang="en-ID" sz="2000" dirty="0"/>
              <a:t> 	</a:t>
            </a:r>
            <a:r>
              <a:rPr lang="id-ID" sz="2000" dirty="0"/>
              <a:t>(6706160014)</a:t>
            </a:r>
            <a:endParaRPr lang="en-US" sz="2000" dirty="0"/>
          </a:p>
          <a:p>
            <a:pPr lvl="0"/>
            <a:r>
              <a:rPr lang="id-ID" sz="2000" dirty="0"/>
              <a:t>Retno Rahayu 	</a:t>
            </a:r>
            <a:r>
              <a:rPr lang="en-ID" sz="2000" dirty="0"/>
              <a:t>	</a:t>
            </a:r>
            <a:r>
              <a:rPr lang="id-ID" sz="2000" dirty="0"/>
              <a:t>(6706160017)</a:t>
            </a:r>
            <a:endParaRPr lang="en-US" sz="2000" dirty="0"/>
          </a:p>
          <a:p>
            <a:pPr lvl="0"/>
            <a:r>
              <a:rPr lang="id-ID" sz="2000" dirty="0"/>
              <a:t>Ramdhan Friatna </a:t>
            </a:r>
            <a:r>
              <a:rPr lang="en-ID" sz="2000" dirty="0"/>
              <a:t>	</a:t>
            </a:r>
            <a:r>
              <a:rPr lang="id-ID" sz="2000" dirty="0"/>
              <a:t>	(6706160023)</a:t>
            </a:r>
            <a:endParaRPr lang="en-US" sz="2000" dirty="0"/>
          </a:p>
          <a:p>
            <a:r>
              <a:rPr lang="en-ID" sz="2000" dirty="0"/>
              <a:t>							            </a:t>
            </a:r>
            <a:r>
              <a:rPr lang="id-ID" sz="2000" dirty="0"/>
              <a:t>D3IF-40-02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685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3E72-DF10-473E-A058-63E00AC9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647" y="2133929"/>
            <a:ext cx="9603275" cy="3450613"/>
          </a:xfrm>
        </p:spPr>
        <p:txBody>
          <a:bodyPr>
            <a:normAutofit/>
          </a:bodyPr>
          <a:lstStyle/>
          <a:p>
            <a:r>
              <a:rPr lang="id-ID" sz="4000" dirty="0"/>
              <a:t>IYA ?</a:t>
            </a:r>
          </a:p>
          <a:p>
            <a:r>
              <a:rPr lang="id-ID" sz="4000" dirty="0"/>
              <a:t>TIDAK?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962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F9CAB1-888E-42B0-82FC-A715DF4C3EF8}"/>
              </a:ext>
            </a:extLst>
          </p:cNvPr>
          <p:cNvSpPr txBox="1">
            <a:spLocks/>
          </p:cNvSpPr>
          <p:nvPr/>
        </p:nvSpPr>
        <p:spPr>
          <a:xfrm>
            <a:off x="1443264" y="2041308"/>
            <a:ext cx="9603275" cy="3761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d-ID" sz="2800" dirty="0"/>
              <a:t>Bagaimana dampak yang ditimbulkan jika masyarakat tidak menggunakan </a:t>
            </a:r>
            <a:r>
              <a:rPr lang="id-ID" sz="2800" i="1" dirty="0"/>
              <a:t>gadget</a:t>
            </a:r>
            <a:r>
              <a:rPr lang="id-ID" sz="2800" dirty="0"/>
              <a:t> di era serba digital seperti sekarang?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99B56-5F33-4213-976A-E0C5FE0F3BE6}"/>
              </a:ext>
            </a:extLst>
          </p:cNvPr>
          <p:cNvSpPr txBox="1"/>
          <p:nvPr/>
        </p:nvSpPr>
        <p:spPr>
          <a:xfrm>
            <a:off x="1443264" y="1054826"/>
            <a:ext cx="960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2482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17D8-0024-4818-BE7D-47AA766F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7326"/>
            <a:ext cx="9603275" cy="586428"/>
          </a:xfrm>
        </p:spPr>
        <p:txBody>
          <a:bodyPr/>
          <a:lstStyle/>
          <a:p>
            <a:r>
              <a:rPr lang="id-ID" dirty="0"/>
              <a:t>DAMPAK POSITIF (+)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69AD-097D-49EB-AA95-6F994B15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4000" dirty="0"/>
              <a:t>Menambah ilmu pengetahuan</a:t>
            </a:r>
            <a:endParaRPr lang="en-US" sz="4000" dirty="0"/>
          </a:p>
          <a:p>
            <a:pPr lvl="0"/>
            <a:r>
              <a:rPr lang="id-ID" sz="4000" dirty="0"/>
              <a:t>Mempermudah komunikasi</a:t>
            </a:r>
          </a:p>
          <a:p>
            <a:pPr lvl="0"/>
            <a:r>
              <a:rPr lang="id-ID" sz="4000" dirty="0"/>
              <a:t>Memperluas jaringan pertemanan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55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17D8-0024-4818-BE7D-47AA766F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1284"/>
            <a:ext cx="9603275" cy="602470"/>
          </a:xfrm>
        </p:spPr>
        <p:txBody>
          <a:bodyPr/>
          <a:lstStyle/>
          <a:p>
            <a:r>
              <a:rPr lang="id-ID" dirty="0"/>
              <a:t>DAMPAK NEGATIF (-)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69AD-097D-49EB-AA95-6F994B15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id-ID" sz="4000" dirty="0"/>
              <a:t>Risiko terkena radiasi</a:t>
            </a:r>
            <a:endParaRPr lang="en-US" sz="4000" dirty="0"/>
          </a:p>
          <a:p>
            <a:pPr lvl="0"/>
            <a:r>
              <a:rPr lang="id-ID" sz="4000" dirty="0"/>
              <a:t>Kecanduan</a:t>
            </a:r>
          </a:p>
          <a:p>
            <a:pPr lvl="0"/>
            <a:r>
              <a:rPr lang="id-ID" sz="4000" dirty="0"/>
              <a:t>Lambat memahami pelajaran</a:t>
            </a:r>
          </a:p>
          <a:p>
            <a:r>
              <a:rPr lang="id-ID" sz="4000" dirty="0"/>
              <a:t>Risiko penyalahgunaan</a:t>
            </a:r>
          </a:p>
          <a:p>
            <a:r>
              <a:rPr lang="id-ID" sz="4000" dirty="0"/>
              <a:t>Kurangnya Sosialisasi</a:t>
            </a:r>
            <a:endParaRPr lang="en-US" sz="4000" dirty="0"/>
          </a:p>
          <a:p>
            <a:endParaRPr lang="en-US" sz="4000" dirty="0"/>
          </a:p>
          <a:p>
            <a:pPr lvl="0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764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F9CAB1-888E-42B0-82FC-A715DF4C3EF8}"/>
              </a:ext>
            </a:extLst>
          </p:cNvPr>
          <p:cNvSpPr txBox="1">
            <a:spLocks/>
          </p:cNvSpPr>
          <p:nvPr/>
        </p:nvSpPr>
        <p:spPr>
          <a:xfrm>
            <a:off x="1443264" y="2041308"/>
            <a:ext cx="9603275" cy="3761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d-ID" sz="2800" dirty="0"/>
              <a:t>Bagaimana perubahan perilaku yang ditunjukkan masyarakat masa kini dan masa lampau karena pengaruh gadget?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99B56-5F33-4213-976A-E0C5FE0F3BE6}"/>
              </a:ext>
            </a:extLst>
          </p:cNvPr>
          <p:cNvSpPr txBox="1"/>
          <p:nvPr/>
        </p:nvSpPr>
        <p:spPr>
          <a:xfrm>
            <a:off x="1443264" y="1054826"/>
            <a:ext cx="960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593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80347B-11C1-4447-B260-F2FD029C9ABB}"/>
              </a:ext>
            </a:extLst>
          </p:cNvPr>
          <p:cNvSpPr txBox="1"/>
          <p:nvPr/>
        </p:nvSpPr>
        <p:spPr>
          <a:xfrm>
            <a:off x="8229361" y="1016854"/>
            <a:ext cx="3329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/>
              <a:t>Masa Kini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A3F0B-3132-4EE1-B285-3E880E3208F4}"/>
              </a:ext>
            </a:extLst>
          </p:cNvPr>
          <p:cNvSpPr txBox="1"/>
          <p:nvPr/>
        </p:nvSpPr>
        <p:spPr>
          <a:xfrm>
            <a:off x="1201948" y="1016855"/>
            <a:ext cx="3329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/>
              <a:t>Masa Lampau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095FF4-15B6-4BB2-8696-BFEFF383B55F}"/>
              </a:ext>
            </a:extLst>
          </p:cNvPr>
          <p:cNvCxnSpPr>
            <a:cxnSpLocks/>
          </p:cNvCxnSpPr>
          <p:nvPr/>
        </p:nvCxnSpPr>
        <p:spPr>
          <a:xfrm>
            <a:off x="6096000" y="1086928"/>
            <a:ext cx="0" cy="4623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1940CF-4294-4C33-B714-A92C9D055BDC}"/>
              </a:ext>
            </a:extLst>
          </p:cNvPr>
          <p:cNvSpPr txBox="1"/>
          <p:nvPr/>
        </p:nvSpPr>
        <p:spPr>
          <a:xfrm>
            <a:off x="6504317" y="2059979"/>
            <a:ext cx="44857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id-ID" sz="2400" u="sng" dirty="0"/>
              <a:t>Informasi</a:t>
            </a:r>
            <a:r>
              <a:rPr lang="id-ID" sz="2400" dirty="0"/>
              <a:t> : Sudah mengenal HP, </a:t>
            </a:r>
            <a:r>
              <a:rPr lang="id-ID" sz="2400" i="1" dirty="0"/>
              <a:t>E-mail</a:t>
            </a:r>
            <a:r>
              <a:rPr lang="id-ID" sz="2400" dirty="0"/>
              <a:t>, sudah meninggalkan surat.</a:t>
            </a:r>
            <a:endParaRPr lang="en-US" sz="24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id-ID" sz="2400" u="sng" dirty="0"/>
              <a:t>Budaya</a:t>
            </a:r>
            <a:r>
              <a:rPr lang="id-ID" sz="2400" dirty="0"/>
              <a:t> : Budaya luar neg</a:t>
            </a:r>
            <a:r>
              <a:rPr lang="en-US" sz="2400" dirty="0"/>
              <a:t>e</a:t>
            </a:r>
            <a:r>
              <a:rPr lang="id-ID" sz="2400" dirty="0"/>
              <a:t>ri</a:t>
            </a:r>
            <a:r>
              <a:rPr lang="en-US" sz="2400" dirty="0"/>
              <a:t>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id-ID" sz="2400" u="sng" dirty="0"/>
              <a:t>Sosial</a:t>
            </a:r>
            <a:r>
              <a:rPr lang="id-ID" sz="2400" dirty="0"/>
              <a:t> : Media Sosial Trending</a:t>
            </a:r>
            <a:endParaRPr lang="en-US" sz="24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id-ID" sz="2400" u="sng" dirty="0"/>
              <a:t>Pertanian</a:t>
            </a:r>
            <a:r>
              <a:rPr lang="id-ID" sz="2400" dirty="0"/>
              <a:t> : Teknologi lebih maju</a:t>
            </a:r>
            <a:endParaRPr lang="en-US" sz="24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id-ID" sz="2400" u="sng" dirty="0"/>
              <a:t>Industri</a:t>
            </a:r>
            <a:r>
              <a:rPr lang="id-ID" sz="2400" dirty="0"/>
              <a:t> : Teknologi Tinggi 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778110-B5E5-4E8A-AE5F-2A2E5163E58D}"/>
              </a:ext>
            </a:extLst>
          </p:cNvPr>
          <p:cNvSpPr txBox="1"/>
          <p:nvPr/>
        </p:nvSpPr>
        <p:spPr>
          <a:xfrm>
            <a:off x="1559832" y="2040104"/>
            <a:ext cx="44857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id-ID" sz="2400" u="sng" dirty="0"/>
              <a:t>Informasi</a:t>
            </a:r>
            <a:r>
              <a:rPr lang="id-ID" sz="2400" dirty="0"/>
              <a:t> : Belum mengenal HP, </a:t>
            </a:r>
            <a:r>
              <a:rPr lang="id-ID" sz="2400" i="1" dirty="0"/>
              <a:t>E-mail </a:t>
            </a:r>
            <a:r>
              <a:rPr lang="id-ID" sz="2400" dirty="0"/>
              <a:t>dll masih menggunakan surat. </a:t>
            </a:r>
            <a:endParaRPr lang="en-US" sz="24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id-ID" sz="2400" u="sng" dirty="0"/>
              <a:t>Budaya</a:t>
            </a:r>
            <a:r>
              <a:rPr lang="id-ID" sz="2400" dirty="0"/>
              <a:t> : Mengutamakan Adat Istiadat</a:t>
            </a:r>
            <a:endParaRPr lang="en-US" sz="24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id-ID" sz="2400" u="sng" dirty="0"/>
              <a:t>Sosial</a:t>
            </a:r>
            <a:r>
              <a:rPr lang="id-ID" sz="2400" dirty="0"/>
              <a:t> :  Kepedulian Tinggi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id-ID" sz="2400" u="sng" dirty="0"/>
              <a:t>Pertanian</a:t>
            </a:r>
            <a:r>
              <a:rPr lang="id-ID" sz="2400" dirty="0"/>
              <a:t> : Alat sederhana</a:t>
            </a:r>
            <a:endParaRPr lang="en-US" sz="24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id-ID" sz="2400" u="sng" dirty="0"/>
              <a:t>Industri</a:t>
            </a:r>
            <a:r>
              <a:rPr lang="id-ID" sz="2400" dirty="0"/>
              <a:t> : Belum berkembang pesat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495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33450"/>
            <a:ext cx="9603275" cy="920304"/>
          </a:xfrm>
        </p:spPr>
        <p:txBody>
          <a:bodyPr>
            <a:normAutofit/>
          </a:bodyPr>
          <a:lstStyle/>
          <a:p>
            <a:r>
              <a:rPr lang="id-ID" sz="4000" dirty="0"/>
              <a:t>KESIMPULAN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defRPr/>
            </a:pPr>
            <a:r>
              <a:rPr lang="id-ID" sz="3200" dirty="0"/>
              <a:t>Pengaruh teknologi informasi dapat menimbulkan dampak positif dan negatif sesuai dari sudut pandang kita dan cara pemanfaatan teknologi tersebut.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802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33450"/>
            <a:ext cx="9603275" cy="920304"/>
          </a:xfrm>
        </p:spPr>
        <p:txBody>
          <a:bodyPr>
            <a:normAutofit/>
          </a:bodyPr>
          <a:lstStyle/>
          <a:p>
            <a:r>
              <a:rPr lang="id-ID" sz="4000" dirty="0"/>
              <a:t>SARAN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228600" lvl="3"/>
            <a:r>
              <a:rPr lang="id-ID" sz="2800" dirty="0"/>
              <a:t>Diharapkan manusia bisa lebih peka kepada orang pada lingkungan sekitar.</a:t>
            </a:r>
            <a:endParaRPr lang="en-US" sz="2800" dirty="0"/>
          </a:p>
          <a:p>
            <a:pPr marL="228600" lvl="3"/>
            <a:r>
              <a:rPr lang="en-US" sz="2800" dirty="0" err="1"/>
              <a:t>Diharapkan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bijak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.</a:t>
            </a:r>
          </a:p>
          <a:p>
            <a:pPr marL="228600" lvl="3"/>
            <a:r>
              <a:rPr lang="en-US" sz="2800" dirty="0" err="1"/>
              <a:t>Diharapkan</a:t>
            </a:r>
            <a:r>
              <a:rPr lang="en-US" sz="2800" dirty="0"/>
              <a:t> </a:t>
            </a:r>
            <a:r>
              <a:rPr lang="en-US" sz="2800" dirty="0" err="1"/>
              <a:t>dampak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di </a:t>
            </a:r>
            <a:r>
              <a:rPr lang="en-US" sz="2800" dirty="0" err="1"/>
              <a:t>rasakan</a:t>
            </a:r>
            <a:r>
              <a:rPr lang="en-US" sz="2800" dirty="0"/>
              <a:t> </a:t>
            </a:r>
            <a:r>
              <a:rPr lang="en-US" sz="2800" dirty="0" err="1"/>
              <a:t>daripada</a:t>
            </a:r>
            <a:r>
              <a:rPr lang="en-US" sz="2800" dirty="0"/>
              <a:t> </a:t>
            </a:r>
            <a:r>
              <a:rPr lang="en-US" sz="2800" dirty="0" err="1"/>
              <a:t>dampak</a:t>
            </a:r>
            <a:r>
              <a:rPr lang="en-US" sz="2800" dirty="0"/>
              <a:t> negative.</a:t>
            </a:r>
          </a:p>
        </p:txBody>
      </p:sp>
    </p:spTree>
    <p:extLst>
      <p:ext uri="{BB962C8B-B14F-4D97-AF65-F5344CB8AC3E}">
        <p14:creationId xmlns:p14="http://schemas.microsoft.com/office/powerpoint/2010/main" val="178434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8A99-7100-47FF-AA6B-79659AEB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165" y="2658257"/>
            <a:ext cx="2857306" cy="1049235"/>
          </a:xfrm>
        </p:spPr>
        <p:txBody>
          <a:bodyPr/>
          <a:lstStyle/>
          <a:p>
            <a:r>
              <a:rPr lang="en-US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273529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4000" dirty="0" err="1"/>
              <a:t>Menyusun</a:t>
            </a:r>
            <a:r>
              <a:rPr lang="en-ID" sz="4000" dirty="0"/>
              <a:t> </a:t>
            </a:r>
            <a:r>
              <a:rPr lang="en-ID" sz="4000" dirty="0" err="1"/>
              <a:t>artikel</a:t>
            </a:r>
            <a:r>
              <a:rPr lang="en-ID" sz="4000" dirty="0"/>
              <a:t> </a:t>
            </a:r>
            <a:r>
              <a:rPr lang="en-ID" sz="4000" dirty="0" err="1"/>
              <a:t>tentang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2015732"/>
            <a:ext cx="11874499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3000" b="1" dirty="0"/>
              <a:t>PENGARUH TEKNOLOGI INFORMASI</a:t>
            </a:r>
          </a:p>
          <a:p>
            <a:pPr marL="0" indent="0" algn="ctr">
              <a:buNone/>
            </a:pPr>
            <a:r>
              <a:rPr lang="en-US" sz="3000" b="1" dirty="0"/>
              <a:t>TERHADAP MUNCULNYA SIKAP ANTISOSIAL</a:t>
            </a:r>
          </a:p>
          <a:p>
            <a:pPr marL="0" indent="0" algn="ctr">
              <a:buNone/>
            </a:pPr>
            <a:r>
              <a:rPr lang="en-US" sz="3000" b="1" dirty="0"/>
              <a:t>DI KALANGAN MASYARAKAT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0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2378-33F7-4103-BA66-44B77D74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036" y="2052748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id-ID" sz="5400" dirty="0"/>
              <a:t>LATAR BELAKANG</a:t>
            </a:r>
          </a:p>
        </p:txBody>
      </p:sp>
    </p:spTree>
    <p:extLst>
      <p:ext uri="{BB962C8B-B14F-4D97-AF65-F5344CB8AC3E}">
        <p14:creationId xmlns:p14="http://schemas.microsoft.com/office/powerpoint/2010/main" val="136083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17D8-0024-4818-BE7D-47AA766F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69AD-097D-49EB-AA95-6F994B15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Kemajuan Teknologi</a:t>
            </a:r>
          </a:p>
        </p:txBody>
      </p:sp>
    </p:spTree>
    <p:extLst>
      <p:ext uri="{BB962C8B-B14F-4D97-AF65-F5344CB8AC3E}">
        <p14:creationId xmlns:p14="http://schemas.microsoft.com/office/powerpoint/2010/main" val="104485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17D8-0024-4818-BE7D-47AA766F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69AD-097D-49EB-AA95-6F994B15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Populasi Indonesia yang membludak (262 Juta)</a:t>
            </a:r>
          </a:p>
          <a:p>
            <a:r>
              <a:rPr lang="id-ID" sz="3600" dirty="0"/>
              <a:t>70% pengguna Internet data dari Asosiasi Penyelenggara Jasa Internet Indonesia (APJII). </a:t>
            </a:r>
          </a:p>
        </p:txBody>
      </p:sp>
    </p:spTree>
    <p:extLst>
      <p:ext uri="{BB962C8B-B14F-4D97-AF65-F5344CB8AC3E}">
        <p14:creationId xmlns:p14="http://schemas.microsoft.com/office/powerpoint/2010/main" val="259782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17D8-0024-4818-BE7D-47AA766F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69AD-097D-49EB-AA95-6F994B15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Media sosial</a:t>
            </a:r>
          </a:p>
          <a:p>
            <a:r>
              <a:rPr lang="id-ID" sz="4000" dirty="0"/>
              <a:t>(+) Membantu dalam komunikasi</a:t>
            </a:r>
          </a:p>
          <a:p>
            <a:r>
              <a:rPr lang="id-ID" sz="4000" dirty="0"/>
              <a:t>(-) Membuat seseorang menjadi anti sosial</a:t>
            </a:r>
          </a:p>
        </p:txBody>
      </p:sp>
    </p:spTree>
    <p:extLst>
      <p:ext uri="{BB962C8B-B14F-4D97-AF65-F5344CB8AC3E}">
        <p14:creationId xmlns:p14="http://schemas.microsoft.com/office/powerpoint/2010/main" val="227179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17D8-0024-4818-BE7D-47AA766F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69AD-097D-49EB-AA95-6F994B15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Solusi Anti Sosial</a:t>
            </a:r>
          </a:p>
        </p:txBody>
      </p:sp>
    </p:spTree>
    <p:extLst>
      <p:ext uri="{BB962C8B-B14F-4D97-AF65-F5344CB8AC3E}">
        <p14:creationId xmlns:p14="http://schemas.microsoft.com/office/powerpoint/2010/main" val="29060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D96D-2DEE-4CA4-A7BD-ED82CBFC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89" y="1941095"/>
            <a:ext cx="9657348" cy="39784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err="1"/>
              <a:t>Apa</a:t>
            </a:r>
            <a:r>
              <a:rPr lang="en-US" sz="4800" dirty="0"/>
              <a:t> </a:t>
            </a:r>
            <a:r>
              <a:rPr lang="en-US" sz="4800" dirty="0" err="1"/>
              <a:t>permasalahan</a:t>
            </a:r>
            <a:r>
              <a:rPr lang="en-US" sz="4800" dirty="0"/>
              <a:t> yang </a:t>
            </a:r>
            <a:r>
              <a:rPr lang="en-US" sz="4800" dirty="0" err="1"/>
              <a:t>terjadi</a:t>
            </a:r>
            <a:r>
              <a:rPr lang="en-US" sz="4800" dirty="0"/>
              <a:t> </a:t>
            </a:r>
            <a:r>
              <a:rPr lang="en-US" sz="4800" dirty="0" err="1"/>
              <a:t>dari</a:t>
            </a:r>
            <a:r>
              <a:rPr lang="en-US" sz="4800" dirty="0"/>
              <a:t> </a:t>
            </a:r>
            <a:r>
              <a:rPr lang="en-US" sz="4800" dirty="0" err="1"/>
              <a:t>pembahasan</a:t>
            </a:r>
            <a:r>
              <a:rPr lang="en-US" sz="4800" dirty="0"/>
              <a:t> </a:t>
            </a:r>
            <a:r>
              <a:rPr lang="en-US" sz="4800" dirty="0" err="1"/>
              <a:t>tersebut</a:t>
            </a:r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006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F9CAB1-888E-42B0-82FC-A715DF4C3EF8}"/>
              </a:ext>
            </a:extLst>
          </p:cNvPr>
          <p:cNvSpPr txBox="1">
            <a:spLocks/>
          </p:cNvSpPr>
          <p:nvPr/>
        </p:nvSpPr>
        <p:spPr>
          <a:xfrm>
            <a:off x="1443264" y="2041308"/>
            <a:ext cx="9603275" cy="3761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d-ID" sz="2800" dirty="0"/>
              <a:t>Apakah satu hari tanpa gadget akan efektif jika diimplementasi-kan ke masyarakat?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99B56-5F33-4213-976A-E0C5FE0F3BE6}"/>
              </a:ext>
            </a:extLst>
          </p:cNvPr>
          <p:cNvSpPr txBox="1"/>
          <p:nvPr/>
        </p:nvSpPr>
        <p:spPr>
          <a:xfrm>
            <a:off x="1443264" y="1054826"/>
            <a:ext cx="960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107932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140</TotalTime>
  <Words>518</Words>
  <Application>Microsoft Office PowerPoint</Application>
  <PresentationFormat>Widescreen</PresentationFormat>
  <Paragraphs>81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Gallery</vt:lpstr>
      <vt:lpstr>Kelompok 1 </vt:lpstr>
      <vt:lpstr>Menyusun artikel tentang</vt:lpstr>
      <vt:lpstr>LATAR BELAKANG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DAMPAK POSITIF (+)</vt:lpstr>
      <vt:lpstr>DAMPAK NEGATIF (-)</vt:lpstr>
      <vt:lpstr>PowerPoint Presentation</vt:lpstr>
      <vt:lpstr>PowerPoint Presentation</vt:lpstr>
      <vt:lpstr>KESIMPULAN</vt:lpstr>
      <vt:lpstr>SARAN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</dc:title>
  <dc:creator>Windows User</dc:creator>
  <cp:lastModifiedBy>Faisal Amir</cp:lastModifiedBy>
  <cp:revision>20</cp:revision>
  <dcterms:created xsi:type="dcterms:W3CDTF">2018-10-24T15:23:57Z</dcterms:created>
  <dcterms:modified xsi:type="dcterms:W3CDTF">2018-10-25T04:48:25Z</dcterms:modified>
</cp:coreProperties>
</file>