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8" r:id="rId2"/>
    <p:sldId id="277" r:id="rId3"/>
    <p:sldId id="258" r:id="rId4"/>
    <p:sldId id="265" r:id="rId5"/>
    <p:sldId id="259" r:id="rId6"/>
    <p:sldId id="266" r:id="rId7"/>
    <p:sldId id="267" r:id="rId8"/>
    <p:sldId id="276" r:id="rId9"/>
    <p:sldId id="262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2.xml"/><Relationship Id="rId1" Type="http://schemas.openxmlformats.org/officeDocument/2006/relationships/slide" Target="../slides/slide10.xml"/><Relationship Id="rId4" Type="http://schemas.openxmlformats.org/officeDocument/2006/relationships/slide" Target="../slides/slide16.xm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6D2C2-6177-463D-91E8-3333E28A31C2}" type="doc">
      <dgm:prSet loTypeId="urn:microsoft.com/office/officeart/2005/8/layout/vList6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54F40D9-97AF-4E98-A331-A482B93D3596}">
      <dgm:prSet phldrT="[Text]"/>
      <dgm:spPr/>
      <dgm:t>
        <a:bodyPr/>
        <a:lstStyle/>
        <a:p>
          <a:r>
            <a:rPr lang="id-ID" dirty="0"/>
            <a:t>Akurat</a:t>
          </a:r>
        </a:p>
      </dgm:t>
    </dgm:pt>
    <dgm:pt modelId="{1B64B072-7C07-4521-A583-4FBE8DB8C921}" type="parTrans" cxnId="{380D083C-EB14-4500-941A-4CCC8F846031}">
      <dgm:prSet/>
      <dgm:spPr/>
      <dgm:t>
        <a:bodyPr/>
        <a:lstStyle/>
        <a:p>
          <a:endParaRPr lang="id-ID"/>
        </a:p>
      </dgm:t>
    </dgm:pt>
    <dgm:pt modelId="{E09009C4-AFF6-4339-97D7-E9306CFAFEB2}" type="sibTrans" cxnId="{380D083C-EB14-4500-941A-4CCC8F846031}">
      <dgm:prSet/>
      <dgm:spPr/>
      <dgm:t>
        <a:bodyPr/>
        <a:lstStyle/>
        <a:p>
          <a:endParaRPr lang="id-ID"/>
        </a:p>
      </dgm:t>
    </dgm:pt>
    <dgm:pt modelId="{3E8DA07A-742E-4377-ABC2-729AF754305C}">
      <dgm:prSet phldrT="[Text]"/>
      <dgm:spPr/>
      <dgm:t>
        <a:bodyPr/>
        <a:lstStyle/>
        <a:p>
          <a:r>
            <a:rPr lang="id-ID" dirty="0"/>
            <a:t>Faktual</a:t>
          </a:r>
        </a:p>
      </dgm:t>
    </dgm:pt>
    <dgm:pt modelId="{40AAD29C-DED1-41F6-8E7C-00B23A1559AF}" type="parTrans" cxnId="{25A435B4-90D8-4DD3-8DFB-9817AEAADA35}">
      <dgm:prSet/>
      <dgm:spPr/>
      <dgm:t>
        <a:bodyPr/>
        <a:lstStyle/>
        <a:p>
          <a:endParaRPr lang="id-ID"/>
        </a:p>
      </dgm:t>
    </dgm:pt>
    <dgm:pt modelId="{DC0873D5-F2C0-41C8-9729-E39B318B44C5}" type="sibTrans" cxnId="{25A435B4-90D8-4DD3-8DFB-9817AEAADA35}">
      <dgm:prSet/>
      <dgm:spPr/>
      <dgm:t>
        <a:bodyPr/>
        <a:lstStyle/>
        <a:p>
          <a:endParaRPr lang="id-ID"/>
        </a:p>
      </dgm:t>
    </dgm:pt>
    <dgm:pt modelId="{933C298D-C60A-4A3F-B5CD-93EB9D610928}">
      <dgm:prSet phldrT="[Text]"/>
      <dgm:spPr/>
      <dgm:t>
        <a:bodyPr/>
        <a:lstStyle/>
        <a:p>
          <a:r>
            <a:rPr lang="id-ID" dirty="0"/>
            <a:t>Jelas</a:t>
          </a:r>
        </a:p>
      </dgm:t>
    </dgm:pt>
    <dgm:pt modelId="{A35E341E-7D72-471E-881A-B17568A14DA0}" type="parTrans" cxnId="{41EDBB5D-7349-4DEA-999F-D4D52FED714F}">
      <dgm:prSet/>
      <dgm:spPr/>
      <dgm:t>
        <a:bodyPr/>
        <a:lstStyle/>
        <a:p>
          <a:endParaRPr lang="id-ID"/>
        </a:p>
      </dgm:t>
    </dgm:pt>
    <dgm:pt modelId="{4A965CF8-43E7-4EAA-A55C-3C24BD84A18F}" type="sibTrans" cxnId="{41EDBB5D-7349-4DEA-999F-D4D52FED714F}">
      <dgm:prSet/>
      <dgm:spPr/>
      <dgm:t>
        <a:bodyPr/>
        <a:lstStyle/>
        <a:p>
          <a:endParaRPr lang="id-ID"/>
        </a:p>
      </dgm:t>
    </dgm:pt>
    <dgm:pt modelId="{8E4BD5A4-A1F1-4D62-9980-C7B9BCA6217A}">
      <dgm:prSet/>
      <dgm:spPr/>
      <dgm:t>
        <a:bodyPr/>
        <a:lstStyle/>
        <a:p>
          <a:r>
            <a:rPr lang="id-ID" dirty="0"/>
            <a:t>Lengkap</a:t>
          </a:r>
        </a:p>
      </dgm:t>
    </dgm:pt>
    <dgm:pt modelId="{3537EB3D-C8FB-4B22-B4FC-123D2BE83DB0}" type="parTrans" cxnId="{18558AE1-FAD8-4D09-B3C8-FE88B5BEAB6D}">
      <dgm:prSet/>
      <dgm:spPr/>
      <dgm:t>
        <a:bodyPr/>
        <a:lstStyle/>
        <a:p>
          <a:endParaRPr lang="id-ID"/>
        </a:p>
      </dgm:t>
    </dgm:pt>
    <dgm:pt modelId="{8CC2D674-021E-4DBC-8D13-B4D35471BB8A}" type="sibTrans" cxnId="{18558AE1-FAD8-4D09-B3C8-FE88B5BEAB6D}">
      <dgm:prSet/>
      <dgm:spPr/>
      <dgm:t>
        <a:bodyPr/>
        <a:lstStyle/>
        <a:p>
          <a:endParaRPr lang="id-ID"/>
        </a:p>
      </dgm:t>
    </dgm:pt>
    <dgm:pt modelId="{D1110E88-985C-423D-980B-865A4DD5E88F}">
      <dgm:prSet/>
      <dgm:spPr/>
      <dgm:t>
        <a:bodyPr/>
        <a:lstStyle/>
        <a:p>
          <a:r>
            <a:rPr lang="id-ID" dirty="0"/>
            <a:t>Selektif</a:t>
          </a:r>
        </a:p>
      </dgm:t>
    </dgm:pt>
    <dgm:pt modelId="{A2565B42-18A6-4F1D-B3E9-09A472FC005F}" type="parTrans" cxnId="{C810996E-FE88-4DE7-8C73-909947094E42}">
      <dgm:prSet/>
      <dgm:spPr/>
      <dgm:t>
        <a:bodyPr/>
        <a:lstStyle/>
        <a:p>
          <a:endParaRPr lang="id-ID"/>
        </a:p>
      </dgm:t>
    </dgm:pt>
    <dgm:pt modelId="{2746D0B7-41DB-4F3E-BCC2-863BA87FC7AB}" type="sibTrans" cxnId="{C810996E-FE88-4DE7-8C73-909947094E42}">
      <dgm:prSet/>
      <dgm:spPr/>
      <dgm:t>
        <a:bodyPr/>
        <a:lstStyle/>
        <a:p>
          <a:endParaRPr lang="id-ID"/>
        </a:p>
      </dgm:t>
    </dgm:pt>
    <dgm:pt modelId="{7B2FEF13-FEC3-48D1-84B8-25E6DD8E871F}">
      <dgm:prSet/>
      <dgm:spPr/>
      <dgm:t>
        <a:bodyPr/>
        <a:lstStyle/>
        <a:p>
          <a:r>
            <a:rPr lang="id-ID" dirty="0"/>
            <a:t>Objektif</a:t>
          </a:r>
        </a:p>
      </dgm:t>
    </dgm:pt>
    <dgm:pt modelId="{9403871A-2FC3-4003-B70F-F2E4C8B30BDE}" type="parTrans" cxnId="{0A0AE908-E881-469F-B439-C7EAF7297800}">
      <dgm:prSet/>
      <dgm:spPr/>
      <dgm:t>
        <a:bodyPr/>
        <a:lstStyle/>
        <a:p>
          <a:endParaRPr lang="id-ID"/>
        </a:p>
      </dgm:t>
    </dgm:pt>
    <dgm:pt modelId="{F1768D8B-6930-4E21-B05A-050560C60B0B}" type="sibTrans" cxnId="{0A0AE908-E881-469F-B439-C7EAF7297800}">
      <dgm:prSet/>
      <dgm:spPr/>
      <dgm:t>
        <a:bodyPr/>
        <a:lstStyle/>
        <a:p>
          <a:endParaRPr lang="id-ID"/>
        </a:p>
      </dgm:t>
    </dgm:pt>
    <dgm:pt modelId="{F06469D0-1F96-416D-B617-998CEB9B36AC}">
      <dgm:prSet/>
      <dgm:spPr/>
      <dgm:t>
        <a:bodyPr/>
        <a:lstStyle/>
        <a:p>
          <a:r>
            <a:rPr lang="id-ID" dirty="0"/>
            <a:t>Informasi yang disampaikan benar dan tepat</a:t>
          </a:r>
        </a:p>
      </dgm:t>
    </dgm:pt>
    <dgm:pt modelId="{EEF13BB6-8FDA-4161-951E-0564AB8A355C}" type="parTrans" cxnId="{FDD057D9-26DC-4D73-874E-0C0F01AD257F}">
      <dgm:prSet/>
      <dgm:spPr/>
      <dgm:t>
        <a:bodyPr/>
        <a:lstStyle/>
        <a:p>
          <a:endParaRPr lang="id-ID"/>
        </a:p>
      </dgm:t>
    </dgm:pt>
    <dgm:pt modelId="{370D8628-31AC-416F-81E4-FD893046A4B6}" type="sibTrans" cxnId="{FDD057D9-26DC-4D73-874E-0C0F01AD257F}">
      <dgm:prSet/>
      <dgm:spPr/>
      <dgm:t>
        <a:bodyPr/>
        <a:lstStyle/>
        <a:p>
          <a:endParaRPr lang="id-ID"/>
        </a:p>
      </dgm:t>
    </dgm:pt>
    <dgm:pt modelId="{AB9DEE8D-5F16-4090-A322-C71B51B7CD6B}">
      <dgm:prSet/>
      <dgm:spPr/>
      <dgm:t>
        <a:bodyPr/>
        <a:lstStyle/>
        <a:p>
          <a:r>
            <a:rPr lang="id-ID" dirty="0"/>
            <a:t>Menjelaskan argumentasi dari berbagai pihak</a:t>
          </a:r>
        </a:p>
      </dgm:t>
    </dgm:pt>
    <dgm:pt modelId="{7801A4B1-2652-4DE0-8512-31C96AF52350}" type="parTrans" cxnId="{B2F0429C-486A-4D0D-BD67-3D7D789B046F}">
      <dgm:prSet/>
      <dgm:spPr/>
      <dgm:t>
        <a:bodyPr/>
        <a:lstStyle/>
        <a:p>
          <a:endParaRPr lang="id-ID"/>
        </a:p>
      </dgm:t>
    </dgm:pt>
    <dgm:pt modelId="{3F179BAA-389E-484C-BBE9-65400198979D}" type="sibTrans" cxnId="{B2F0429C-486A-4D0D-BD67-3D7D789B046F}">
      <dgm:prSet/>
      <dgm:spPr/>
      <dgm:t>
        <a:bodyPr/>
        <a:lstStyle/>
        <a:p>
          <a:endParaRPr lang="id-ID"/>
        </a:p>
      </dgm:t>
    </dgm:pt>
    <dgm:pt modelId="{DA86E593-DDB8-4039-B64E-0A7429D522D6}">
      <dgm:prSet/>
      <dgm:spPr/>
      <dgm:t>
        <a:bodyPr/>
        <a:lstStyle/>
        <a:p>
          <a:r>
            <a:rPr lang="id-ID" dirty="0"/>
            <a:t>Informasi yang disampaikan utuh</a:t>
          </a:r>
        </a:p>
      </dgm:t>
    </dgm:pt>
    <dgm:pt modelId="{6E62994D-A4E5-4E64-ACBB-9DA994131067}" type="parTrans" cxnId="{E4019A1A-79A9-4364-93A5-41ABBC48E294}">
      <dgm:prSet/>
      <dgm:spPr/>
      <dgm:t>
        <a:bodyPr/>
        <a:lstStyle/>
        <a:p>
          <a:endParaRPr lang="id-ID"/>
        </a:p>
      </dgm:t>
    </dgm:pt>
    <dgm:pt modelId="{4056BA06-4716-49CD-A718-4A906BFFC171}" type="sibTrans" cxnId="{E4019A1A-79A9-4364-93A5-41ABBC48E294}">
      <dgm:prSet/>
      <dgm:spPr/>
      <dgm:t>
        <a:bodyPr/>
        <a:lstStyle/>
        <a:p>
          <a:endParaRPr lang="id-ID"/>
        </a:p>
      </dgm:t>
    </dgm:pt>
    <dgm:pt modelId="{6E8B1ACD-4848-4F54-9960-6AF4FE2D905D}">
      <dgm:prSet/>
      <dgm:spPr/>
      <dgm:t>
        <a:bodyPr/>
        <a:lstStyle/>
        <a:p>
          <a:r>
            <a:rPr lang="id-ID" dirty="0"/>
            <a:t>Menyajikan informasi yang penting dan relevan</a:t>
          </a:r>
        </a:p>
      </dgm:t>
    </dgm:pt>
    <dgm:pt modelId="{EF8280AF-A9B5-4419-BBDF-2FFC18459230}" type="parTrans" cxnId="{EF0946ED-4140-4985-8760-FB9303477DFA}">
      <dgm:prSet/>
      <dgm:spPr/>
      <dgm:t>
        <a:bodyPr/>
        <a:lstStyle/>
        <a:p>
          <a:endParaRPr lang="id-ID"/>
        </a:p>
      </dgm:t>
    </dgm:pt>
    <dgm:pt modelId="{64F5050A-CF41-4635-960E-578EC9D7BE78}" type="sibTrans" cxnId="{EF0946ED-4140-4985-8760-FB9303477DFA}">
      <dgm:prSet/>
      <dgm:spPr/>
      <dgm:t>
        <a:bodyPr/>
        <a:lstStyle/>
        <a:p>
          <a:endParaRPr lang="id-ID"/>
        </a:p>
      </dgm:t>
    </dgm:pt>
    <dgm:pt modelId="{88E1ADF4-0AEB-42C3-A353-2A81F4B3E3F7}">
      <dgm:prSet/>
      <dgm:spPr/>
      <dgm:t>
        <a:bodyPr/>
        <a:lstStyle/>
        <a:p>
          <a:r>
            <a:rPr lang="id-ID" dirty="0"/>
            <a:t>Memberikan interpretasi berdasarkan data yang ada</a:t>
          </a:r>
        </a:p>
      </dgm:t>
    </dgm:pt>
    <dgm:pt modelId="{EA1BDBB3-536E-422D-B300-5A517969D8E5}" type="parTrans" cxnId="{DB79E78F-63F0-4531-A9B5-F83B3E30CD44}">
      <dgm:prSet/>
      <dgm:spPr/>
      <dgm:t>
        <a:bodyPr/>
        <a:lstStyle/>
        <a:p>
          <a:endParaRPr lang="id-ID"/>
        </a:p>
      </dgm:t>
    </dgm:pt>
    <dgm:pt modelId="{48B604D1-7432-4561-8423-5EB1A8FBBBA7}" type="sibTrans" cxnId="{DB79E78F-63F0-4531-A9B5-F83B3E30CD44}">
      <dgm:prSet/>
      <dgm:spPr/>
      <dgm:t>
        <a:bodyPr/>
        <a:lstStyle/>
        <a:p>
          <a:endParaRPr lang="id-ID"/>
        </a:p>
      </dgm:t>
    </dgm:pt>
    <dgm:pt modelId="{720D68C9-3549-4AEA-A1C6-DDC072663917}">
      <dgm:prSet/>
      <dgm:spPr/>
      <dgm:t>
        <a:bodyPr/>
        <a:lstStyle/>
        <a:p>
          <a:r>
            <a:rPr lang="id-ID" dirty="0"/>
            <a:t>Penyajian dapat dipahami, sederhana, dan langsung pada pokok pembicaraan</a:t>
          </a:r>
        </a:p>
      </dgm:t>
    </dgm:pt>
    <dgm:pt modelId="{3152A53C-F5A9-4F0A-AB1B-7EF6D6EA8184}" type="parTrans" cxnId="{88DF9F2D-84BA-4C3A-827E-0A78AC407A2A}">
      <dgm:prSet/>
      <dgm:spPr/>
      <dgm:t>
        <a:bodyPr/>
        <a:lstStyle/>
        <a:p>
          <a:endParaRPr lang="id-ID"/>
        </a:p>
      </dgm:t>
    </dgm:pt>
    <dgm:pt modelId="{90974571-D0EE-45B2-B7C3-00BE9E5BD2C3}" type="sibTrans" cxnId="{88DF9F2D-84BA-4C3A-827E-0A78AC407A2A}">
      <dgm:prSet/>
      <dgm:spPr/>
      <dgm:t>
        <a:bodyPr/>
        <a:lstStyle/>
        <a:p>
          <a:endParaRPr lang="id-ID"/>
        </a:p>
      </dgm:t>
    </dgm:pt>
    <dgm:pt modelId="{B6936042-5AF3-4C5E-8CDA-D88FDFC6B99B}" type="pres">
      <dgm:prSet presAssocID="{E8A6D2C2-6177-463D-91E8-3333E28A31C2}" presName="Name0" presStyleCnt="0">
        <dgm:presLayoutVars>
          <dgm:dir/>
          <dgm:animLvl val="lvl"/>
          <dgm:resizeHandles/>
        </dgm:presLayoutVars>
      </dgm:prSet>
      <dgm:spPr/>
    </dgm:pt>
    <dgm:pt modelId="{D3850F3A-64BC-4222-8378-E36A287DA99E}" type="pres">
      <dgm:prSet presAssocID="{154F40D9-97AF-4E98-A331-A482B93D3596}" presName="linNode" presStyleCnt="0"/>
      <dgm:spPr/>
    </dgm:pt>
    <dgm:pt modelId="{4DAD5634-8882-4F2A-990B-1342B3AB7360}" type="pres">
      <dgm:prSet presAssocID="{154F40D9-97AF-4E98-A331-A482B93D3596}" presName="parentShp" presStyleLbl="node1" presStyleIdx="0" presStyleCnt="6">
        <dgm:presLayoutVars>
          <dgm:bulletEnabled val="1"/>
        </dgm:presLayoutVars>
      </dgm:prSet>
      <dgm:spPr/>
    </dgm:pt>
    <dgm:pt modelId="{7E656836-C55E-4623-AF64-DEBBADFC12F2}" type="pres">
      <dgm:prSet presAssocID="{154F40D9-97AF-4E98-A331-A482B93D3596}" presName="childShp" presStyleLbl="bgAccFollowNode1" presStyleIdx="0" presStyleCnt="6" custScaleY="130278">
        <dgm:presLayoutVars>
          <dgm:bulletEnabled val="1"/>
        </dgm:presLayoutVars>
      </dgm:prSet>
      <dgm:spPr/>
    </dgm:pt>
    <dgm:pt modelId="{07B4DB1B-0FBE-44A6-898C-71CF710EB93E}" type="pres">
      <dgm:prSet presAssocID="{E09009C4-AFF6-4339-97D7-E9306CFAFEB2}" presName="spacing" presStyleCnt="0"/>
      <dgm:spPr/>
    </dgm:pt>
    <dgm:pt modelId="{43DB78BA-79CC-450B-B3D5-1DC989BC6D8E}" type="pres">
      <dgm:prSet presAssocID="{7B2FEF13-FEC3-48D1-84B8-25E6DD8E871F}" presName="linNode" presStyleCnt="0"/>
      <dgm:spPr/>
    </dgm:pt>
    <dgm:pt modelId="{404EEF06-2E3E-4949-A161-1A941BECE42C}" type="pres">
      <dgm:prSet presAssocID="{7B2FEF13-FEC3-48D1-84B8-25E6DD8E871F}" presName="parentShp" presStyleLbl="node1" presStyleIdx="1" presStyleCnt="6">
        <dgm:presLayoutVars>
          <dgm:bulletEnabled val="1"/>
        </dgm:presLayoutVars>
      </dgm:prSet>
      <dgm:spPr/>
    </dgm:pt>
    <dgm:pt modelId="{E14248B8-28F5-49F6-B713-62A68E4D28DD}" type="pres">
      <dgm:prSet presAssocID="{7B2FEF13-FEC3-48D1-84B8-25E6DD8E871F}" presName="childShp" presStyleLbl="bgAccFollowNode1" presStyleIdx="1" presStyleCnt="6" custScaleY="136084">
        <dgm:presLayoutVars>
          <dgm:bulletEnabled val="1"/>
        </dgm:presLayoutVars>
      </dgm:prSet>
      <dgm:spPr/>
    </dgm:pt>
    <dgm:pt modelId="{E8CB9DE8-7B52-4C6A-829A-731ADE009162}" type="pres">
      <dgm:prSet presAssocID="{F1768D8B-6930-4E21-B05A-050560C60B0B}" presName="spacing" presStyleCnt="0"/>
      <dgm:spPr/>
    </dgm:pt>
    <dgm:pt modelId="{64E239DF-E317-45A9-BD79-B6A37C97E4B8}" type="pres">
      <dgm:prSet presAssocID="{8E4BD5A4-A1F1-4D62-9980-C7B9BCA6217A}" presName="linNode" presStyleCnt="0"/>
      <dgm:spPr/>
    </dgm:pt>
    <dgm:pt modelId="{F97F6884-0074-4B51-9016-A4A84E282E74}" type="pres">
      <dgm:prSet presAssocID="{8E4BD5A4-A1F1-4D62-9980-C7B9BCA6217A}" presName="parentShp" presStyleLbl="node1" presStyleIdx="2" presStyleCnt="6">
        <dgm:presLayoutVars>
          <dgm:bulletEnabled val="1"/>
        </dgm:presLayoutVars>
      </dgm:prSet>
      <dgm:spPr/>
    </dgm:pt>
    <dgm:pt modelId="{AF1BE583-6A57-4297-8142-7E8B976054FE}" type="pres">
      <dgm:prSet presAssocID="{8E4BD5A4-A1F1-4D62-9980-C7B9BCA6217A}" presName="childShp" presStyleLbl="bgAccFollowNode1" presStyleIdx="2" presStyleCnt="6" custScaleY="125363">
        <dgm:presLayoutVars>
          <dgm:bulletEnabled val="1"/>
        </dgm:presLayoutVars>
      </dgm:prSet>
      <dgm:spPr/>
    </dgm:pt>
    <dgm:pt modelId="{603F3229-9D0A-4505-96E8-B311FC0247A3}" type="pres">
      <dgm:prSet presAssocID="{8CC2D674-021E-4DBC-8D13-B4D35471BB8A}" presName="spacing" presStyleCnt="0"/>
      <dgm:spPr/>
    </dgm:pt>
    <dgm:pt modelId="{588F831C-2F00-41A4-A8E3-F2379F842B24}" type="pres">
      <dgm:prSet presAssocID="{D1110E88-985C-423D-980B-865A4DD5E88F}" presName="linNode" presStyleCnt="0"/>
      <dgm:spPr/>
    </dgm:pt>
    <dgm:pt modelId="{1BC82D44-3D69-4F71-B75B-5A2E0840A505}" type="pres">
      <dgm:prSet presAssocID="{D1110E88-985C-423D-980B-865A4DD5E88F}" presName="parentShp" presStyleLbl="node1" presStyleIdx="3" presStyleCnt="6">
        <dgm:presLayoutVars>
          <dgm:bulletEnabled val="1"/>
        </dgm:presLayoutVars>
      </dgm:prSet>
      <dgm:spPr/>
    </dgm:pt>
    <dgm:pt modelId="{3B14C012-8652-4304-A554-FF5B0B728CA0}" type="pres">
      <dgm:prSet presAssocID="{D1110E88-985C-423D-980B-865A4DD5E88F}" presName="childShp" presStyleLbl="bgAccFollowNode1" presStyleIdx="3" presStyleCnt="6" custScaleY="145812">
        <dgm:presLayoutVars>
          <dgm:bulletEnabled val="1"/>
        </dgm:presLayoutVars>
      </dgm:prSet>
      <dgm:spPr/>
    </dgm:pt>
    <dgm:pt modelId="{EF2A0D6B-3A01-4EE7-A4A8-91053C919780}" type="pres">
      <dgm:prSet presAssocID="{2746D0B7-41DB-4F3E-BCC2-863BA87FC7AB}" presName="spacing" presStyleCnt="0"/>
      <dgm:spPr/>
    </dgm:pt>
    <dgm:pt modelId="{61C66646-F4A3-4062-B57F-8F0FF01BF975}" type="pres">
      <dgm:prSet presAssocID="{3E8DA07A-742E-4377-ABC2-729AF754305C}" presName="linNode" presStyleCnt="0"/>
      <dgm:spPr/>
    </dgm:pt>
    <dgm:pt modelId="{C120DD8A-2CB8-4AEB-AB98-30B4B271A658}" type="pres">
      <dgm:prSet presAssocID="{3E8DA07A-742E-4377-ABC2-729AF754305C}" presName="parentShp" presStyleLbl="node1" presStyleIdx="4" presStyleCnt="6">
        <dgm:presLayoutVars>
          <dgm:bulletEnabled val="1"/>
        </dgm:presLayoutVars>
      </dgm:prSet>
      <dgm:spPr/>
    </dgm:pt>
    <dgm:pt modelId="{A2349D46-4F2F-42EE-BDB4-4498C67E524C}" type="pres">
      <dgm:prSet presAssocID="{3E8DA07A-742E-4377-ABC2-729AF754305C}" presName="childShp" presStyleLbl="bgAccFollowNode1" presStyleIdx="4" presStyleCnt="6" custScaleY="140686">
        <dgm:presLayoutVars>
          <dgm:bulletEnabled val="1"/>
        </dgm:presLayoutVars>
      </dgm:prSet>
      <dgm:spPr/>
    </dgm:pt>
    <dgm:pt modelId="{32DBB168-051B-4EB8-8A21-C45D1097D643}" type="pres">
      <dgm:prSet presAssocID="{DC0873D5-F2C0-41C8-9729-E39B318B44C5}" presName="spacing" presStyleCnt="0"/>
      <dgm:spPr/>
    </dgm:pt>
    <dgm:pt modelId="{A8784AAE-749C-4117-8FBF-56321E9D7C90}" type="pres">
      <dgm:prSet presAssocID="{933C298D-C60A-4A3F-B5CD-93EB9D610928}" presName="linNode" presStyleCnt="0"/>
      <dgm:spPr/>
    </dgm:pt>
    <dgm:pt modelId="{8625BF45-0245-4A09-8109-E9A628C14F59}" type="pres">
      <dgm:prSet presAssocID="{933C298D-C60A-4A3F-B5CD-93EB9D610928}" presName="parentShp" presStyleLbl="node1" presStyleIdx="5" presStyleCnt="6">
        <dgm:presLayoutVars>
          <dgm:bulletEnabled val="1"/>
        </dgm:presLayoutVars>
      </dgm:prSet>
      <dgm:spPr/>
    </dgm:pt>
    <dgm:pt modelId="{896F6CB3-6D9A-4751-9188-6E22E22F7B85}" type="pres">
      <dgm:prSet presAssocID="{933C298D-C60A-4A3F-B5CD-93EB9D610928}" presName="childShp" presStyleLbl="bgAccFollowNode1" presStyleIdx="5" presStyleCnt="6" custScaleY="156571">
        <dgm:presLayoutVars>
          <dgm:bulletEnabled val="1"/>
        </dgm:presLayoutVars>
      </dgm:prSet>
      <dgm:spPr/>
    </dgm:pt>
  </dgm:ptLst>
  <dgm:cxnLst>
    <dgm:cxn modelId="{8A953503-B95A-4136-B7B5-8F16DF17F39A}" type="presOf" srcId="{F06469D0-1F96-416D-B617-998CEB9B36AC}" destId="{7E656836-C55E-4623-AF64-DEBBADFC12F2}" srcOrd="0" destOrd="0" presId="urn:microsoft.com/office/officeart/2005/8/layout/vList6"/>
    <dgm:cxn modelId="{0A0AE908-E881-469F-B439-C7EAF7297800}" srcId="{E8A6D2C2-6177-463D-91E8-3333E28A31C2}" destId="{7B2FEF13-FEC3-48D1-84B8-25E6DD8E871F}" srcOrd="1" destOrd="0" parTransId="{9403871A-2FC3-4003-B70F-F2E4C8B30BDE}" sibTransId="{F1768D8B-6930-4E21-B05A-050560C60B0B}"/>
    <dgm:cxn modelId="{86086E13-052B-4B53-91B7-095064E2D9DF}" type="presOf" srcId="{154F40D9-97AF-4E98-A331-A482B93D3596}" destId="{4DAD5634-8882-4F2A-990B-1342B3AB7360}" srcOrd="0" destOrd="0" presId="urn:microsoft.com/office/officeart/2005/8/layout/vList6"/>
    <dgm:cxn modelId="{E4019A1A-79A9-4364-93A5-41ABBC48E294}" srcId="{8E4BD5A4-A1F1-4D62-9980-C7B9BCA6217A}" destId="{DA86E593-DDB8-4039-B64E-0A7429D522D6}" srcOrd="0" destOrd="0" parTransId="{6E62994D-A4E5-4E64-ACBB-9DA994131067}" sibTransId="{4056BA06-4716-49CD-A718-4A906BFFC171}"/>
    <dgm:cxn modelId="{EFFE162D-8033-45F7-B95C-F5B8702FB91B}" type="presOf" srcId="{D1110E88-985C-423D-980B-865A4DD5E88F}" destId="{1BC82D44-3D69-4F71-B75B-5A2E0840A505}" srcOrd="0" destOrd="0" presId="urn:microsoft.com/office/officeart/2005/8/layout/vList6"/>
    <dgm:cxn modelId="{88DF9F2D-84BA-4C3A-827E-0A78AC407A2A}" srcId="{933C298D-C60A-4A3F-B5CD-93EB9D610928}" destId="{720D68C9-3549-4AEA-A1C6-DDC072663917}" srcOrd="0" destOrd="0" parTransId="{3152A53C-F5A9-4F0A-AB1B-7EF6D6EA8184}" sibTransId="{90974571-D0EE-45B2-B7C3-00BE9E5BD2C3}"/>
    <dgm:cxn modelId="{380D083C-EB14-4500-941A-4CCC8F846031}" srcId="{E8A6D2C2-6177-463D-91E8-3333E28A31C2}" destId="{154F40D9-97AF-4E98-A331-A482B93D3596}" srcOrd="0" destOrd="0" parTransId="{1B64B072-7C07-4521-A583-4FBE8DB8C921}" sibTransId="{E09009C4-AFF6-4339-97D7-E9306CFAFEB2}"/>
    <dgm:cxn modelId="{41EDBB5D-7349-4DEA-999F-D4D52FED714F}" srcId="{E8A6D2C2-6177-463D-91E8-3333E28A31C2}" destId="{933C298D-C60A-4A3F-B5CD-93EB9D610928}" srcOrd="5" destOrd="0" parTransId="{A35E341E-7D72-471E-881A-B17568A14DA0}" sibTransId="{4A965CF8-43E7-4EAA-A55C-3C24BD84A18F}"/>
    <dgm:cxn modelId="{639B2264-8BF3-4403-A9D3-DC5B64A27345}" type="presOf" srcId="{AB9DEE8D-5F16-4090-A322-C71B51B7CD6B}" destId="{E14248B8-28F5-49F6-B713-62A68E4D28DD}" srcOrd="0" destOrd="0" presId="urn:microsoft.com/office/officeart/2005/8/layout/vList6"/>
    <dgm:cxn modelId="{16519E6C-F1AC-49B8-9ABB-7E313A1BE6A3}" type="presOf" srcId="{720D68C9-3549-4AEA-A1C6-DDC072663917}" destId="{896F6CB3-6D9A-4751-9188-6E22E22F7B85}" srcOrd="0" destOrd="0" presId="urn:microsoft.com/office/officeart/2005/8/layout/vList6"/>
    <dgm:cxn modelId="{C810996E-FE88-4DE7-8C73-909947094E42}" srcId="{E8A6D2C2-6177-463D-91E8-3333E28A31C2}" destId="{D1110E88-985C-423D-980B-865A4DD5E88F}" srcOrd="3" destOrd="0" parTransId="{A2565B42-18A6-4F1D-B3E9-09A472FC005F}" sibTransId="{2746D0B7-41DB-4F3E-BCC2-863BA87FC7AB}"/>
    <dgm:cxn modelId="{60A1464F-DCA4-47DE-AC88-F5E1B936A8DD}" type="presOf" srcId="{88E1ADF4-0AEB-42C3-A353-2A81F4B3E3F7}" destId="{A2349D46-4F2F-42EE-BDB4-4498C67E524C}" srcOrd="0" destOrd="0" presId="urn:microsoft.com/office/officeart/2005/8/layout/vList6"/>
    <dgm:cxn modelId="{8D550A72-C8C1-4358-BFC7-411CC45DE833}" type="presOf" srcId="{3E8DA07A-742E-4377-ABC2-729AF754305C}" destId="{C120DD8A-2CB8-4AEB-AB98-30B4B271A658}" srcOrd="0" destOrd="0" presId="urn:microsoft.com/office/officeart/2005/8/layout/vList6"/>
    <dgm:cxn modelId="{C30B1E80-4921-457B-BEE6-3C2038028B4E}" type="presOf" srcId="{DA86E593-DDB8-4039-B64E-0A7429D522D6}" destId="{AF1BE583-6A57-4297-8142-7E8B976054FE}" srcOrd="0" destOrd="0" presId="urn:microsoft.com/office/officeart/2005/8/layout/vList6"/>
    <dgm:cxn modelId="{71938E89-BE9F-4B55-9621-E68E6E2C64FF}" type="presOf" srcId="{E8A6D2C2-6177-463D-91E8-3333E28A31C2}" destId="{B6936042-5AF3-4C5E-8CDA-D88FDFC6B99B}" srcOrd="0" destOrd="0" presId="urn:microsoft.com/office/officeart/2005/8/layout/vList6"/>
    <dgm:cxn modelId="{DB79E78F-63F0-4531-A9B5-F83B3E30CD44}" srcId="{3E8DA07A-742E-4377-ABC2-729AF754305C}" destId="{88E1ADF4-0AEB-42C3-A353-2A81F4B3E3F7}" srcOrd="0" destOrd="0" parTransId="{EA1BDBB3-536E-422D-B300-5A517969D8E5}" sibTransId="{48B604D1-7432-4561-8423-5EB1A8FBBBA7}"/>
    <dgm:cxn modelId="{B2F0429C-486A-4D0D-BD67-3D7D789B046F}" srcId="{7B2FEF13-FEC3-48D1-84B8-25E6DD8E871F}" destId="{AB9DEE8D-5F16-4090-A322-C71B51B7CD6B}" srcOrd="0" destOrd="0" parTransId="{7801A4B1-2652-4DE0-8512-31C96AF52350}" sibTransId="{3F179BAA-389E-484C-BBE9-65400198979D}"/>
    <dgm:cxn modelId="{8F3053AF-7A11-4E71-BA16-1B87F35511FA}" type="presOf" srcId="{8E4BD5A4-A1F1-4D62-9980-C7B9BCA6217A}" destId="{F97F6884-0074-4B51-9016-A4A84E282E74}" srcOrd="0" destOrd="0" presId="urn:microsoft.com/office/officeart/2005/8/layout/vList6"/>
    <dgm:cxn modelId="{25A435B4-90D8-4DD3-8DFB-9817AEAADA35}" srcId="{E8A6D2C2-6177-463D-91E8-3333E28A31C2}" destId="{3E8DA07A-742E-4377-ABC2-729AF754305C}" srcOrd="4" destOrd="0" parTransId="{40AAD29C-DED1-41F6-8E7C-00B23A1559AF}" sibTransId="{DC0873D5-F2C0-41C8-9729-E39B318B44C5}"/>
    <dgm:cxn modelId="{F29BF7B6-8874-4A5C-837C-8ED797DE65C6}" type="presOf" srcId="{933C298D-C60A-4A3F-B5CD-93EB9D610928}" destId="{8625BF45-0245-4A09-8109-E9A628C14F59}" srcOrd="0" destOrd="0" presId="urn:microsoft.com/office/officeart/2005/8/layout/vList6"/>
    <dgm:cxn modelId="{7B2875D5-53C1-4AE9-96B1-DF9D0A339CF0}" type="presOf" srcId="{7B2FEF13-FEC3-48D1-84B8-25E6DD8E871F}" destId="{404EEF06-2E3E-4949-A161-1A941BECE42C}" srcOrd="0" destOrd="0" presId="urn:microsoft.com/office/officeart/2005/8/layout/vList6"/>
    <dgm:cxn modelId="{FDD057D9-26DC-4D73-874E-0C0F01AD257F}" srcId="{154F40D9-97AF-4E98-A331-A482B93D3596}" destId="{F06469D0-1F96-416D-B617-998CEB9B36AC}" srcOrd="0" destOrd="0" parTransId="{EEF13BB6-8FDA-4161-951E-0564AB8A355C}" sibTransId="{370D8628-31AC-416F-81E4-FD893046A4B6}"/>
    <dgm:cxn modelId="{18558AE1-FAD8-4D09-B3C8-FE88B5BEAB6D}" srcId="{E8A6D2C2-6177-463D-91E8-3333E28A31C2}" destId="{8E4BD5A4-A1F1-4D62-9980-C7B9BCA6217A}" srcOrd="2" destOrd="0" parTransId="{3537EB3D-C8FB-4B22-B4FC-123D2BE83DB0}" sibTransId="{8CC2D674-021E-4DBC-8D13-B4D35471BB8A}"/>
    <dgm:cxn modelId="{EF0946ED-4140-4985-8760-FB9303477DFA}" srcId="{D1110E88-985C-423D-980B-865A4DD5E88F}" destId="{6E8B1ACD-4848-4F54-9960-6AF4FE2D905D}" srcOrd="0" destOrd="0" parTransId="{EF8280AF-A9B5-4419-BBDF-2FFC18459230}" sibTransId="{64F5050A-CF41-4635-960E-578EC9D7BE78}"/>
    <dgm:cxn modelId="{414EFDFB-9872-464B-9EED-44F8FB3F4BDB}" type="presOf" srcId="{6E8B1ACD-4848-4F54-9960-6AF4FE2D905D}" destId="{3B14C012-8652-4304-A554-FF5B0B728CA0}" srcOrd="0" destOrd="0" presId="urn:microsoft.com/office/officeart/2005/8/layout/vList6"/>
    <dgm:cxn modelId="{88301AE2-874B-4AAB-B9B6-CA710FE56632}" type="presParOf" srcId="{B6936042-5AF3-4C5E-8CDA-D88FDFC6B99B}" destId="{D3850F3A-64BC-4222-8378-E36A287DA99E}" srcOrd="0" destOrd="0" presId="urn:microsoft.com/office/officeart/2005/8/layout/vList6"/>
    <dgm:cxn modelId="{A904920E-AA34-4EF7-9A72-11FF1AF82C86}" type="presParOf" srcId="{D3850F3A-64BC-4222-8378-E36A287DA99E}" destId="{4DAD5634-8882-4F2A-990B-1342B3AB7360}" srcOrd="0" destOrd="0" presId="urn:microsoft.com/office/officeart/2005/8/layout/vList6"/>
    <dgm:cxn modelId="{6FE57F21-ED1B-4645-A2CF-4CAFAAC8015B}" type="presParOf" srcId="{D3850F3A-64BC-4222-8378-E36A287DA99E}" destId="{7E656836-C55E-4623-AF64-DEBBADFC12F2}" srcOrd="1" destOrd="0" presId="urn:microsoft.com/office/officeart/2005/8/layout/vList6"/>
    <dgm:cxn modelId="{4322D868-F8AB-4FC8-B680-7B770438ED71}" type="presParOf" srcId="{B6936042-5AF3-4C5E-8CDA-D88FDFC6B99B}" destId="{07B4DB1B-0FBE-44A6-898C-71CF710EB93E}" srcOrd="1" destOrd="0" presId="urn:microsoft.com/office/officeart/2005/8/layout/vList6"/>
    <dgm:cxn modelId="{B76CD923-30FE-46C9-B063-6D8586C2716E}" type="presParOf" srcId="{B6936042-5AF3-4C5E-8CDA-D88FDFC6B99B}" destId="{43DB78BA-79CC-450B-B3D5-1DC989BC6D8E}" srcOrd="2" destOrd="0" presId="urn:microsoft.com/office/officeart/2005/8/layout/vList6"/>
    <dgm:cxn modelId="{E62CE19F-9129-4B3A-BAEC-847F0480A768}" type="presParOf" srcId="{43DB78BA-79CC-450B-B3D5-1DC989BC6D8E}" destId="{404EEF06-2E3E-4949-A161-1A941BECE42C}" srcOrd="0" destOrd="0" presId="urn:microsoft.com/office/officeart/2005/8/layout/vList6"/>
    <dgm:cxn modelId="{4D33AC55-F066-4C2F-ABA9-870D600DA6D5}" type="presParOf" srcId="{43DB78BA-79CC-450B-B3D5-1DC989BC6D8E}" destId="{E14248B8-28F5-49F6-B713-62A68E4D28DD}" srcOrd="1" destOrd="0" presId="urn:microsoft.com/office/officeart/2005/8/layout/vList6"/>
    <dgm:cxn modelId="{937E2E31-9EFE-4A31-AFF1-5935F9AFF5EE}" type="presParOf" srcId="{B6936042-5AF3-4C5E-8CDA-D88FDFC6B99B}" destId="{E8CB9DE8-7B52-4C6A-829A-731ADE009162}" srcOrd="3" destOrd="0" presId="urn:microsoft.com/office/officeart/2005/8/layout/vList6"/>
    <dgm:cxn modelId="{2F31E7C1-913F-4FF6-AC8D-796257C312A1}" type="presParOf" srcId="{B6936042-5AF3-4C5E-8CDA-D88FDFC6B99B}" destId="{64E239DF-E317-45A9-BD79-B6A37C97E4B8}" srcOrd="4" destOrd="0" presId="urn:microsoft.com/office/officeart/2005/8/layout/vList6"/>
    <dgm:cxn modelId="{7FBA34A7-6FCA-4B49-A9E5-C091B348E908}" type="presParOf" srcId="{64E239DF-E317-45A9-BD79-B6A37C97E4B8}" destId="{F97F6884-0074-4B51-9016-A4A84E282E74}" srcOrd="0" destOrd="0" presId="urn:microsoft.com/office/officeart/2005/8/layout/vList6"/>
    <dgm:cxn modelId="{CD0A59EA-9415-4625-A93F-6AA1712C4B66}" type="presParOf" srcId="{64E239DF-E317-45A9-BD79-B6A37C97E4B8}" destId="{AF1BE583-6A57-4297-8142-7E8B976054FE}" srcOrd="1" destOrd="0" presId="urn:microsoft.com/office/officeart/2005/8/layout/vList6"/>
    <dgm:cxn modelId="{FA5B78A1-3C77-4BAF-ADE6-633F89652DAE}" type="presParOf" srcId="{B6936042-5AF3-4C5E-8CDA-D88FDFC6B99B}" destId="{603F3229-9D0A-4505-96E8-B311FC0247A3}" srcOrd="5" destOrd="0" presId="urn:microsoft.com/office/officeart/2005/8/layout/vList6"/>
    <dgm:cxn modelId="{3D43AAAE-AF97-4D53-8903-C463D8A065BE}" type="presParOf" srcId="{B6936042-5AF3-4C5E-8CDA-D88FDFC6B99B}" destId="{588F831C-2F00-41A4-A8E3-F2379F842B24}" srcOrd="6" destOrd="0" presId="urn:microsoft.com/office/officeart/2005/8/layout/vList6"/>
    <dgm:cxn modelId="{A95DD83C-EEA6-4190-BB50-A83710F63AB6}" type="presParOf" srcId="{588F831C-2F00-41A4-A8E3-F2379F842B24}" destId="{1BC82D44-3D69-4F71-B75B-5A2E0840A505}" srcOrd="0" destOrd="0" presId="urn:microsoft.com/office/officeart/2005/8/layout/vList6"/>
    <dgm:cxn modelId="{3ED30ABC-51D7-46CD-B2FE-99037AF882E2}" type="presParOf" srcId="{588F831C-2F00-41A4-A8E3-F2379F842B24}" destId="{3B14C012-8652-4304-A554-FF5B0B728CA0}" srcOrd="1" destOrd="0" presId="urn:microsoft.com/office/officeart/2005/8/layout/vList6"/>
    <dgm:cxn modelId="{800B9177-297A-4D18-8288-2267075D9D3C}" type="presParOf" srcId="{B6936042-5AF3-4C5E-8CDA-D88FDFC6B99B}" destId="{EF2A0D6B-3A01-4EE7-A4A8-91053C919780}" srcOrd="7" destOrd="0" presId="urn:microsoft.com/office/officeart/2005/8/layout/vList6"/>
    <dgm:cxn modelId="{E9509EC0-02AB-44E5-8CAE-968DA6440722}" type="presParOf" srcId="{B6936042-5AF3-4C5E-8CDA-D88FDFC6B99B}" destId="{61C66646-F4A3-4062-B57F-8F0FF01BF975}" srcOrd="8" destOrd="0" presId="urn:microsoft.com/office/officeart/2005/8/layout/vList6"/>
    <dgm:cxn modelId="{E299A6E4-F5CE-4940-AF40-1016A7BEF6FE}" type="presParOf" srcId="{61C66646-F4A3-4062-B57F-8F0FF01BF975}" destId="{C120DD8A-2CB8-4AEB-AB98-30B4B271A658}" srcOrd="0" destOrd="0" presId="urn:microsoft.com/office/officeart/2005/8/layout/vList6"/>
    <dgm:cxn modelId="{76079D10-1042-4027-818E-E311E9659742}" type="presParOf" srcId="{61C66646-F4A3-4062-B57F-8F0FF01BF975}" destId="{A2349D46-4F2F-42EE-BDB4-4498C67E524C}" srcOrd="1" destOrd="0" presId="urn:microsoft.com/office/officeart/2005/8/layout/vList6"/>
    <dgm:cxn modelId="{D9547D58-B47F-4FD1-A1CF-AD2512A87E48}" type="presParOf" srcId="{B6936042-5AF3-4C5E-8CDA-D88FDFC6B99B}" destId="{32DBB168-051B-4EB8-8A21-C45D1097D643}" srcOrd="9" destOrd="0" presId="urn:microsoft.com/office/officeart/2005/8/layout/vList6"/>
    <dgm:cxn modelId="{90352911-687A-4814-AEB8-71475734A9BF}" type="presParOf" srcId="{B6936042-5AF3-4C5E-8CDA-D88FDFC6B99B}" destId="{A8784AAE-749C-4117-8FBF-56321E9D7C90}" srcOrd="10" destOrd="0" presId="urn:microsoft.com/office/officeart/2005/8/layout/vList6"/>
    <dgm:cxn modelId="{20A6FC12-354D-46C4-B458-9784CB4D4CD1}" type="presParOf" srcId="{A8784AAE-749C-4117-8FBF-56321E9D7C90}" destId="{8625BF45-0245-4A09-8109-E9A628C14F59}" srcOrd="0" destOrd="0" presId="urn:microsoft.com/office/officeart/2005/8/layout/vList6"/>
    <dgm:cxn modelId="{241800AF-125A-4BEC-9817-B2F2453FE950}" type="presParOf" srcId="{A8784AAE-749C-4117-8FBF-56321E9D7C90}" destId="{896F6CB3-6D9A-4751-9188-6E22E22F7B8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39892-90ED-4026-8227-1C5B21DD7AFC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439C10E-5C30-42AF-BC2A-115DA1B6CB76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3200" dirty="0"/>
            <a:t>Bagian Pendahuluan</a:t>
          </a:r>
        </a:p>
        <a:p>
          <a:pPr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300" dirty="0"/>
        </a:p>
      </dgm:t>
    </dgm:pt>
    <dgm:pt modelId="{FF01C6F7-E293-4427-9FE1-A99F34AD94A5}" type="parTrans" cxnId="{F799327A-7FE7-4D20-B7EF-601912AFB203}">
      <dgm:prSet/>
      <dgm:spPr/>
      <dgm:t>
        <a:bodyPr/>
        <a:lstStyle/>
        <a:p>
          <a:endParaRPr lang="id-ID"/>
        </a:p>
      </dgm:t>
    </dgm:pt>
    <dgm:pt modelId="{FC34FADD-CF62-4135-906F-716EB55DE9B1}" type="sibTrans" cxnId="{F799327A-7FE7-4D20-B7EF-601912AFB203}">
      <dgm:prSet/>
      <dgm:spPr/>
      <dgm:t>
        <a:bodyPr/>
        <a:lstStyle/>
        <a:p>
          <a:endParaRPr lang="id-ID"/>
        </a:p>
      </dgm:t>
    </dgm:pt>
    <dgm:pt modelId="{10E8ED94-012E-4C64-B9E6-59B582998111}">
      <dgm:prSet phldrT="[Text]"/>
      <dgm:spPr/>
      <dgm:t>
        <a:bodyPr/>
        <a:lstStyle/>
        <a:p>
          <a:r>
            <a:rPr lang="id-ID" dirty="0"/>
            <a:t>Bagian Penutup</a:t>
          </a:r>
        </a:p>
      </dgm:t>
    </dgm:pt>
    <dgm:pt modelId="{034C5883-E072-427E-8A10-377C3BBEE7E9}" type="parTrans" cxnId="{FAA901E3-708D-4A10-93A3-1A4FACDB4288}">
      <dgm:prSet/>
      <dgm:spPr/>
      <dgm:t>
        <a:bodyPr/>
        <a:lstStyle/>
        <a:p>
          <a:endParaRPr lang="id-ID"/>
        </a:p>
      </dgm:t>
    </dgm:pt>
    <dgm:pt modelId="{C6116FE5-32BC-4E1F-9EB9-A0F05E73DDD9}" type="sibTrans" cxnId="{FAA901E3-708D-4A10-93A3-1A4FACDB4288}">
      <dgm:prSet/>
      <dgm:spPr/>
      <dgm:t>
        <a:bodyPr/>
        <a:lstStyle/>
        <a:p>
          <a:endParaRPr lang="id-ID"/>
        </a:p>
      </dgm:t>
    </dgm:pt>
    <dgm:pt modelId="{34E3AEED-6D19-4A55-96D8-17101CDD0490}">
      <dgm:prSet/>
      <dgm:spPr/>
      <dgm:t>
        <a:bodyPr/>
        <a:lstStyle/>
        <a:p>
          <a:r>
            <a:rPr lang="id-ID" dirty="0"/>
            <a:t>Bagian Tanya Jawab</a:t>
          </a:r>
        </a:p>
      </dgm:t>
    </dgm:pt>
    <dgm:pt modelId="{9E812B89-F167-4CED-BA51-8F651FC19FD5}" type="parTrans" cxnId="{1D5B5D7E-DB3A-49E1-9F9B-C49D5900E1EF}">
      <dgm:prSet/>
      <dgm:spPr/>
      <dgm:t>
        <a:bodyPr/>
        <a:lstStyle/>
        <a:p>
          <a:endParaRPr lang="id-ID"/>
        </a:p>
      </dgm:t>
    </dgm:pt>
    <dgm:pt modelId="{DC870C07-FA60-4719-8301-6D3EE7951CAB}" type="sibTrans" cxnId="{1D5B5D7E-DB3A-49E1-9F9B-C49D5900E1EF}">
      <dgm:prSet/>
      <dgm:spPr/>
      <dgm:t>
        <a:bodyPr/>
        <a:lstStyle/>
        <a:p>
          <a:endParaRPr lang="id-ID"/>
        </a:p>
      </dgm:t>
    </dgm:pt>
    <dgm:pt modelId="{9D226447-70DE-4953-A763-31D160E291BD}">
      <dgm:prSet/>
      <dgm:spPr/>
      <dgm:t>
        <a:bodyPr/>
        <a:lstStyle/>
        <a:p>
          <a:r>
            <a:rPr lang="id-ID" dirty="0"/>
            <a:t>Bagian Penyajian</a:t>
          </a:r>
        </a:p>
      </dgm:t>
    </dgm:pt>
    <dgm:pt modelId="{E52F7814-A618-4473-B2A3-4C496C4A3FA5}" type="parTrans" cxnId="{74AB060B-A0AD-485E-8EA7-B19FB9532D73}">
      <dgm:prSet/>
      <dgm:spPr/>
      <dgm:t>
        <a:bodyPr/>
        <a:lstStyle/>
        <a:p>
          <a:endParaRPr lang="id-ID"/>
        </a:p>
      </dgm:t>
    </dgm:pt>
    <dgm:pt modelId="{D4BDFE20-3F80-4B8C-BCC0-43C2BF52B2DB}" type="sibTrans" cxnId="{74AB060B-A0AD-485E-8EA7-B19FB9532D73}">
      <dgm:prSet/>
      <dgm:spPr/>
      <dgm:t>
        <a:bodyPr/>
        <a:lstStyle/>
        <a:p>
          <a:endParaRPr lang="id-ID"/>
        </a:p>
      </dgm:t>
    </dgm:pt>
    <dgm:pt modelId="{0192CC6B-2C96-46BA-B768-36681F6115B2}" type="pres">
      <dgm:prSet presAssocID="{01939892-90ED-4026-8227-1C5B21DD7AFC}" presName="outerComposite" presStyleCnt="0">
        <dgm:presLayoutVars>
          <dgm:chMax val="5"/>
          <dgm:dir/>
          <dgm:resizeHandles val="exact"/>
        </dgm:presLayoutVars>
      </dgm:prSet>
      <dgm:spPr/>
    </dgm:pt>
    <dgm:pt modelId="{27E6E61B-736E-406F-AB85-E525380253B6}" type="pres">
      <dgm:prSet presAssocID="{01939892-90ED-4026-8227-1C5B21DD7AFC}" presName="dummyMaxCanvas" presStyleCnt="0">
        <dgm:presLayoutVars/>
      </dgm:prSet>
      <dgm:spPr/>
    </dgm:pt>
    <dgm:pt modelId="{AB448846-9C01-4EDB-9372-7326B1CE454F}" type="pres">
      <dgm:prSet presAssocID="{01939892-90ED-4026-8227-1C5B21DD7AFC}" presName="FourNodes_1" presStyleLbl="node1" presStyleIdx="0" presStyleCnt="4" custLinFactNeighborX="1067" custLinFactNeighborY="-1594">
        <dgm:presLayoutVars>
          <dgm:bulletEnabled val="1"/>
        </dgm:presLayoutVars>
      </dgm:prSet>
      <dgm:spPr/>
    </dgm:pt>
    <dgm:pt modelId="{482AABEF-F6F2-4E21-840D-930425C1DEA7}" type="pres">
      <dgm:prSet presAssocID="{01939892-90ED-4026-8227-1C5B21DD7AFC}" presName="FourNodes_2" presStyleLbl="node1" presStyleIdx="1" presStyleCnt="4">
        <dgm:presLayoutVars>
          <dgm:bulletEnabled val="1"/>
        </dgm:presLayoutVars>
      </dgm:prSet>
      <dgm:spPr/>
    </dgm:pt>
    <dgm:pt modelId="{3C5B40C9-E02F-47A9-8D0C-729078014F0B}" type="pres">
      <dgm:prSet presAssocID="{01939892-90ED-4026-8227-1C5B21DD7AFC}" presName="FourNodes_3" presStyleLbl="node1" presStyleIdx="2" presStyleCnt="4">
        <dgm:presLayoutVars>
          <dgm:bulletEnabled val="1"/>
        </dgm:presLayoutVars>
      </dgm:prSet>
      <dgm:spPr/>
    </dgm:pt>
    <dgm:pt modelId="{96358E82-E713-49EF-9199-7680C9B5FA2F}" type="pres">
      <dgm:prSet presAssocID="{01939892-90ED-4026-8227-1C5B21DD7AFC}" presName="FourNodes_4" presStyleLbl="node1" presStyleIdx="3" presStyleCnt="4">
        <dgm:presLayoutVars>
          <dgm:bulletEnabled val="1"/>
        </dgm:presLayoutVars>
      </dgm:prSet>
      <dgm:spPr/>
    </dgm:pt>
    <dgm:pt modelId="{A3B6A698-60BF-4E08-9AD7-686DD2DE3F86}" type="pres">
      <dgm:prSet presAssocID="{01939892-90ED-4026-8227-1C5B21DD7AFC}" presName="FourConn_1-2" presStyleLbl="fgAccFollowNode1" presStyleIdx="0" presStyleCnt="3">
        <dgm:presLayoutVars>
          <dgm:bulletEnabled val="1"/>
        </dgm:presLayoutVars>
      </dgm:prSet>
      <dgm:spPr/>
    </dgm:pt>
    <dgm:pt modelId="{4DCFB990-7B62-4E7F-9083-458F123CEA80}" type="pres">
      <dgm:prSet presAssocID="{01939892-90ED-4026-8227-1C5B21DD7AFC}" presName="FourConn_2-3" presStyleLbl="fgAccFollowNode1" presStyleIdx="1" presStyleCnt="3">
        <dgm:presLayoutVars>
          <dgm:bulletEnabled val="1"/>
        </dgm:presLayoutVars>
      </dgm:prSet>
      <dgm:spPr/>
    </dgm:pt>
    <dgm:pt modelId="{E172304B-9D13-4E32-A212-6AF1001EB54C}" type="pres">
      <dgm:prSet presAssocID="{01939892-90ED-4026-8227-1C5B21DD7AFC}" presName="FourConn_3-4" presStyleLbl="fgAccFollowNode1" presStyleIdx="2" presStyleCnt="3">
        <dgm:presLayoutVars>
          <dgm:bulletEnabled val="1"/>
        </dgm:presLayoutVars>
      </dgm:prSet>
      <dgm:spPr/>
    </dgm:pt>
    <dgm:pt modelId="{5C7625C0-FAAD-4413-8B87-6B4161C1645E}" type="pres">
      <dgm:prSet presAssocID="{01939892-90ED-4026-8227-1C5B21DD7AFC}" presName="FourNodes_1_text" presStyleLbl="node1" presStyleIdx="3" presStyleCnt="4">
        <dgm:presLayoutVars>
          <dgm:bulletEnabled val="1"/>
        </dgm:presLayoutVars>
      </dgm:prSet>
      <dgm:spPr/>
    </dgm:pt>
    <dgm:pt modelId="{704B6AF5-9468-40A8-8F3C-0B149528AE95}" type="pres">
      <dgm:prSet presAssocID="{01939892-90ED-4026-8227-1C5B21DD7AFC}" presName="FourNodes_2_text" presStyleLbl="node1" presStyleIdx="3" presStyleCnt="4">
        <dgm:presLayoutVars>
          <dgm:bulletEnabled val="1"/>
        </dgm:presLayoutVars>
      </dgm:prSet>
      <dgm:spPr/>
    </dgm:pt>
    <dgm:pt modelId="{9EC5BCB5-2C9F-40F1-AC57-C7C573F5B03E}" type="pres">
      <dgm:prSet presAssocID="{01939892-90ED-4026-8227-1C5B21DD7AFC}" presName="FourNodes_3_text" presStyleLbl="node1" presStyleIdx="3" presStyleCnt="4">
        <dgm:presLayoutVars>
          <dgm:bulletEnabled val="1"/>
        </dgm:presLayoutVars>
      </dgm:prSet>
      <dgm:spPr/>
    </dgm:pt>
    <dgm:pt modelId="{50F8E2E7-75DC-414D-B959-A6CC19EE815B}" type="pres">
      <dgm:prSet presAssocID="{01939892-90ED-4026-8227-1C5B21DD7AF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5C14108-8D21-41DE-A9A7-50955B6FA60A}" type="presOf" srcId="{10E8ED94-012E-4C64-B9E6-59B582998111}" destId="{96358E82-E713-49EF-9199-7680C9B5FA2F}" srcOrd="0" destOrd="0" presId="urn:microsoft.com/office/officeart/2005/8/layout/vProcess5"/>
    <dgm:cxn modelId="{74AB060B-A0AD-485E-8EA7-B19FB9532D73}" srcId="{01939892-90ED-4026-8227-1C5B21DD7AFC}" destId="{9D226447-70DE-4953-A763-31D160E291BD}" srcOrd="1" destOrd="0" parTransId="{E52F7814-A618-4473-B2A3-4C496C4A3FA5}" sibTransId="{D4BDFE20-3F80-4B8C-BCC0-43C2BF52B2DB}"/>
    <dgm:cxn modelId="{E2A74832-FDCB-4306-940B-ECE0CD4F11BF}" type="presOf" srcId="{D439C10E-5C30-42AF-BC2A-115DA1B6CB76}" destId="{5C7625C0-FAAD-4413-8B87-6B4161C1645E}" srcOrd="1" destOrd="0" presId="urn:microsoft.com/office/officeart/2005/8/layout/vProcess5"/>
    <dgm:cxn modelId="{AF558538-4638-4CCC-A5D7-23D40C53D981}" type="presOf" srcId="{34E3AEED-6D19-4A55-96D8-17101CDD0490}" destId="{9EC5BCB5-2C9F-40F1-AC57-C7C573F5B03E}" srcOrd="1" destOrd="0" presId="urn:microsoft.com/office/officeart/2005/8/layout/vProcess5"/>
    <dgm:cxn modelId="{67E7D95C-5F76-478A-8FF5-60A4FC4D2CC6}" type="presOf" srcId="{10E8ED94-012E-4C64-B9E6-59B582998111}" destId="{50F8E2E7-75DC-414D-B959-A6CC19EE815B}" srcOrd="1" destOrd="0" presId="urn:microsoft.com/office/officeart/2005/8/layout/vProcess5"/>
    <dgm:cxn modelId="{F77EE167-CB02-4C18-BF69-5780E0F12C47}" type="presOf" srcId="{D439C10E-5C30-42AF-BC2A-115DA1B6CB76}" destId="{AB448846-9C01-4EDB-9372-7326B1CE454F}" srcOrd="0" destOrd="0" presId="urn:microsoft.com/office/officeart/2005/8/layout/vProcess5"/>
    <dgm:cxn modelId="{C5511649-BA2D-480F-8FE6-DFC80B833899}" type="presOf" srcId="{9D226447-70DE-4953-A763-31D160E291BD}" destId="{482AABEF-F6F2-4E21-840D-930425C1DEA7}" srcOrd="0" destOrd="0" presId="urn:microsoft.com/office/officeart/2005/8/layout/vProcess5"/>
    <dgm:cxn modelId="{ABB5AC6A-D978-4488-AAE8-DB370A0537B7}" type="presOf" srcId="{9D226447-70DE-4953-A763-31D160E291BD}" destId="{704B6AF5-9468-40A8-8F3C-0B149528AE95}" srcOrd="1" destOrd="0" presId="urn:microsoft.com/office/officeart/2005/8/layout/vProcess5"/>
    <dgm:cxn modelId="{1ED96F54-BFA1-4D5A-B797-283BF74A5389}" type="presOf" srcId="{DC870C07-FA60-4719-8301-6D3EE7951CAB}" destId="{E172304B-9D13-4E32-A212-6AF1001EB54C}" srcOrd="0" destOrd="0" presId="urn:microsoft.com/office/officeart/2005/8/layout/vProcess5"/>
    <dgm:cxn modelId="{B0E49557-B472-4147-B362-2CE5F29EBB0B}" type="presOf" srcId="{FC34FADD-CF62-4135-906F-716EB55DE9B1}" destId="{A3B6A698-60BF-4E08-9AD7-686DD2DE3F86}" srcOrd="0" destOrd="0" presId="urn:microsoft.com/office/officeart/2005/8/layout/vProcess5"/>
    <dgm:cxn modelId="{F799327A-7FE7-4D20-B7EF-601912AFB203}" srcId="{01939892-90ED-4026-8227-1C5B21DD7AFC}" destId="{D439C10E-5C30-42AF-BC2A-115DA1B6CB76}" srcOrd="0" destOrd="0" parTransId="{FF01C6F7-E293-4427-9FE1-A99F34AD94A5}" sibTransId="{FC34FADD-CF62-4135-906F-716EB55DE9B1}"/>
    <dgm:cxn modelId="{1D5B5D7E-DB3A-49E1-9F9B-C49D5900E1EF}" srcId="{01939892-90ED-4026-8227-1C5B21DD7AFC}" destId="{34E3AEED-6D19-4A55-96D8-17101CDD0490}" srcOrd="2" destOrd="0" parTransId="{9E812B89-F167-4CED-BA51-8F651FC19FD5}" sibTransId="{DC870C07-FA60-4719-8301-6D3EE7951CAB}"/>
    <dgm:cxn modelId="{FAA901E3-708D-4A10-93A3-1A4FACDB4288}" srcId="{01939892-90ED-4026-8227-1C5B21DD7AFC}" destId="{10E8ED94-012E-4C64-B9E6-59B582998111}" srcOrd="3" destOrd="0" parTransId="{034C5883-E072-427E-8A10-377C3BBEE7E9}" sibTransId="{C6116FE5-32BC-4E1F-9EB9-A0F05E73DDD9}"/>
    <dgm:cxn modelId="{FFC425ED-9534-4EE2-AE1B-D077538A2A23}" type="presOf" srcId="{D4BDFE20-3F80-4B8C-BCC0-43C2BF52B2DB}" destId="{4DCFB990-7B62-4E7F-9083-458F123CEA80}" srcOrd="0" destOrd="0" presId="urn:microsoft.com/office/officeart/2005/8/layout/vProcess5"/>
    <dgm:cxn modelId="{1B0EEDFA-4A08-4520-AEAE-0849F2955345}" type="presOf" srcId="{34E3AEED-6D19-4A55-96D8-17101CDD0490}" destId="{3C5B40C9-E02F-47A9-8D0C-729078014F0B}" srcOrd="0" destOrd="0" presId="urn:microsoft.com/office/officeart/2005/8/layout/vProcess5"/>
    <dgm:cxn modelId="{F2415EFC-35F0-4F58-BD1A-A155B394D817}" type="presOf" srcId="{01939892-90ED-4026-8227-1C5B21DD7AFC}" destId="{0192CC6B-2C96-46BA-B768-36681F6115B2}" srcOrd="0" destOrd="0" presId="urn:microsoft.com/office/officeart/2005/8/layout/vProcess5"/>
    <dgm:cxn modelId="{3D50B563-A55C-4EE6-BEE1-1D126B533153}" type="presParOf" srcId="{0192CC6B-2C96-46BA-B768-36681F6115B2}" destId="{27E6E61B-736E-406F-AB85-E525380253B6}" srcOrd="0" destOrd="0" presId="urn:microsoft.com/office/officeart/2005/8/layout/vProcess5"/>
    <dgm:cxn modelId="{C06DCE87-C29B-4977-9C4F-C7D0CEBCF05B}" type="presParOf" srcId="{0192CC6B-2C96-46BA-B768-36681F6115B2}" destId="{AB448846-9C01-4EDB-9372-7326B1CE454F}" srcOrd="1" destOrd="0" presId="urn:microsoft.com/office/officeart/2005/8/layout/vProcess5"/>
    <dgm:cxn modelId="{D903BCDE-AA39-4667-AC66-B39C5A678075}" type="presParOf" srcId="{0192CC6B-2C96-46BA-B768-36681F6115B2}" destId="{482AABEF-F6F2-4E21-840D-930425C1DEA7}" srcOrd="2" destOrd="0" presId="urn:microsoft.com/office/officeart/2005/8/layout/vProcess5"/>
    <dgm:cxn modelId="{D4CC18D4-54E6-4E59-ACD3-9291D607408E}" type="presParOf" srcId="{0192CC6B-2C96-46BA-B768-36681F6115B2}" destId="{3C5B40C9-E02F-47A9-8D0C-729078014F0B}" srcOrd="3" destOrd="0" presId="urn:microsoft.com/office/officeart/2005/8/layout/vProcess5"/>
    <dgm:cxn modelId="{4E0205FA-0CAC-4044-94F9-A6322171E533}" type="presParOf" srcId="{0192CC6B-2C96-46BA-B768-36681F6115B2}" destId="{96358E82-E713-49EF-9199-7680C9B5FA2F}" srcOrd="4" destOrd="0" presId="urn:microsoft.com/office/officeart/2005/8/layout/vProcess5"/>
    <dgm:cxn modelId="{AD358959-DDE5-4166-97BD-357B9FA945C7}" type="presParOf" srcId="{0192CC6B-2C96-46BA-B768-36681F6115B2}" destId="{A3B6A698-60BF-4E08-9AD7-686DD2DE3F86}" srcOrd="5" destOrd="0" presId="urn:microsoft.com/office/officeart/2005/8/layout/vProcess5"/>
    <dgm:cxn modelId="{3F932277-D44A-494D-A450-EA609D4F80C6}" type="presParOf" srcId="{0192CC6B-2C96-46BA-B768-36681F6115B2}" destId="{4DCFB990-7B62-4E7F-9083-458F123CEA80}" srcOrd="6" destOrd="0" presId="urn:microsoft.com/office/officeart/2005/8/layout/vProcess5"/>
    <dgm:cxn modelId="{0868A389-9C44-4A95-8756-6C829D836F25}" type="presParOf" srcId="{0192CC6B-2C96-46BA-B768-36681F6115B2}" destId="{E172304B-9D13-4E32-A212-6AF1001EB54C}" srcOrd="7" destOrd="0" presId="urn:microsoft.com/office/officeart/2005/8/layout/vProcess5"/>
    <dgm:cxn modelId="{691DDC98-A7D7-41A3-AA92-418CA55CED05}" type="presParOf" srcId="{0192CC6B-2C96-46BA-B768-36681F6115B2}" destId="{5C7625C0-FAAD-4413-8B87-6B4161C1645E}" srcOrd="8" destOrd="0" presId="urn:microsoft.com/office/officeart/2005/8/layout/vProcess5"/>
    <dgm:cxn modelId="{7F23B539-A3B2-47E9-B53E-32C282566B00}" type="presParOf" srcId="{0192CC6B-2C96-46BA-B768-36681F6115B2}" destId="{704B6AF5-9468-40A8-8F3C-0B149528AE95}" srcOrd="9" destOrd="0" presId="urn:microsoft.com/office/officeart/2005/8/layout/vProcess5"/>
    <dgm:cxn modelId="{BB16A789-327F-4988-9FEF-EB7AE9CD6647}" type="presParOf" srcId="{0192CC6B-2C96-46BA-B768-36681F6115B2}" destId="{9EC5BCB5-2C9F-40F1-AC57-C7C573F5B03E}" srcOrd="10" destOrd="0" presId="urn:microsoft.com/office/officeart/2005/8/layout/vProcess5"/>
    <dgm:cxn modelId="{C86FA420-7F7B-4263-9690-E336E4387541}" type="presParOf" srcId="{0192CC6B-2C96-46BA-B768-36681F6115B2}" destId="{50F8E2E7-75DC-414D-B959-A6CC19EE81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AF90E7-C963-4DCC-AF23-A4A0F4E47E7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D2308B7-1637-4DAF-A725-7E111A55F89F}">
      <dgm:prSet phldrT="[Text]" custT="1"/>
      <dgm:spPr/>
      <dgm:t>
        <a:bodyPr/>
        <a:lstStyle/>
        <a:p>
          <a:r>
            <a:rPr lang="id-ID" sz="1800" b="1" dirty="0"/>
            <a:t>Bahasa</a:t>
          </a:r>
          <a:endParaRPr lang="id-ID" sz="1700" b="1" dirty="0"/>
        </a:p>
      </dgm:t>
    </dgm:pt>
    <dgm:pt modelId="{CFB97DD0-A700-407B-BFA2-E3F60EB977DF}" type="parTrans" cxnId="{86CA9C9D-65A4-4361-A1D4-F7428921268F}">
      <dgm:prSet/>
      <dgm:spPr/>
      <dgm:t>
        <a:bodyPr/>
        <a:lstStyle/>
        <a:p>
          <a:endParaRPr lang="id-ID"/>
        </a:p>
      </dgm:t>
    </dgm:pt>
    <dgm:pt modelId="{A25E4843-A3F1-46EC-9A10-E959D7E94926}" type="sibTrans" cxnId="{86CA9C9D-65A4-4361-A1D4-F7428921268F}">
      <dgm:prSet/>
      <dgm:spPr/>
      <dgm:t>
        <a:bodyPr/>
        <a:lstStyle/>
        <a:p>
          <a:endParaRPr lang="id-ID"/>
        </a:p>
      </dgm:t>
    </dgm:pt>
    <dgm:pt modelId="{E127B651-56C9-4A00-895B-981F39F46EDD}">
      <dgm:prSet phldrT="[Text]"/>
      <dgm:spPr/>
      <dgm:t>
        <a:bodyPr/>
        <a:lstStyle/>
        <a:p>
          <a:r>
            <a:rPr lang="id-ID" sz="1300" dirty="0"/>
            <a:t>Baku</a:t>
          </a:r>
        </a:p>
      </dgm:t>
    </dgm:pt>
    <dgm:pt modelId="{486AF439-BEB3-421F-95CB-1143430EB68C}" type="parTrans" cxnId="{76D48D3A-2A8D-48AB-AC4F-5745E4A4C65F}">
      <dgm:prSet/>
      <dgm:spPr/>
      <dgm:t>
        <a:bodyPr/>
        <a:lstStyle/>
        <a:p>
          <a:endParaRPr lang="id-ID"/>
        </a:p>
      </dgm:t>
    </dgm:pt>
    <dgm:pt modelId="{9B15D6A6-7B59-4D9E-B2F3-8CF88B118FC0}" type="sibTrans" cxnId="{76D48D3A-2A8D-48AB-AC4F-5745E4A4C65F}">
      <dgm:prSet/>
      <dgm:spPr/>
      <dgm:t>
        <a:bodyPr/>
        <a:lstStyle/>
        <a:p>
          <a:endParaRPr lang="id-ID"/>
        </a:p>
      </dgm:t>
    </dgm:pt>
    <dgm:pt modelId="{36471CA6-625A-4AF4-9AAC-51E53D1A4B36}">
      <dgm:prSet phldrT="[Text]"/>
      <dgm:spPr/>
      <dgm:t>
        <a:bodyPr/>
        <a:lstStyle/>
        <a:p>
          <a:r>
            <a:rPr lang="id-ID" sz="1300" dirty="0"/>
            <a:t>Kalimat</a:t>
          </a:r>
        </a:p>
      </dgm:t>
    </dgm:pt>
    <dgm:pt modelId="{86FF6479-2BBA-4471-B02E-63E03EE55127}" type="parTrans" cxnId="{488DF914-0A18-4646-B30C-C06B8AB2ED8C}">
      <dgm:prSet/>
      <dgm:spPr/>
      <dgm:t>
        <a:bodyPr/>
        <a:lstStyle/>
        <a:p>
          <a:endParaRPr lang="id-ID"/>
        </a:p>
      </dgm:t>
    </dgm:pt>
    <dgm:pt modelId="{6136AAA1-E4D1-420A-A496-7F072F8A4392}" type="sibTrans" cxnId="{488DF914-0A18-4646-B30C-C06B8AB2ED8C}">
      <dgm:prSet/>
      <dgm:spPr/>
      <dgm:t>
        <a:bodyPr/>
        <a:lstStyle/>
        <a:p>
          <a:endParaRPr lang="id-ID"/>
        </a:p>
      </dgm:t>
    </dgm:pt>
    <dgm:pt modelId="{8EBF1F58-717F-4B14-B31B-D2B145A0BAE7}">
      <dgm:prSet phldrT="[Text]"/>
      <dgm:spPr/>
      <dgm:t>
        <a:bodyPr/>
        <a:lstStyle/>
        <a:p>
          <a:r>
            <a:rPr lang="id-ID" b="1" dirty="0"/>
            <a:t>Penguasaan Materi</a:t>
          </a:r>
        </a:p>
      </dgm:t>
    </dgm:pt>
    <dgm:pt modelId="{C28D933B-4C7E-4A6F-9BF0-A7C43EF21280}" type="parTrans" cxnId="{28E04D20-668D-489E-8A44-1ED201DC4E23}">
      <dgm:prSet/>
      <dgm:spPr/>
      <dgm:t>
        <a:bodyPr/>
        <a:lstStyle/>
        <a:p>
          <a:endParaRPr lang="id-ID"/>
        </a:p>
      </dgm:t>
    </dgm:pt>
    <dgm:pt modelId="{E4E1116C-70BB-4CE6-917B-5AEBFEDAAE5B}" type="sibTrans" cxnId="{28E04D20-668D-489E-8A44-1ED201DC4E23}">
      <dgm:prSet/>
      <dgm:spPr/>
      <dgm:t>
        <a:bodyPr/>
        <a:lstStyle/>
        <a:p>
          <a:endParaRPr lang="id-ID"/>
        </a:p>
      </dgm:t>
    </dgm:pt>
    <dgm:pt modelId="{B5C34D1F-44F0-43F2-9F9D-047FECB63446}">
      <dgm:prSet phldrT="[Text]"/>
      <dgm:spPr/>
      <dgm:t>
        <a:bodyPr/>
        <a:lstStyle/>
        <a:p>
          <a:r>
            <a:rPr lang="id-ID" dirty="0"/>
            <a:t>Tidak </a:t>
          </a:r>
          <a:r>
            <a:rPr lang="id-ID" i="1" dirty="0"/>
            <a:t>Text Book</a:t>
          </a:r>
        </a:p>
      </dgm:t>
    </dgm:pt>
    <dgm:pt modelId="{0D663DEA-F60F-4E0A-8279-523B925B99F3}" type="parTrans" cxnId="{EF375230-B8D1-4706-AB46-2950E8F6DB98}">
      <dgm:prSet/>
      <dgm:spPr/>
      <dgm:t>
        <a:bodyPr/>
        <a:lstStyle/>
        <a:p>
          <a:endParaRPr lang="id-ID"/>
        </a:p>
      </dgm:t>
    </dgm:pt>
    <dgm:pt modelId="{5042335F-96F7-4454-8182-C2B207108D46}" type="sibTrans" cxnId="{EF375230-B8D1-4706-AB46-2950E8F6DB98}">
      <dgm:prSet/>
      <dgm:spPr/>
      <dgm:t>
        <a:bodyPr/>
        <a:lstStyle/>
        <a:p>
          <a:endParaRPr lang="id-ID"/>
        </a:p>
      </dgm:t>
    </dgm:pt>
    <dgm:pt modelId="{261AC288-0DB2-475D-ACFA-B9B20ABBDFCC}">
      <dgm:prSet phldrT="[Text]"/>
      <dgm:spPr/>
      <dgm:t>
        <a:bodyPr/>
        <a:lstStyle/>
        <a:p>
          <a:r>
            <a:rPr lang="id-ID" dirty="0"/>
            <a:t>Benar</a:t>
          </a:r>
        </a:p>
      </dgm:t>
    </dgm:pt>
    <dgm:pt modelId="{3A7F9074-2241-431A-A756-5BF671CA0374}" type="parTrans" cxnId="{12F8ADCD-F090-4A3E-8FC4-5181D972C3D7}">
      <dgm:prSet/>
      <dgm:spPr/>
      <dgm:t>
        <a:bodyPr/>
        <a:lstStyle/>
        <a:p>
          <a:endParaRPr lang="id-ID"/>
        </a:p>
      </dgm:t>
    </dgm:pt>
    <dgm:pt modelId="{F7469838-3366-41EA-8BC4-2A57C05D2DD8}" type="sibTrans" cxnId="{12F8ADCD-F090-4A3E-8FC4-5181D972C3D7}">
      <dgm:prSet/>
      <dgm:spPr/>
      <dgm:t>
        <a:bodyPr/>
        <a:lstStyle/>
        <a:p>
          <a:endParaRPr lang="id-ID"/>
        </a:p>
      </dgm:t>
    </dgm:pt>
    <dgm:pt modelId="{7079B6E9-7528-4059-B09B-A0BEF91D0B5B}">
      <dgm:prSet phldrT="[Text]" custT="1"/>
      <dgm:spPr/>
      <dgm:t>
        <a:bodyPr/>
        <a:lstStyle/>
        <a:p>
          <a:r>
            <a:rPr lang="id-ID" sz="1800" b="1" dirty="0"/>
            <a:t>Salindia</a:t>
          </a:r>
          <a:endParaRPr lang="id-ID" sz="1600" b="1" dirty="0"/>
        </a:p>
      </dgm:t>
    </dgm:pt>
    <dgm:pt modelId="{CF100FAE-7EBD-4426-8D4B-191468B29AA1}" type="parTrans" cxnId="{0A8B9F38-3331-4A8B-8E27-A40AC716F2C4}">
      <dgm:prSet/>
      <dgm:spPr/>
      <dgm:t>
        <a:bodyPr/>
        <a:lstStyle/>
        <a:p>
          <a:endParaRPr lang="id-ID"/>
        </a:p>
      </dgm:t>
    </dgm:pt>
    <dgm:pt modelId="{40753FF5-4922-4887-BA38-31A8DAC97F0C}" type="sibTrans" cxnId="{0A8B9F38-3331-4A8B-8E27-A40AC716F2C4}">
      <dgm:prSet/>
      <dgm:spPr/>
      <dgm:t>
        <a:bodyPr/>
        <a:lstStyle/>
        <a:p>
          <a:endParaRPr lang="id-ID"/>
        </a:p>
      </dgm:t>
    </dgm:pt>
    <dgm:pt modelId="{C0F15404-DB30-4A62-AD43-69C0E2B81DCC}">
      <dgm:prSet phldrT="[Text]"/>
      <dgm:spPr/>
      <dgm:t>
        <a:bodyPr/>
        <a:lstStyle/>
        <a:p>
          <a:r>
            <a:rPr lang="id-ID" sz="1200" dirty="0"/>
            <a:t>Jelas</a:t>
          </a:r>
        </a:p>
      </dgm:t>
    </dgm:pt>
    <dgm:pt modelId="{E1C12124-CA88-4F48-83F7-7213FB0DC7EF}" type="parTrans" cxnId="{EA4E2630-E024-44BB-A262-EF110D919E29}">
      <dgm:prSet/>
      <dgm:spPr/>
      <dgm:t>
        <a:bodyPr/>
        <a:lstStyle/>
        <a:p>
          <a:endParaRPr lang="id-ID"/>
        </a:p>
      </dgm:t>
    </dgm:pt>
    <dgm:pt modelId="{4321733B-44FE-4BF3-A33E-3184A0381D60}" type="sibTrans" cxnId="{EA4E2630-E024-44BB-A262-EF110D919E29}">
      <dgm:prSet/>
      <dgm:spPr/>
      <dgm:t>
        <a:bodyPr/>
        <a:lstStyle/>
        <a:p>
          <a:endParaRPr lang="id-ID"/>
        </a:p>
      </dgm:t>
    </dgm:pt>
    <dgm:pt modelId="{25A61A19-7450-4ED7-AFE1-24F8BDC760B2}">
      <dgm:prSet phldrT="[Text]"/>
      <dgm:spPr/>
      <dgm:t>
        <a:bodyPr/>
        <a:lstStyle/>
        <a:p>
          <a:r>
            <a:rPr lang="id-ID" sz="1200" dirty="0"/>
            <a:t>Sistematis</a:t>
          </a:r>
        </a:p>
      </dgm:t>
    </dgm:pt>
    <dgm:pt modelId="{8A777EB6-933F-4046-B178-0D27815D3BEC}" type="parTrans" cxnId="{44577E35-E7C3-48AC-B74C-E74F1281526F}">
      <dgm:prSet/>
      <dgm:spPr/>
      <dgm:t>
        <a:bodyPr/>
        <a:lstStyle/>
        <a:p>
          <a:endParaRPr lang="id-ID"/>
        </a:p>
      </dgm:t>
    </dgm:pt>
    <dgm:pt modelId="{A8C6DB02-08B7-45A7-9DE0-B1905EB353B5}" type="sibTrans" cxnId="{44577E35-E7C3-48AC-B74C-E74F1281526F}">
      <dgm:prSet/>
      <dgm:spPr/>
      <dgm:t>
        <a:bodyPr/>
        <a:lstStyle/>
        <a:p>
          <a:endParaRPr lang="id-ID"/>
        </a:p>
      </dgm:t>
    </dgm:pt>
    <dgm:pt modelId="{21471114-520F-4360-A360-F25CE44568A6}">
      <dgm:prSet phldrT="[Text]"/>
      <dgm:spPr/>
      <dgm:t>
        <a:bodyPr/>
        <a:lstStyle/>
        <a:p>
          <a:r>
            <a:rPr lang="id-ID" sz="1200" dirty="0"/>
            <a:t>Santun</a:t>
          </a:r>
        </a:p>
      </dgm:t>
    </dgm:pt>
    <dgm:pt modelId="{6F3717B3-DB15-4432-8FB5-598646CE40D2}">
      <dgm:prSet phldrT="[Text]"/>
      <dgm:spPr/>
      <dgm:t>
        <a:bodyPr/>
        <a:lstStyle/>
        <a:p>
          <a:r>
            <a:rPr lang="id-ID" sz="1200" dirty="0"/>
            <a:t>Gaya</a:t>
          </a:r>
        </a:p>
      </dgm:t>
    </dgm:pt>
    <dgm:pt modelId="{E71CCC6C-3777-4AC9-ACE2-AB4E3BE2B5F0}">
      <dgm:prSet phldrT="[Text]" custT="1"/>
      <dgm:spPr/>
      <dgm:t>
        <a:bodyPr/>
        <a:lstStyle/>
        <a:p>
          <a:r>
            <a:rPr lang="id-ID" sz="1800" b="1" dirty="0"/>
            <a:t>Performa</a:t>
          </a:r>
          <a:endParaRPr lang="id-ID" sz="1600" b="1" dirty="0"/>
        </a:p>
      </dgm:t>
    </dgm:pt>
    <dgm:pt modelId="{CA2C1A13-C0DF-4EB5-838D-79CBAC3A7842}" type="sibTrans" cxnId="{922AB863-4B96-413C-9BA4-B45E0EC20A5C}">
      <dgm:prSet/>
      <dgm:spPr/>
      <dgm:t>
        <a:bodyPr/>
        <a:lstStyle/>
        <a:p>
          <a:endParaRPr lang="id-ID"/>
        </a:p>
      </dgm:t>
    </dgm:pt>
    <dgm:pt modelId="{7EC797E7-CBDC-4AB6-B13E-4D830B0D2C3D}" type="parTrans" cxnId="{922AB863-4B96-413C-9BA4-B45E0EC20A5C}">
      <dgm:prSet/>
      <dgm:spPr/>
      <dgm:t>
        <a:bodyPr/>
        <a:lstStyle/>
        <a:p>
          <a:endParaRPr lang="id-ID"/>
        </a:p>
      </dgm:t>
    </dgm:pt>
    <dgm:pt modelId="{EBCA9617-9FA5-41A6-9ECA-206EC59BF114}" type="sibTrans" cxnId="{F9CCDE2D-7527-4109-90AB-2A9F7296E3A0}">
      <dgm:prSet/>
      <dgm:spPr/>
      <dgm:t>
        <a:bodyPr/>
        <a:lstStyle/>
        <a:p>
          <a:endParaRPr lang="id-ID"/>
        </a:p>
      </dgm:t>
    </dgm:pt>
    <dgm:pt modelId="{0FB7BB49-39EC-474B-8F29-619628EC19C3}" type="parTrans" cxnId="{F9CCDE2D-7527-4109-90AB-2A9F7296E3A0}">
      <dgm:prSet/>
      <dgm:spPr/>
      <dgm:t>
        <a:bodyPr/>
        <a:lstStyle/>
        <a:p>
          <a:endParaRPr lang="id-ID"/>
        </a:p>
      </dgm:t>
    </dgm:pt>
    <dgm:pt modelId="{8382E055-EF8C-4B5D-98A9-C206AB283D41}" type="sibTrans" cxnId="{8BF6FBC6-B66A-4745-A052-309C6F068D10}">
      <dgm:prSet/>
      <dgm:spPr/>
      <dgm:t>
        <a:bodyPr/>
        <a:lstStyle/>
        <a:p>
          <a:endParaRPr lang="id-ID"/>
        </a:p>
      </dgm:t>
    </dgm:pt>
    <dgm:pt modelId="{14A9E77E-4372-4CBB-94CA-686D4D1C15EC}" type="parTrans" cxnId="{8BF6FBC6-B66A-4745-A052-309C6F068D10}">
      <dgm:prSet/>
      <dgm:spPr/>
      <dgm:t>
        <a:bodyPr/>
        <a:lstStyle/>
        <a:p>
          <a:endParaRPr lang="id-ID"/>
        </a:p>
      </dgm:t>
    </dgm:pt>
    <dgm:pt modelId="{7B43231C-0BA4-48F4-84D8-DCDC74069FE8}">
      <dgm:prSet phldrT="[Text]"/>
      <dgm:spPr/>
      <dgm:t>
        <a:bodyPr/>
        <a:lstStyle/>
        <a:p>
          <a:r>
            <a:rPr lang="id-ID" sz="1300" dirty="0"/>
            <a:t>Santun</a:t>
          </a:r>
        </a:p>
      </dgm:t>
    </dgm:pt>
    <dgm:pt modelId="{6B8C7D0F-7025-4AFF-8819-66A093AB2B27}" type="parTrans" cxnId="{A3F404A9-9BB2-4357-92F4-66988E0C26F5}">
      <dgm:prSet/>
      <dgm:spPr/>
      <dgm:t>
        <a:bodyPr/>
        <a:lstStyle/>
        <a:p>
          <a:endParaRPr lang="id-ID"/>
        </a:p>
      </dgm:t>
    </dgm:pt>
    <dgm:pt modelId="{E9189426-1A56-4ED2-81AD-3C215AA9FB48}" type="sibTrans" cxnId="{A3F404A9-9BB2-4357-92F4-66988E0C26F5}">
      <dgm:prSet/>
      <dgm:spPr/>
      <dgm:t>
        <a:bodyPr/>
        <a:lstStyle/>
        <a:p>
          <a:endParaRPr lang="id-ID"/>
        </a:p>
      </dgm:t>
    </dgm:pt>
    <dgm:pt modelId="{7CCF292E-1E17-4C65-B607-6C9F026987C4}">
      <dgm:prSet phldrT="[Text]"/>
      <dgm:spPr/>
      <dgm:t>
        <a:bodyPr/>
        <a:lstStyle/>
        <a:p>
          <a:r>
            <a:rPr lang="id-ID" i="0" dirty="0"/>
            <a:t>Jelas</a:t>
          </a:r>
        </a:p>
      </dgm:t>
    </dgm:pt>
    <dgm:pt modelId="{B4888229-B563-4012-A63E-979BFF8D86EA}" type="parTrans" cxnId="{4DAF9100-6FE9-44A4-8158-EC3409593873}">
      <dgm:prSet/>
      <dgm:spPr/>
      <dgm:t>
        <a:bodyPr/>
        <a:lstStyle/>
        <a:p>
          <a:endParaRPr lang="id-ID"/>
        </a:p>
      </dgm:t>
    </dgm:pt>
    <dgm:pt modelId="{C0C06537-9841-4C63-8911-B76A9580A478}" type="sibTrans" cxnId="{4DAF9100-6FE9-44A4-8158-EC3409593873}">
      <dgm:prSet/>
      <dgm:spPr/>
      <dgm:t>
        <a:bodyPr/>
        <a:lstStyle/>
        <a:p>
          <a:endParaRPr lang="id-ID"/>
        </a:p>
      </dgm:t>
    </dgm:pt>
    <dgm:pt modelId="{FC7B52C7-B9C4-4F85-98CA-7FF58802A065}" type="pres">
      <dgm:prSet presAssocID="{38AF90E7-C963-4DCC-AF23-A4A0F4E47E7E}" presName="Name0" presStyleCnt="0">
        <dgm:presLayoutVars>
          <dgm:dir/>
          <dgm:resizeHandles val="exact"/>
        </dgm:presLayoutVars>
      </dgm:prSet>
      <dgm:spPr/>
    </dgm:pt>
    <dgm:pt modelId="{9C64E6F1-F752-47DD-AEB3-DE9778DA7B2D}" type="pres">
      <dgm:prSet presAssocID="{DD2308B7-1637-4DAF-A725-7E111A55F89F}" presName="node" presStyleLbl="node1" presStyleIdx="0" presStyleCnt="4">
        <dgm:presLayoutVars>
          <dgm:bulletEnabled val="1"/>
        </dgm:presLayoutVars>
      </dgm:prSet>
      <dgm:spPr/>
    </dgm:pt>
    <dgm:pt modelId="{34AFE353-41D0-4DF6-AC47-54FE0B09EB80}" type="pres">
      <dgm:prSet presAssocID="{A25E4843-A3F1-46EC-9A10-E959D7E94926}" presName="sibTrans" presStyleCnt="0"/>
      <dgm:spPr/>
    </dgm:pt>
    <dgm:pt modelId="{2DE2BB76-4174-45D3-80F3-50A54A948E5A}" type="pres">
      <dgm:prSet presAssocID="{8EBF1F58-717F-4B14-B31B-D2B145A0BAE7}" presName="node" presStyleLbl="node1" presStyleIdx="1" presStyleCnt="4">
        <dgm:presLayoutVars>
          <dgm:bulletEnabled val="1"/>
        </dgm:presLayoutVars>
      </dgm:prSet>
      <dgm:spPr/>
    </dgm:pt>
    <dgm:pt modelId="{1CC64E9A-98B5-40CE-A68B-8DDBA38B1FF6}" type="pres">
      <dgm:prSet presAssocID="{E4E1116C-70BB-4CE6-917B-5AEBFEDAAE5B}" presName="sibTrans" presStyleCnt="0"/>
      <dgm:spPr/>
    </dgm:pt>
    <dgm:pt modelId="{C222E0EB-A02E-41DF-98F6-FCA516527DFD}" type="pres">
      <dgm:prSet presAssocID="{7079B6E9-7528-4059-B09B-A0BEF91D0B5B}" presName="node" presStyleLbl="node1" presStyleIdx="2" presStyleCnt="4">
        <dgm:presLayoutVars>
          <dgm:bulletEnabled val="1"/>
        </dgm:presLayoutVars>
      </dgm:prSet>
      <dgm:spPr/>
    </dgm:pt>
    <dgm:pt modelId="{49428410-805A-4991-A4AE-7B42BE1EE5D5}" type="pres">
      <dgm:prSet presAssocID="{40753FF5-4922-4887-BA38-31A8DAC97F0C}" presName="sibTrans" presStyleCnt="0"/>
      <dgm:spPr/>
    </dgm:pt>
    <dgm:pt modelId="{067D61A3-48DC-4022-9EC5-DAB8290A8142}" type="pres">
      <dgm:prSet presAssocID="{E71CCC6C-3777-4AC9-ACE2-AB4E3BE2B5F0}" presName="node" presStyleLbl="node1" presStyleIdx="3" presStyleCnt="4">
        <dgm:presLayoutVars>
          <dgm:bulletEnabled val="1"/>
        </dgm:presLayoutVars>
      </dgm:prSet>
      <dgm:spPr/>
    </dgm:pt>
  </dgm:ptLst>
  <dgm:cxnLst>
    <dgm:cxn modelId="{4DAF9100-6FE9-44A4-8158-EC3409593873}" srcId="{8EBF1F58-717F-4B14-B31B-D2B145A0BAE7}" destId="{7CCF292E-1E17-4C65-B607-6C9F026987C4}" srcOrd="1" destOrd="0" parTransId="{B4888229-B563-4012-A63E-979BFF8D86EA}" sibTransId="{C0C06537-9841-4C63-8911-B76A9580A478}"/>
    <dgm:cxn modelId="{D9DF8B09-62A1-4000-A7CE-143DD796FD2E}" type="presOf" srcId="{DD2308B7-1637-4DAF-A725-7E111A55F89F}" destId="{9C64E6F1-F752-47DD-AEB3-DE9778DA7B2D}" srcOrd="0" destOrd="0" presId="urn:microsoft.com/office/officeart/2005/8/layout/hList6"/>
    <dgm:cxn modelId="{488DF914-0A18-4646-B30C-C06B8AB2ED8C}" srcId="{DD2308B7-1637-4DAF-A725-7E111A55F89F}" destId="{36471CA6-625A-4AF4-9AAC-51E53D1A4B36}" srcOrd="1" destOrd="0" parTransId="{86FF6479-2BBA-4471-B02E-63E03EE55127}" sibTransId="{6136AAA1-E4D1-420A-A496-7F072F8A4392}"/>
    <dgm:cxn modelId="{28E04D20-668D-489E-8A44-1ED201DC4E23}" srcId="{38AF90E7-C963-4DCC-AF23-A4A0F4E47E7E}" destId="{8EBF1F58-717F-4B14-B31B-D2B145A0BAE7}" srcOrd="1" destOrd="0" parTransId="{C28D933B-4C7E-4A6F-9BF0-A7C43EF21280}" sibTransId="{E4E1116C-70BB-4CE6-917B-5AEBFEDAAE5B}"/>
    <dgm:cxn modelId="{86CAC22B-8168-425E-99A7-05CC2C66EAE1}" type="presOf" srcId="{B5C34D1F-44F0-43F2-9F9D-047FECB63446}" destId="{2DE2BB76-4174-45D3-80F3-50A54A948E5A}" srcOrd="0" destOrd="1" presId="urn:microsoft.com/office/officeart/2005/8/layout/hList6"/>
    <dgm:cxn modelId="{F9CCDE2D-7527-4109-90AB-2A9F7296E3A0}" srcId="{E71CCC6C-3777-4AC9-ACE2-AB4E3BE2B5F0}" destId="{21471114-520F-4360-A360-F25CE44568A6}" srcOrd="1" destOrd="0" parTransId="{0FB7BB49-39EC-474B-8F29-619628EC19C3}" sibTransId="{EBCA9617-9FA5-41A6-9ECA-206EC59BF114}"/>
    <dgm:cxn modelId="{EA4E2630-E024-44BB-A262-EF110D919E29}" srcId="{7079B6E9-7528-4059-B09B-A0BEF91D0B5B}" destId="{C0F15404-DB30-4A62-AD43-69C0E2B81DCC}" srcOrd="0" destOrd="0" parTransId="{E1C12124-CA88-4F48-83F7-7213FB0DC7EF}" sibTransId="{4321733B-44FE-4BF3-A33E-3184A0381D60}"/>
    <dgm:cxn modelId="{EF375230-B8D1-4706-AB46-2950E8F6DB98}" srcId="{8EBF1F58-717F-4B14-B31B-D2B145A0BAE7}" destId="{B5C34D1F-44F0-43F2-9F9D-047FECB63446}" srcOrd="0" destOrd="0" parTransId="{0D663DEA-F60F-4E0A-8279-523B925B99F3}" sibTransId="{5042335F-96F7-4454-8182-C2B207108D46}"/>
    <dgm:cxn modelId="{44577E35-E7C3-48AC-B74C-E74F1281526F}" srcId="{7079B6E9-7528-4059-B09B-A0BEF91D0B5B}" destId="{25A61A19-7450-4ED7-AFE1-24F8BDC760B2}" srcOrd="1" destOrd="0" parTransId="{8A777EB6-933F-4046-B178-0D27815D3BEC}" sibTransId="{A8C6DB02-08B7-45A7-9DE0-B1905EB353B5}"/>
    <dgm:cxn modelId="{FE0F7F35-A300-4057-AF1D-E0D61E9A2E2C}" type="presOf" srcId="{25A61A19-7450-4ED7-AFE1-24F8BDC760B2}" destId="{C222E0EB-A02E-41DF-98F6-FCA516527DFD}" srcOrd="0" destOrd="2" presId="urn:microsoft.com/office/officeart/2005/8/layout/hList6"/>
    <dgm:cxn modelId="{0A8B9F38-3331-4A8B-8E27-A40AC716F2C4}" srcId="{38AF90E7-C963-4DCC-AF23-A4A0F4E47E7E}" destId="{7079B6E9-7528-4059-B09B-A0BEF91D0B5B}" srcOrd="2" destOrd="0" parTransId="{CF100FAE-7EBD-4426-8D4B-191468B29AA1}" sibTransId="{40753FF5-4922-4887-BA38-31A8DAC97F0C}"/>
    <dgm:cxn modelId="{76D48D3A-2A8D-48AB-AC4F-5745E4A4C65F}" srcId="{DD2308B7-1637-4DAF-A725-7E111A55F89F}" destId="{E127B651-56C9-4A00-895B-981F39F46EDD}" srcOrd="0" destOrd="0" parTransId="{486AF439-BEB3-421F-95CB-1143430EB68C}" sibTransId="{9B15D6A6-7B59-4D9E-B2F3-8CF88B118FC0}"/>
    <dgm:cxn modelId="{922AB863-4B96-413C-9BA4-B45E0EC20A5C}" srcId="{38AF90E7-C963-4DCC-AF23-A4A0F4E47E7E}" destId="{E71CCC6C-3777-4AC9-ACE2-AB4E3BE2B5F0}" srcOrd="3" destOrd="0" parTransId="{7EC797E7-CBDC-4AB6-B13E-4D830B0D2C3D}" sibTransId="{CA2C1A13-C0DF-4EB5-838D-79CBAC3A7842}"/>
    <dgm:cxn modelId="{C7672D4B-DD55-4E7D-B924-0193F64AFAD5}" type="presOf" srcId="{38AF90E7-C963-4DCC-AF23-A4A0F4E47E7E}" destId="{FC7B52C7-B9C4-4F85-98CA-7FF58802A065}" srcOrd="0" destOrd="0" presId="urn:microsoft.com/office/officeart/2005/8/layout/hList6"/>
    <dgm:cxn modelId="{9C7FC68D-354E-4BED-A687-111D01284EA8}" type="presOf" srcId="{7CCF292E-1E17-4C65-B607-6C9F026987C4}" destId="{2DE2BB76-4174-45D3-80F3-50A54A948E5A}" srcOrd="0" destOrd="2" presId="urn:microsoft.com/office/officeart/2005/8/layout/hList6"/>
    <dgm:cxn modelId="{03CDE093-AF03-4792-8F4F-834523C25CD8}" type="presOf" srcId="{6F3717B3-DB15-4432-8FB5-598646CE40D2}" destId="{067D61A3-48DC-4022-9EC5-DAB8290A8142}" srcOrd="0" destOrd="1" presId="urn:microsoft.com/office/officeart/2005/8/layout/hList6"/>
    <dgm:cxn modelId="{86CA9C9D-65A4-4361-A1D4-F7428921268F}" srcId="{38AF90E7-C963-4DCC-AF23-A4A0F4E47E7E}" destId="{DD2308B7-1637-4DAF-A725-7E111A55F89F}" srcOrd="0" destOrd="0" parTransId="{CFB97DD0-A700-407B-BFA2-E3F60EB977DF}" sibTransId="{A25E4843-A3F1-46EC-9A10-E959D7E94926}"/>
    <dgm:cxn modelId="{A3F404A9-9BB2-4357-92F4-66988E0C26F5}" srcId="{DD2308B7-1637-4DAF-A725-7E111A55F89F}" destId="{7B43231C-0BA4-48F4-84D8-DCDC74069FE8}" srcOrd="2" destOrd="0" parTransId="{6B8C7D0F-7025-4AFF-8819-66A093AB2B27}" sibTransId="{E9189426-1A56-4ED2-81AD-3C215AA9FB48}"/>
    <dgm:cxn modelId="{34B65DAD-0134-4449-9330-F79B5EB96644}" type="presOf" srcId="{21471114-520F-4360-A360-F25CE44568A6}" destId="{067D61A3-48DC-4022-9EC5-DAB8290A8142}" srcOrd="0" destOrd="2" presId="urn:microsoft.com/office/officeart/2005/8/layout/hList6"/>
    <dgm:cxn modelId="{3BA4F5BB-A9F9-49B2-8C78-875F1E7CE166}" type="presOf" srcId="{7079B6E9-7528-4059-B09B-A0BEF91D0B5B}" destId="{C222E0EB-A02E-41DF-98F6-FCA516527DFD}" srcOrd="0" destOrd="0" presId="urn:microsoft.com/office/officeart/2005/8/layout/hList6"/>
    <dgm:cxn modelId="{8BF6FBC6-B66A-4745-A052-309C6F068D10}" srcId="{E71CCC6C-3777-4AC9-ACE2-AB4E3BE2B5F0}" destId="{6F3717B3-DB15-4432-8FB5-598646CE40D2}" srcOrd="0" destOrd="0" parTransId="{14A9E77E-4372-4CBB-94CA-686D4D1C15EC}" sibTransId="{8382E055-EF8C-4B5D-98A9-C206AB283D41}"/>
    <dgm:cxn modelId="{12F8ADCD-F090-4A3E-8FC4-5181D972C3D7}" srcId="{8EBF1F58-717F-4B14-B31B-D2B145A0BAE7}" destId="{261AC288-0DB2-475D-ACFA-B9B20ABBDFCC}" srcOrd="2" destOrd="0" parTransId="{3A7F9074-2241-431A-A756-5BF671CA0374}" sibTransId="{F7469838-3366-41EA-8BC4-2A57C05D2DD8}"/>
    <dgm:cxn modelId="{4CE2B7CF-1C66-4F5C-8008-7C23729C8930}" type="presOf" srcId="{8EBF1F58-717F-4B14-B31B-D2B145A0BAE7}" destId="{2DE2BB76-4174-45D3-80F3-50A54A948E5A}" srcOrd="0" destOrd="0" presId="urn:microsoft.com/office/officeart/2005/8/layout/hList6"/>
    <dgm:cxn modelId="{9D2723D0-664E-46A7-B16B-074C99FA6BA0}" type="presOf" srcId="{261AC288-0DB2-475D-ACFA-B9B20ABBDFCC}" destId="{2DE2BB76-4174-45D3-80F3-50A54A948E5A}" srcOrd="0" destOrd="3" presId="urn:microsoft.com/office/officeart/2005/8/layout/hList6"/>
    <dgm:cxn modelId="{00C6BDDD-FE9C-41EE-BF2D-D4224486B409}" type="presOf" srcId="{7B43231C-0BA4-48F4-84D8-DCDC74069FE8}" destId="{9C64E6F1-F752-47DD-AEB3-DE9778DA7B2D}" srcOrd="0" destOrd="3" presId="urn:microsoft.com/office/officeart/2005/8/layout/hList6"/>
    <dgm:cxn modelId="{1FACD6DE-AB7E-4839-BFFE-0FB0784D99FF}" type="presOf" srcId="{E127B651-56C9-4A00-895B-981F39F46EDD}" destId="{9C64E6F1-F752-47DD-AEB3-DE9778DA7B2D}" srcOrd="0" destOrd="1" presId="urn:microsoft.com/office/officeart/2005/8/layout/hList6"/>
    <dgm:cxn modelId="{22652EE2-FC9C-45DA-9A48-3FFBDDD417E5}" type="presOf" srcId="{36471CA6-625A-4AF4-9AAC-51E53D1A4B36}" destId="{9C64E6F1-F752-47DD-AEB3-DE9778DA7B2D}" srcOrd="0" destOrd="2" presId="urn:microsoft.com/office/officeart/2005/8/layout/hList6"/>
    <dgm:cxn modelId="{B38AE1E3-54D9-4383-8AF4-A3BC2FA89DE8}" type="presOf" srcId="{E71CCC6C-3777-4AC9-ACE2-AB4E3BE2B5F0}" destId="{067D61A3-48DC-4022-9EC5-DAB8290A8142}" srcOrd="0" destOrd="0" presId="urn:microsoft.com/office/officeart/2005/8/layout/hList6"/>
    <dgm:cxn modelId="{A3E530EF-CC58-4F35-8319-CC101F5CE1CA}" type="presOf" srcId="{C0F15404-DB30-4A62-AD43-69C0E2B81DCC}" destId="{C222E0EB-A02E-41DF-98F6-FCA516527DFD}" srcOrd="0" destOrd="1" presId="urn:microsoft.com/office/officeart/2005/8/layout/hList6"/>
    <dgm:cxn modelId="{A3FFBC1D-2F4C-498B-B97C-A2F596378B2A}" type="presParOf" srcId="{FC7B52C7-B9C4-4F85-98CA-7FF58802A065}" destId="{9C64E6F1-F752-47DD-AEB3-DE9778DA7B2D}" srcOrd="0" destOrd="0" presId="urn:microsoft.com/office/officeart/2005/8/layout/hList6"/>
    <dgm:cxn modelId="{E205EA8C-A92C-49A2-9899-A66D8632A2B7}" type="presParOf" srcId="{FC7B52C7-B9C4-4F85-98CA-7FF58802A065}" destId="{34AFE353-41D0-4DF6-AC47-54FE0B09EB80}" srcOrd="1" destOrd="0" presId="urn:microsoft.com/office/officeart/2005/8/layout/hList6"/>
    <dgm:cxn modelId="{DA11B0B6-AA65-4674-907F-D8B56DE02558}" type="presParOf" srcId="{FC7B52C7-B9C4-4F85-98CA-7FF58802A065}" destId="{2DE2BB76-4174-45D3-80F3-50A54A948E5A}" srcOrd="2" destOrd="0" presId="urn:microsoft.com/office/officeart/2005/8/layout/hList6"/>
    <dgm:cxn modelId="{A3816F2A-D93E-49BE-A013-C5CBA3CE1B50}" type="presParOf" srcId="{FC7B52C7-B9C4-4F85-98CA-7FF58802A065}" destId="{1CC64E9A-98B5-40CE-A68B-8DDBA38B1FF6}" srcOrd="3" destOrd="0" presId="urn:microsoft.com/office/officeart/2005/8/layout/hList6"/>
    <dgm:cxn modelId="{58503E17-898A-4A20-9A1F-AB5A4B54DF7C}" type="presParOf" srcId="{FC7B52C7-B9C4-4F85-98CA-7FF58802A065}" destId="{C222E0EB-A02E-41DF-98F6-FCA516527DFD}" srcOrd="4" destOrd="0" presId="urn:microsoft.com/office/officeart/2005/8/layout/hList6"/>
    <dgm:cxn modelId="{9F6CA69A-7560-4214-AB6C-832783C4306E}" type="presParOf" srcId="{FC7B52C7-B9C4-4F85-98CA-7FF58802A065}" destId="{49428410-805A-4991-A4AE-7B42BE1EE5D5}" srcOrd="5" destOrd="0" presId="urn:microsoft.com/office/officeart/2005/8/layout/hList6"/>
    <dgm:cxn modelId="{C3A42375-AEEF-418D-B221-E3FBE887C020}" type="presParOf" srcId="{FC7B52C7-B9C4-4F85-98CA-7FF58802A065}" destId="{067D61A3-48DC-4022-9EC5-DAB8290A814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D52081-AA2E-445F-BC35-EF72B1207021}" type="doc">
      <dgm:prSet loTypeId="urn:microsoft.com/office/officeart/2005/8/layout/vList3#1" loCatId="list" qsTypeId="urn:microsoft.com/office/officeart/2005/8/quickstyle/simple3" qsCatId="simple" csTypeId="urn:microsoft.com/office/officeart/2005/8/colors/accent1_2" csCatId="accent1" phldr="1"/>
      <dgm:spPr/>
    </dgm:pt>
    <dgm:pt modelId="{6784A8C6-1109-44D8-8A34-C5BCD1FCD6AE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dirty="0">
              <a:solidFill>
                <a:schemeClr val="tx1"/>
              </a:solidFill>
              <a:hlinkClick xmlns:r="http://schemas.openxmlformats.org/officeDocument/2006/relationships" r:id="rId1" action="ppaction://hlinksldjump"/>
            </a:rPr>
            <a:t>Tanggulangi rasa </a:t>
          </a:r>
          <a:r>
            <a:rPr lang="id-ID" sz="2800" b="1" dirty="0">
              <a:solidFill>
                <a:schemeClr val="tx1"/>
              </a:solidFill>
            </a:rPr>
            <a:t>gugup</a:t>
          </a:r>
        </a:p>
        <a:p>
          <a:pPr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000" dirty="0"/>
        </a:p>
      </dgm:t>
    </dgm:pt>
    <dgm:pt modelId="{63CDCAEE-365C-46E0-9F33-B0C8930C56E1}" type="parTrans" cxnId="{7A66A6C1-6297-402D-93E5-E4057369AAF3}">
      <dgm:prSet/>
      <dgm:spPr/>
      <dgm:t>
        <a:bodyPr/>
        <a:lstStyle/>
        <a:p>
          <a:endParaRPr lang="id-ID"/>
        </a:p>
      </dgm:t>
    </dgm:pt>
    <dgm:pt modelId="{A47EC638-AF8C-4CCB-9BD3-09C8E8FACFF9}" type="sibTrans" cxnId="{7A66A6C1-6297-402D-93E5-E4057369AAF3}">
      <dgm:prSet/>
      <dgm:spPr/>
      <dgm:t>
        <a:bodyPr/>
        <a:lstStyle/>
        <a:p>
          <a:endParaRPr lang="id-ID"/>
        </a:p>
      </dgm:t>
    </dgm:pt>
    <dgm:pt modelId="{F6E237FF-1807-4B19-88ED-118F6B7905D8}">
      <dgm:prSet phldrT="[Text]" custT="1"/>
      <dgm:spPr/>
      <dgm:t>
        <a:bodyPr/>
        <a:lstStyle/>
        <a:p>
          <a:pPr marL="0" marR="0" lvl="0" indent="0" defTabSz="9779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id-ID" sz="2800" b="1" dirty="0"/>
            <a:t>Perhatikan media presentasi</a:t>
          </a:r>
          <a:endParaRPr lang="id-ID" sz="2800" dirty="0"/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dirty="0"/>
        </a:p>
      </dgm:t>
    </dgm:pt>
    <dgm:pt modelId="{E8EB8B7D-0B1D-406E-91CB-866230BD68F2}" type="parTrans" cxnId="{B65EB9A3-14A0-47F9-80F4-79DA9CC66547}">
      <dgm:prSet/>
      <dgm:spPr/>
      <dgm:t>
        <a:bodyPr/>
        <a:lstStyle/>
        <a:p>
          <a:endParaRPr lang="id-ID"/>
        </a:p>
      </dgm:t>
    </dgm:pt>
    <dgm:pt modelId="{17B7E2E1-B3DC-4079-BA42-F8CF0474F6D0}" type="sibTrans" cxnId="{B65EB9A3-14A0-47F9-80F4-79DA9CC66547}">
      <dgm:prSet/>
      <dgm:spPr/>
      <dgm:t>
        <a:bodyPr/>
        <a:lstStyle/>
        <a:p>
          <a:endParaRPr lang="id-ID"/>
        </a:p>
      </dgm:t>
    </dgm:pt>
    <dgm:pt modelId="{DB6A35C4-8F85-4F8C-8972-E8ABE7D37801}">
      <dgm:prSet phldrT="[Text]" custT="1"/>
      <dgm:spPr/>
      <dgm:t>
        <a:bodyPr/>
        <a:lstStyle/>
        <a:p>
          <a:pPr marL="0" marR="0" lvl="0" indent="0" defTabSz="9779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id-ID" sz="2800" b="1" dirty="0">
              <a:solidFill>
                <a:schemeClr val="tx1"/>
              </a:solidFill>
            </a:rPr>
            <a:t>Terapkan etika berdiskusi</a:t>
          </a: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200" dirty="0"/>
        </a:p>
      </dgm:t>
    </dgm:pt>
    <dgm:pt modelId="{AA7F8CF9-3AC1-4024-818E-93FA09D5E16B}" type="parTrans" cxnId="{8EB982C2-988F-494B-AD2F-B6DB614454ED}">
      <dgm:prSet/>
      <dgm:spPr/>
      <dgm:t>
        <a:bodyPr/>
        <a:lstStyle/>
        <a:p>
          <a:endParaRPr lang="id-ID"/>
        </a:p>
      </dgm:t>
    </dgm:pt>
    <dgm:pt modelId="{F8C894D4-5B91-4CD3-BB85-E9CF2FF584A6}" type="sibTrans" cxnId="{8EB982C2-988F-494B-AD2F-B6DB614454ED}">
      <dgm:prSet/>
      <dgm:spPr/>
      <dgm:t>
        <a:bodyPr/>
        <a:lstStyle/>
        <a:p>
          <a:endParaRPr lang="id-ID"/>
        </a:p>
      </dgm:t>
    </dgm:pt>
    <dgm:pt modelId="{C26823E9-1EC8-4E20-A6E3-FFB4ADF901D8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dirty="0">
              <a:solidFill>
                <a:schemeClr val="tx1"/>
              </a:solidFill>
            </a:rPr>
            <a:t>Kuasai materi</a:t>
          </a:r>
          <a:endParaRPr lang="id-ID" sz="2800" dirty="0">
            <a:solidFill>
              <a:schemeClr val="tx1"/>
            </a:solidFill>
          </a:endParaRP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800" dirty="0"/>
        </a:p>
        <a:p>
          <a:endParaRPr lang="id-ID" sz="800" dirty="0"/>
        </a:p>
      </dgm:t>
    </dgm:pt>
    <dgm:pt modelId="{D9CE5533-1CC8-4229-8350-7E92B940FF72}" type="parTrans" cxnId="{13077CA8-1836-457B-BD4C-E794F5FC748E}">
      <dgm:prSet/>
      <dgm:spPr/>
      <dgm:t>
        <a:bodyPr/>
        <a:lstStyle/>
        <a:p>
          <a:endParaRPr lang="id-ID"/>
        </a:p>
      </dgm:t>
    </dgm:pt>
    <dgm:pt modelId="{A02E238B-2B4E-495F-A24E-1AD0BE93DCD8}" type="sibTrans" cxnId="{13077CA8-1836-457B-BD4C-E794F5FC748E}">
      <dgm:prSet/>
      <dgm:spPr/>
      <dgm:t>
        <a:bodyPr/>
        <a:lstStyle/>
        <a:p>
          <a:endParaRPr lang="id-ID"/>
        </a:p>
      </dgm:t>
    </dgm:pt>
    <dgm:pt modelId="{5992140A-338C-4A0E-953F-3CD7A5C516E7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dirty="0">
              <a:hlinkClick xmlns:r="http://schemas.openxmlformats.org/officeDocument/2006/relationships" r:id="rId2" action="ppaction://hlinksldjump"/>
            </a:rPr>
            <a:t>Perhatikan </a:t>
          </a:r>
          <a:r>
            <a:rPr lang="id-ID" sz="2800" b="1" dirty="0"/>
            <a:t>interaksi</a:t>
          </a:r>
          <a:endParaRPr lang="id-ID" sz="2800" dirty="0"/>
        </a:p>
        <a:p>
          <a:endParaRPr lang="id-ID" sz="1200" dirty="0"/>
        </a:p>
      </dgm:t>
    </dgm:pt>
    <dgm:pt modelId="{A596EA84-F81C-4A31-BD14-8627D96CF43B}" type="parTrans" cxnId="{B5AA24BD-BBF1-491C-8CBE-632AB0A42CF4}">
      <dgm:prSet/>
      <dgm:spPr/>
      <dgm:t>
        <a:bodyPr/>
        <a:lstStyle/>
        <a:p>
          <a:endParaRPr lang="id-ID"/>
        </a:p>
      </dgm:t>
    </dgm:pt>
    <dgm:pt modelId="{D4CDD5E3-7943-4C2F-8DEA-C6307818E1FD}" type="sibTrans" cxnId="{B5AA24BD-BBF1-491C-8CBE-632AB0A42CF4}">
      <dgm:prSet/>
      <dgm:spPr/>
      <dgm:t>
        <a:bodyPr/>
        <a:lstStyle/>
        <a:p>
          <a:endParaRPr lang="id-ID"/>
        </a:p>
      </dgm:t>
    </dgm:pt>
    <dgm:pt modelId="{27C98F34-01A9-49E2-863F-51324E5505F5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dirty="0">
              <a:solidFill>
                <a:schemeClr val="tx1"/>
              </a:solidFill>
              <a:hlinkClick xmlns:r="http://schemas.openxmlformats.org/officeDocument/2006/relationships" r:id="rId3" action="ppaction://hlinksldjump"/>
            </a:rPr>
            <a:t>Tepat waktu</a:t>
          </a:r>
          <a:endParaRPr lang="id-ID" sz="2800" dirty="0">
            <a:solidFill>
              <a:schemeClr val="tx1"/>
            </a:solidFill>
          </a:endParaRPr>
        </a:p>
        <a:p>
          <a:pPr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2800" dirty="0"/>
        </a:p>
      </dgm:t>
    </dgm:pt>
    <dgm:pt modelId="{A8A3341C-FDA6-426A-9B48-9CEA26979162}" type="parTrans" cxnId="{EB7A117B-20BD-44EA-B49F-841EF98B152B}">
      <dgm:prSet/>
      <dgm:spPr/>
      <dgm:t>
        <a:bodyPr/>
        <a:lstStyle/>
        <a:p>
          <a:endParaRPr lang="id-ID"/>
        </a:p>
      </dgm:t>
    </dgm:pt>
    <dgm:pt modelId="{6CC1B4DF-8FB7-410B-9CF1-CAD2C68DF926}" type="sibTrans" cxnId="{EB7A117B-20BD-44EA-B49F-841EF98B152B}">
      <dgm:prSet/>
      <dgm:spPr/>
      <dgm:t>
        <a:bodyPr/>
        <a:lstStyle/>
        <a:p>
          <a:endParaRPr lang="id-ID"/>
        </a:p>
      </dgm:t>
    </dgm:pt>
    <dgm:pt modelId="{835B7891-4D96-4C86-B030-AA669656A2A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400" b="1" dirty="0">
              <a:hlinkClick xmlns:r="http://schemas.openxmlformats.org/officeDocument/2006/relationships" r:id="rId4" action="ppaction://hlinksldjump"/>
            </a:rPr>
            <a:t>Akhiri presentasi dengan baik</a:t>
          </a:r>
          <a:endParaRPr lang="id-ID" sz="2400" dirty="0"/>
        </a:p>
        <a:p>
          <a:pPr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1300" dirty="0"/>
        </a:p>
      </dgm:t>
    </dgm:pt>
    <dgm:pt modelId="{4498EBA6-227E-4E4D-B19E-704E19243D06}" type="parTrans" cxnId="{C836EAF4-E0F2-451C-BB4C-6EFA1BD4C4EA}">
      <dgm:prSet/>
      <dgm:spPr/>
      <dgm:t>
        <a:bodyPr/>
        <a:lstStyle/>
        <a:p>
          <a:endParaRPr lang="id-ID"/>
        </a:p>
      </dgm:t>
    </dgm:pt>
    <dgm:pt modelId="{4BB1F4E1-1B10-497C-B6BF-21FECFD28814}" type="sibTrans" cxnId="{C836EAF4-E0F2-451C-BB4C-6EFA1BD4C4EA}">
      <dgm:prSet/>
      <dgm:spPr/>
      <dgm:t>
        <a:bodyPr/>
        <a:lstStyle/>
        <a:p>
          <a:endParaRPr lang="id-ID"/>
        </a:p>
      </dgm:t>
    </dgm:pt>
    <dgm:pt modelId="{A01E6132-9A54-40DC-BA77-D6E92B6CB75B}" type="pres">
      <dgm:prSet presAssocID="{EDD52081-AA2E-445F-BC35-EF72B1207021}" presName="linearFlow" presStyleCnt="0">
        <dgm:presLayoutVars>
          <dgm:dir/>
          <dgm:resizeHandles val="exact"/>
        </dgm:presLayoutVars>
      </dgm:prSet>
      <dgm:spPr/>
    </dgm:pt>
    <dgm:pt modelId="{6A9C1879-5D65-4F05-BA03-7E0F1DCF1BC0}" type="pres">
      <dgm:prSet presAssocID="{6784A8C6-1109-44D8-8A34-C5BCD1FCD6AE}" presName="composite" presStyleCnt="0"/>
      <dgm:spPr/>
    </dgm:pt>
    <dgm:pt modelId="{BDD00E91-8C92-4856-A9DA-965C2F342A14}" type="pres">
      <dgm:prSet presAssocID="{6784A8C6-1109-44D8-8A34-C5BCD1FCD6AE}" presName="imgShp" presStyleLbl="fgImgPlace1" presStyleIdx="0" presStyleCnt="7"/>
      <dgm:spPr/>
    </dgm:pt>
    <dgm:pt modelId="{770DA87C-9111-4E64-89B6-18A89F007D2D}" type="pres">
      <dgm:prSet presAssocID="{6784A8C6-1109-44D8-8A34-C5BCD1FCD6AE}" presName="txShp" presStyleLbl="node1" presStyleIdx="0" presStyleCnt="7" custLinFactNeighborX="-728" custLinFactNeighborY="-169">
        <dgm:presLayoutVars>
          <dgm:bulletEnabled val="1"/>
        </dgm:presLayoutVars>
      </dgm:prSet>
      <dgm:spPr/>
    </dgm:pt>
    <dgm:pt modelId="{9168173E-C4FF-431B-8C3A-FB5BCF5FCE9B}" type="pres">
      <dgm:prSet presAssocID="{A47EC638-AF8C-4CCB-9BD3-09C8E8FACFF9}" presName="spacing" presStyleCnt="0"/>
      <dgm:spPr/>
    </dgm:pt>
    <dgm:pt modelId="{DB5CF466-C591-4E54-A751-AF4B036679CE}" type="pres">
      <dgm:prSet presAssocID="{C26823E9-1EC8-4E20-A6E3-FFB4ADF901D8}" presName="composite" presStyleCnt="0"/>
      <dgm:spPr/>
    </dgm:pt>
    <dgm:pt modelId="{A441931C-87E7-4122-B754-B4C39E4B7462}" type="pres">
      <dgm:prSet presAssocID="{C26823E9-1EC8-4E20-A6E3-FFB4ADF901D8}" presName="imgShp" presStyleLbl="fgImgPlace1" presStyleIdx="1" presStyleCnt="7"/>
      <dgm:spPr/>
    </dgm:pt>
    <dgm:pt modelId="{4B293AFF-250B-4AFE-B2D3-460BC509321B}" type="pres">
      <dgm:prSet presAssocID="{C26823E9-1EC8-4E20-A6E3-FFB4ADF901D8}" presName="txShp" presStyleLbl="node1" presStyleIdx="1" presStyleCnt="7">
        <dgm:presLayoutVars>
          <dgm:bulletEnabled val="1"/>
        </dgm:presLayoutVars>
      </dgm:prSet>
      <dgm:spPr/>
    </dgm:pt>
    <dgm:pt modelId="{3FD3CE8A-A8CB-43E7-859E-B0DE4756ADC0}" type="pres">
      <dgm:prSet presAssocID="{A02E238B-2B4E-495F-A24E-1AD0BE93DCD8}" presName="spacing" presStyleCnt="0"/>
      <dgm:spPr/>
    </dgm:pt>
    <dgm:pt modelId="{640445DC-C77B-413E-BAEC-8044955F6664}" type="pres">
      <dgm:prSet presAssocID="{5992140A-338C-4A0E-953F-3CD7A5C516E7}" presName="composite" presStyleCnt="0"/>
      <dgm:spPr/>
    </dgm:pt>
    <dgm:pt modelId="{F8226F98-5ED5-488D-A8AA-2F968D54A1CA}" type="pres">
      <dgm:prSet presAssocID="{5992140A-338C-4A0E-953F-3CD7A5C516E7}" presName="imgShp" presStyleLbl="fgImgPlace1" presStyleIdx="2" presStyleCnt="7"/>
      <dgm:spPr/>
    </dgm:pt>
    <dgm:pt modelId="{888CEA5B-27DA-4B79-AABC-40DCF58718B0}" type="pres">
      <dgm:prSet presAssocID="{5992140A-338C-4A0E-953F-3CD7A5C516E7}" presName="txShp" presStyleLbl="node1" presStyleIdx="2" presStyleCnt="7">
        <dgm:presLayoutVars>
          <dgm:bulletEnabled val="1"/>
        </dgm:presLayoutVars>
      </dgm:prSet>
      <dgm:spPr/>
    </dgm:pt>
    <dgm:pt modelId="{A9C5CCB5-9404-4B21-9DFE-239C8AA203A8}" type="pres">
      <dgm:prSet presAssocID="{D4CDD5E3-7943-4C2F-8DEA-C6307818E1FD}" presName="spacing" presStyleCnt="0"/>
      <dgm:spPr/>
    </dgm:pt>
    <dgm:pt modelId="{3BCD86A0-2886-465D-86B6-FC4A0DFE2295}" type="pres">
      <dgm:prSet presAssocID="{F6E237FF-1807-4B19-88ED-118F6B7905D8}" presName="composite" presStyleCnt="0"/>
      <dgm:spPr/>
    </dgm:pt>
    <dgm:pt modelId="{32D55939-3F8A-4EE2-8906-5DE551E9A9BD}" type="pres">
      <dgm:prSet presAssocID="{F6E237FF-1807-4B19-88ED-118F6B7905D8}" presName="imgShp" presStyleLbl="fgImgPlace1" presStyleIdx="3" presStyleCnt="7"/>
      <dgm:spPr/>
    </dgm:pt>
    <dgm:pt modelId="{2D0553DE-6E32-4D08-B70A-919E5B903AE9}" type="pres">
      <dgm:prSet presAssocID="{F6E237FF-1807-4B19-88ED-118F6B7905D8}" presName="txShp" presStyleLbl="node1" presStyleIdx="3" presStyleCnt="7" custLinFactNeighborX="776" custLinFactNeighborY="13996">
        <dgm:presLayoutVars>
          <dgm:bulletEnabled val="1"/>
        </dgm:presLayoutVars>
      </dgm:prSet>
      <dgm:spPr/>
    </dgm:pt>
    <dgm:pt modelId="{62E4E790-70A7-4F9D-9E1A-97E23E1975F3}" type="pres">
      <dgm:prSet presAssocID="{17B7E2E1-B3DC-4079-BA42-F8CF0474F6D0}" presName="spacing" presStyleCnt="0"/>
      <dgm:spPr/>
    </dgm:pt>
    <dgm:pt modelId="{3ABEB56C-CF85-4BF3-9F06-031D3BFB984A}" type="pres">
      <dgm:prSet presAssocID="{DB6A35C4-8F85-4F8C-8972-E8ABE7D37801}" presName="composite" presStyleCnt="0"/>
      <dgm:spPr/>
    </dgm:pt>
    <dgm:pt modelId="{FDA77DD9-8EC1-48D7-B599-12E0E13C1454}" type="pres">
      <dgm:prSet presAssocID="{DB6A35C4-8F85-4F8C-8972-E8ABE7D37801}" presName="imgShp" presStyleLbl="fgImgPlace1" presStyleIdx="4" presStyleCnt="7"/>
      <dgm:spPr/>
    </dgm:pt>
    <dgm:pt modelId="{74350D59-E84F-4537-A166-B01E88D8DA02}" type="pres">
      <dgm:prSet presAssocID="{DB6A35C4-8F85-4F8C-8972-E8ABE7D37801}" presName="txShp" presStyleLbl="node1" presStyleIdx="4" presStyleCnt="7" custLinFactNeighborX="-470" custLinFactNeighborY="19580">
        <dgm:presLayoutVars>
          <dgm:bulletEnabled val="1"/>
        </dgm:presLayoutVars>
      </dgm:prSet>
      <dgm:spPr/>
    </dgm:pt>
    <dgm:pt modelId="{0B58AA55-C5D0-4BC8-B79E-B11C40773A5C}" type="pres">
      <dgm:prSet presAssocID="{F8C894D4-5B91-4CD3-BB85-E9CF2FF584A6}" presName="spacing" presStyleCnt="0"/>
      <dgm:spPr/>
    </dgm:pt>
    <dgm:pt modelId="{EFD65578-77D4-4260-8560-DD23E31C4CB5}" type="pres">
      <dgm:prSet presAssocID="{27C98F34-01A9-49E2-863F-51324E5505F5}" presName="composite" presStyleCnt="0"/>
      <dgm:spPr/>
    </dgm:pt>
    <dgm:pt modelId="{DCEA7354-3881-434E-8392-DE46E55D946A}" type="pres">
      <dgm:prSet presAssocID="{27C98F34-01A9-49E2-863F-51324E5505F5}" presName="imgShp" presStyleLbl="fgImgPlace1" presStyleIdx="5" presStyleCnt="7"/>
      <dgm:spPr/>
    </dgm:pt>
    <dgm:pt modelId="{5AE41072-66BC-4BC3-94CD-45CC8B708D4F}" type="pres">
      <dgm:prSet presAssocID="{27C98F34-01A9-49E2-863F-51324E5505F5}" presName="txShp" presStyleLbl="node1" presStyleIdx="5" presStyleCnt="7">
        <dgm:presLayoutVars>
          <dgm:bulletEnabled val="1"/>
        </dgm:presLayoutVars>
      </dgm:prSet>
      <dgm:spPr/>
    </dgm:pt>
    <dgm:pt modelId="{91861BDD-9245-4F35-9C90-B751F261FB41}" type="pres">
      <dgm:prSet presAssocID="{6CC1B4DF-8FB7-410B-9CF1-CAD2C68DF926}" presName="spacing" presStyleCnt="0"/>
      <dgm:spPr/>
    </dgm:pt>
    <dgm:pt modelId="{A80E5589-717A-4157-98F9-E8E712956E3A}" type="pres">
      <dgm:prSet presAssocID="{835B7891-4D96-4C86-B030-AA669656A2AF}" presName="composite" presStyleCnt="0"/>
      <dgm:spPr/>
    </dgm:pt>
    <dgm:pt modelId="{999BEA79-01B5-414A-8789-97FB734EE19E}" type="pres">
      <dgm:prSet presAssocID="{835B7891-4D96-4C86-B030-AA669656A2AF}" presName="imgShp" presStyleLbl="fgImgPlace1" presStyleIdx="6" presStyleCnt="7"/>
      <dgm:spPr/>
    </dgm:pt>
    <dgm:pt modelId="{E0640A61-8292-4FC4-9D79-122BC261744C}" type="pres">
      <dgm:prSet presAssocID="{835B7891-4D96-4C86-B030-AA669656A2AF}" presName="txShp" presStyleLbl="node1" presStyleIdx="6" presStyleCnt="7">
        <dgm:presLayoutVars>
          <dgm:bulletEnabled val="1"/>
        </dgm:presLayoutVars>
      </dgm:prSet>
      <dgm:spPr/>
    </dgm:pt>
  </dgm:ptLst>
  <dgm:cxnLst>
    <dgm:cxn modelId="{6E2A7B0A-D424-4A0E-A60B-1FD6E685C000}" type="presOf" srcId="{EDD52081-AA2E-445F-BC35-EF72B1207021}" destId="{A01E6132-9A54-40DC-BA77-D6E92B6CB75B}" srcOrd="0" destOrd="0" presId="urn:microsoft.com/office/officeart/2005/8/layout/vList3#1"/>
    <dgm:cxn modelId="{1A768234-DF1B-44EA-86ED-89F86C4994F9}" type="presOf" srcId="{DB6A35C4-8F85-4F8C-8972-E8ABE7D37801}" destId="{74350D59-E84F-4537-A166-B01E88D8DA02}" srcOrd="0" destOrd="0" presId="urn:microsoft.com/office/officeart/2005/8/layout/vList3#1"/>
    <dgm:cxn modelId="{5AFACF37-EDA3-4D3C-A45F-A7548350B0F6}" type="presOf" srcId="{C26823E9-1EC8-4E20-A6E3-FFB4ADF901D8}" destId="{4B293AFF-250B-4AFE-B2D3-460BC509321B}" srcOrd="0" destOrd="0" presId="urn:microsoft.com/office/officeart/2005/8/layout/vList3#1"/>
    <dgm:cxn modelId="{1D023D53-DED7-4755-8363-9328104AF324}" type="presOf" srcId="{27C98F34-01A9-49E2-863F-51324E5505F5}" destId="{5AE41072-66BC-4BC3-94CD-45CC8B708D4F}" srcOrd="0" destOrd="0" presId="urn:microsoft.com/office/officeart/2005/8/layout/vList3#1"/>
    <dgm:cxn modelId="{EB7A117B-20BD-44EA-B49F-841EF98B152B}" srcId="{EDD52081-AA2E-445F-BC35-EF72B1207021}" destId="{27C98F34-01A9-49E2-863F-51324E5505F5}" srcOrd="5" destOrd="0" parTransId="{A8A3341C-FDA6-426A-9B48-9CEA26979162}" sibTransId="{6CC1B4DF-8FB7-410B-9CF1-CAD2C68DF926}"/>
    <dgm:cxn modelId="{5F3BE389-E436-445E-97F1-8EF597C92C73}" type="presOf" srcId="{5992140A-338C-4A0E-953F-3CD7A5C516E7}" destId="{888CEA5B-27DA-4B79-AABC-40DCF58718B0}" srcOrd="0" destOrd="0" presId="urn:microsoft.com/office/officeart/2005/8/layout/vList3#1"/>
    <dgm:cxn modelId="{B65EB9A3-14A0-47F9-80F4-79DA9CC66547}" srcId="{EDD52081-AA2E-445F-BC35-EF72B1207021}" destId="{F6E237FF-1807-4B19-88ED-118F6B7905D8}" srcOrd="3" destOrd="0" parTransId="{E8EB8B7D-0B1D-406E-91CB-866230BD68F2}" sibTransId="{17B7E2E1-B3DC-4079-BA42-F8CF0474F6D0}"/>
    <dgm:cxn modelId="{13077CA8-1836-457B-BD4C-E794F5FC748E}" srcId="{EDD52081-AA2E-445F-BC35-EF72B1207021}" destId="{C26823E9-1EC8-4E20-A6E3-FFB4ADF901D8}" srcOrd="1" destOrd="0" parTransId="{D9CE5533-1CC8-4229-8350-7E92B940FF72}" sibTransId="{A02E238B-2B4E-495F-A24E-1AD0BE93DCD8}"/>
    <dgm:cxn modelId="{B5AA24BD-BBF1-491C-8CBE-632AB0A42CF4}" srcId="{EDD52081-AA2E-445F-BC35-EF72B1207021}" destId="{5992140A-338C-4A0E-953F-3CD7A5C516E7}" srcOrd="2" destOrd="0" parTransId="{A596EA84-F81C-4A31-BD14-8627D96CF43B}" sibTransId="{D4CDD5E3-7943-4C2F-8DEA-C6307818E1FD}"/>
    <dgm:cxn modelId="{7A66A6C1-6297-402D-93E5-E4057369AAF3}" srcId="{EDD52081-AA2E-445F-BC35-EF72B1207021}" destId="{6784A8C6-1109-44D8-8A34-C5BCD1FCD6AE}" srcOrd="0" destOrd="0" parTransId="{63CDCAEE-365C-46E0-9F33-B0C8930C56E1}" sibTransId="{A47EC638-AF8C-4CCB-9BD3-09C8E8FACFF9}"/>
    <dgm:cxn modelId="{8EB982C2-988F-494B-AD2F-B6DB614454ED}" srcId="{EDD52081-AA2E-445F-BC35-EF72B1207021}" destId="{DB6A35C4-8F85-4F8C-8972-E8ABE7D37801}" srcOrd="4" destOrd="0" parTransId="{AA7F8CF9-3AC1-4024-818E-93FA09D5E16B}" sibTransId="{F8C894D4-5B91-4CD3-BB85-E9CF2FF584A6}"/>
    <dgm:cxn modelId="{22A7A1CC-021A-4A99-9D41-432707DED557}" type="presOf" srcId="{F6E237FF-1807-4B19-88ED-118F6B7905D8}" destId="{2D0553DE-6E32-4D08-B70A-919E5B903AE9}" srcOrd="0" destOrd="0" presId="urn:microsoft.com/office/officeart/2005/8/layout/vList3#1"/>
    <dgm:cxn modelId="{165E48E7-1BB0-4BA7-9522-426A4A1F2058}" type="presOf" srcId="{835B7891-4D96-4C86-B030-AA669656A2AF}" destId="{E0640A61-8292-4FC4-9D79-122BC261744C}" srcOrd="0" destOrd="0" presId="urn:microsoft.com/office/officeart/2005/8/layout/vList3#1"/>
    <dgm:cxn modelId="{C836EAF4-E0F2-451C-BB4C-6EFA1BD4C4EA}" srcId="{EDD52081-AA2E-445F-BC35-EF72B1207021}" destId="{835B7891-4D96-4C86-B030-AA669656A2AF}" srcOrd="6" destOrd="0" parTransId="{4498EBA6-227E-4E4D-B19E-704E19243D06}" sibTransId="{4BB1F4E1-1B10-497C-B6BF-21FECFD28814}"/>
    <dgm:cxn modelId="{B25A69FB-E919-4CF7-B082-7B030E4BA2DB}" type="presOf" srcId="{6784A8C6-1109-44D8-8A34-C5BCD1FCD6AE}" destId="{770DA87C-9111-4E64-89B6-18A89F007D2D}" srcOrd="0" destOrd="0" presId="urn:microsoft.com/office/officeart/2005/8/layout/vList3#1"/>
    <dgm:cxn modelId="{E4B231F7-8AEB-4E3D-BABE-AE11452B2A7F}" type="presParOf" srcId="{A01E6132-9A54-40DC-BA77-D6E92B6CB75B}" destId="{6A9C1879-5D65-4F05-BA03-7E0F1DCF1BC0}" srcOrd="0" destOrd="0" presId="urn:microsoft.com/office/officeart/2005/8/layout/vList3#1"/>
    <dgm:cxn modelId="{638356C6-5A3F-4AE1-A7B1-18FDCA2B39E2}" type="presParOf" srcId="{6A9C1879-5D65-4F05-BA03-7E0F1DCF1BC0}" destId="{BDD00E91-8C92-4856-A9DA-965C2F342A14}" srcOrd="0" destOrd="0" presId="urn:microsoft.com/office/officeart/2005/8/layout/vList3#1"/>
    <dgm:cxn modelId="{0D0DD07E-8529-4A6B-B1DC-B95D479BB5F0}" type="presParOf" srcId="{6A9C1879-5D65-4F05-BA03-7E0F1DCF1BC0}" destId="{770DA87C-9111-4E64-89B6-18A89F007D2D}" srcOrd="1" destOrd="0" presId="urn:microsoft.com/office/officeart/2005/8/layout/vList3#1"/>
    <dgm:cxn modelId="{979DC88B-ADB1-447C-A4A8-E90DD87CF79F}" type="presParOf" srcId="{A01E6132-9A54-40DC-BA77-D6E92B6CB75B}" destId="{9168173E-C4FF-431B-8C3A-FB5BCF5FCE9B}" srcOrd="1" destOrd="0" presId="urn:microsoft.com/office/officeart/2005/8/layout/vList3#1"/>
    <dgm:cxn modelId="{9834AFA1-1A8A-42DC-BC31-4D13C00E61E3}" type="presParOf" srcId="{A01E6132-9A54-40DC-BA77-D6E92B6CB75B}" destId="{DB5CF466-C591-4E54-A751-AF4B036679CE}" srcOrd="2" destOrd="0" presId="urn:microsoft.com/office/officeart/2005/8/layout/vList3#1"/>
    <dgm:cxn modelId="{7FFA35D5-9E8C-44FB-B0F5-586B694DAC32}" type="presParOf" srcId="{DB5CF466-C591-4E54-A751-AF4B036679CE}" destId="{A441931C-87E7-4122-B754-B4C39E4B7462}" srcOrd="0" destOrd="0" presId="urn:microsoft.com/office/officeart/2005/8/layout/vList3#1"/>
    <dgm:cxn modelId="{8699F22A-9255-4056-8768-DECDCDFC6229}" type="presParOf" srcId="{DB5CF466-C591-4E54-A751-AF4B036679CE}" destId="{4B293AFF-250B-4AFE-B2D3-460BC509321B}" srcOrd="1" destOrd="0" presId="urn:microsoft.com/office/officeart/2005/8/layout/vList3#1"/>
    <dgm:cxn modelId="{79CDC2DA-AACB-46C0-9DFA-0496AAD448FB}" type="presParOf" srcId="{A01E6132-9A54-40DC-BA77-D6E92B6CB75B}" destId="{3FD3CE8A-A8CB-43E7-859E-B0DE4756ADC0}" srcOrd="3" destOrd="0" presId="urn:microsoft.com/office/officeart/2005/8/layout/vList3#1"/>
    <dgm:cxn modelId="{E9091666-3CCB-4088-B43E-A1F284CB8481}" type="presParOf" srcId="{A01E6132-9A54-40DC-BA77-D6E92B6CB75B}" destId="{640445DC-C77B-413E-BAEC-8044955F6664}" srcOrd="4" destOrd="0" presId="urn:microsoft.com/office/officeart/2005/8/layout/vList3#1"/>
    <dgm:cxn modelId="{52177620-98C6-4A41-B36C-C46ADB257C9C}" type="presParOf" srcId="{640445DC-C77B-413E-BAEC-8044955F6664}" destId="{F8226F98-5ED5-488D-A8AA-2F968D54A1CA}" srcOrd="0" destOrd="0" presId="urn:microsoft.com/office/officeart/2005/8/layout/vList3#1"/>
    <dgm:cxn modelId="{08434DEC-72B9-4620-B758-A6E8DD1B4AA4}" type="presParOf" srcId="{640445DC-C77B-413E-BAEC-8044955F6664}" destId="{888CEA5B-27DA-4B79-AABC-40DCF58718B0}" srcOrd="1" destOrd="0" presId="urn:microsoft.com/office/officeart/2005/8/layout/vList3#1"/>
    <dgm:cxn modelId="{09B3832E-C168-4816-8DE0-6561CA3AD7AB}" type="presParOf" srcId="{A01E6132-9A54-40DC-BA77-D6E92B6CB75B}" destId="{A9C5CCB5-9404-4B21-9DFE-239C8AA203A8}" srcOrd="5" destOrd="0" presId="urn:microsoft.com/office/officeart/2005/8/layout/vList3#1"/>
    <dgm:cxn modelId="{EDB72F83-4AF9-45C7-BFB8-AB65D8AB9590}" type="presParOf" srcId="{A01E6132-9A54-40DC-BA77-D6E92B6CB75B}" destId="{3BCD86A0-2886-465D-86B6-FC4A0DFE2295}" srcOrd="6" destOrd="0" presId="urn:microsoft.com/office/officeart/2005/8/layout/vList3#1"/>
    <dgm:cxn modelId="{82F9013D-38FF-4919-9483-FDE8C8755649}" type="presParOf" srcId="{3BCD86A0-2886-465D-86B6-FC4A0DFE2295}" destId="{32D55939-3F8A-4EE2-8906-5DE551E9A9BD}" srcOrd="0" destOrd="0" presId="urn:microsoft.com/office/officeart/2005/8/layout/vList3#1"/>
    <dgm:cxn modelId="{D1D149FE-B395-4FE3-BAE1-48A567FCD597}" type="presParOf" srcId="{3BCD86A0-2886-465D-86B6-FC4A0DFE2295}" destId="{2D0553DE-6E32-4D08-B70A-919E5B903AE9}" srcOrd="1" destOrd="0" presId="urn:microsoft.com/office/officeart/2005/8/layout/vList3#1"/>
    <dgm:cxn modelId="{A7446394-DCDB-4A9E-8753-A6011CF3E51D}" type="presParOf" srcId="{A01E6132-9A54-40DC-BA77-D6E92B6CB75B}" destId="{62E4E790-70A7-4F9D-9E1A-97E23E1975F3}" srcOrd="7" destOrd="0" presId="urn:microsoft.com/office/officeart/2005/8/layout/vList3#1"/>
    <dgm:cxn modelId="{B313F44C-0323-4557-95CA-19661C98E721}" type="presParOf" srcId="{A01E6132-9A54-40DC-BA77-D6E92B6CB75B}" destId="{3ABEB56C-CF85-4BF3-9F06-031D3BFB984A}" srcOrd="8" destOrd="0" presId="urn:microsoft.com/office/officeart/2005/8/layout/vList3#1"/>
    <dgm:cxn modelId="{C9D85859-8D06-4A20-81D9-04EC6D8BD8BF}" type="presParOf" srcId="{3ABEB56C-CF85-4BF3-9F06-031D3BFB984A}" destId="{FDA77DD9-8EC1-48D7-B599-12E0E13C1454}" srcOrd="0" destOrd="0" presId="urn:microsoft.com/office/officeart/2005/8/layout/vList3#1"/>
    <dgm:cxn modelId="{C2752CEA-53BD-4348-8E1A-6F79D7BB6AD1}" type="presParOf" srcId="{3ABEB56C-CF85-4BF3-9F06-031D3BFB984A}" destId="{74350D59-E84F-4537-A166-B01E88D8DA02}" srcOrd="1" destOrd="0" presId="urn:microsoft.com/office/officeart/2005/8/layout/vList3#1"/>
    <dgm:cxn modelId="{4998D59A-0A3A-412F-AD5B-30C25637A59F}" type="presParOf" srcId="{A01E6132-9A54-40DC-BA77-D6E92B6CB75B}" destId="{0B58AA55-C5D0-4BC8-B79E-B11C40773A5C}" srcOrd="9" destOrd="0" presId="urn:microsoft.com/office/officeart/2005/8/layout/vList3#1"/>
    <dgm:cxn modelId="{B65F1912-49AB-47AC-94F1-9CC28DEA926D}" type="presParOf" srcId="{A01E6132-9A54-40DC-BA77-D6E92B6CB75B}" destId="{EFD65578-77D4-4260-8560-DD23E31C4CB5}" srcOrd="10" destOrd="0" presId="urn:microsoft.com/office/officeart/2005/8/layout/vList3#1"/>
    <dgm:cxn modelId="{F2B3EF51-4163-4B2E-8FD9-6D7B93E85F42}" type="presParOf" srcId="{EFD65578-77D4-4260-8560-DD23E31C4CB5}" destId="{DCEA7354-3881-434E-8392-DE46E55D946A}" srcOrd="0" destOrd="0" presId="urn:microsoft.com/office/officeart/2005/8/layout/vList3#1"/>
    <dgm:cxn modelId="{215B3308-A5F1-4AC1-9EAF-CC4C294484C1}" type="presParOf" srcId="{EFD65578-77D4-4260-8560-DD23E31C4CB5}" destId="{5AE41072-66BC-4BC3-94CD-45CC8B708D4F}" srcOrd="1" destOrd="0" presId="urn:microsoft.com/office/officeart/2005/8/layout/vList3#1"/>
    <dgm:cxn modelId="{217D766C-D303-45BD-B3A1-46E59FABA4AC}" type="presParOf" srcId="{A01E6132-9A54-40DC-BA77-D6E92B6CB75B}" destId="{91861BDD-9245-4F35-9C90-B751F261FB41}" srcOrd="11" destOrd="0" presId="urn:microsoft.com/office/officeart/2005/8/layout/vList3#1"/>
    <dgm:cxn modelId="{D7E58499-3C7E-4BBA-B36F-B8B2A4F6F320}" type="presParOf" srcId="{A01E6132-9A54-40DC-BA77-D6E92B6CB75B}" destId="{A80E5589-717A-4157-98F9-E8E712956E3A}" srcOrd="12" destOrd="0" presId="urn:microsoft.com/office/officeart/2005/8/layout/vList3#1"/>
    <dgm:cxn modelId="{578EC12B-8BA4-43D1-A345-D3E8DFE3B597}" type="presParOf" srcId="{A80E5589-717A-4157-98F9-E8E712956E3A}" destId="{999BEA79-01B5-414A-8789-97FB734EE19E}" srcOrd="0" destOrd="0" presId="urn:microsoft.com/office/officeart/2005/8/layout/vList3#1"/>
    <dgm:cxn modelId="{0BF5B433-7FD9-45B6-8AB4-F1EA142EE928}" type="presParOf" srcId="{A80E5589-717A-4157-98F9-E8E712956E3A}" destId="{E0640A61-8292-4FC4-9D79-122BC261744C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56836-C55E-4623-AF64-DEBBADFC12F2}">
      <dsp:nvSpPr>
        <dsp:cNvPr id="0" name=""/>
        <dsp:cNvSpPr/>
      </dsp:nvSpPr>
      <dsp:spPr>
        <a:xfrm>
          <a:off x="3001204" y="2369"/>
          <a:ext cx="4490825" cy="74612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/>
            <a:t>Informasi yang disampaikan benar dan tepat</a:t>
          </a:r>
        </a:p>
      </dsp:txBody>
      <dsp:txXfrm>
        <a:off x="3001204" y="95634"/>
        <a:ext cx="4211029" cy="559593"/>
      </dsp:txXfrm>
    </dsp:sp>
    <dsp:sp modelId="{4DAD5634-8882-4F2A-990B-1342B3AB7360}">
      <dsp:nvSpPr>
        <dsp:cNvPr id="0" name=""/>
        <dsp:cNvSpPr/>
      </dsp:nvSpPr>
      <dsp:spPr>
        <a:xfrm>
          <a:off x="7320" y="89073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Akurat</a:t>
          </a:r>
        </a:p>
      </dsp:txBody>
      <dsp:txXfrm>
        <a:off x="35278" y="117031"/>
        <a:ext cx="2937967" cy="516800"/>
      </dsp:txXfrm>
    </dsp:sp>
    <dsp:sp modelId="{E14248B8-28F5-49F6-B713-62A68E4D28DD}">
      <dsp:nvSpPr>
        <dsp:cNvPr id="0" name=""/>
        <dsp:cNvSpPr/>
      </dsp:nvSpPr>
      <dsp:spPr>
        <a:xfrm>
          <a:off x="3001204" y="805764"/>
          <a:ext cx="4490825" cy="77937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/>
            <a:t>Menjelaskan argumentasi dari berbagai pihak</a:t>
          </a:r>
        </a:p>
      </dsp:txBody>
      <dsp:txXfrm>
        <a:off x="3001204" y="903186"/>
        <a:ext cx="4198559" cy="584531"/>
      </dsp:txXfrm>
    </dsp:sp>
    <dsp:sp modelId="{404EEF06-2E3E-4949-A161-1A941BECE42C}">
      <dsp:nvSpPr>
        <dsp:cNvPr id="0" name=""/>
        <dsp:cNvSpPr/>
      </dsp:nvSpPr>
      <dsp:spPr>
        <a:xfrm>
          <a:off x="7320" y="909094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Objektif</a:t>
          </a:r>
        </a:p>
      </dsp:txBody>
      <dsp:txXfrm>
        <a:off x="35278" y="937052"/>
        <a:ext cx="2937967" cy="516800"/>
      </dsp:txXfrm>
    </dsp:sp>
    <dsp:sp modelId="{AF1BE583-6A57-4297-8142-7E8B976054FE}">
      <dsp:nvSpPr>
        <dsp:cNvPr id="0" name=""/>
        <dsp:cNvSpPr/>
      </dsp:nvSpPr>
      <dsp:spPr>
        <a:xfrm>
          <a:off x="3001204" y="1642411"/>
          <a:ext cx="4490825" cy="71797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/>
            <a:t>Informasi yang disampaikan utuh</a:t>
          </a:r>
        </a:p>
      </dsp:txBody>
      <dsp:txXfrm>
        <a:off x="3001204" y="1732158"/>
        <a:ext cx="4221585" cy="538480"/>
      </dsp:txXfrm>
    </dsp:sp>
    <dsp:sp modelId="{F97F6884-0074-4B51-9016-A4A84E282E74}">
      <dsp:nvSpPr>
        <dsp:cNvPr id="0" name=""/>
        <dsp:cNvSpPr/>
      </dsp:nvSpPr>
      <dsp:spPr>
        <a:xfrm>
          <a:off x="7320" y="1715040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Lengkap</a:t>
          </a:r>
        </a:p>
      </dsp:txBody>
      <dsp:txXfrm>
        <a:off x="35278" y="1742998"/>
        <a:ext cx="2937967" cy="516800"/>
      </dsp:txXfrm>
    </dsp:sp>
    <dsp:sp modelId="{3B14C012-8652-4304-A554-FF5B0B728CA0}">
      <dsp:nvSpPr>
        <dsp:cNvPr id="0" name=""/>
        <dsp:cNvSpPr/>
      </dsp:nvSpPr>
      <dsp:spPr>
        <a:xfrm>
          <a:off x="3001204" y="2417657"/>
          <a:ext cx="4490825" cy="8350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/>
            <a:t>Menyajikan informasi yang penting dan relevan</a:t>
          </a:r>
        </a:p>
      </dsp:txBody>
      <dsp:txXfrm>
        <a:off x="3001204" y="2522043"/>
        <a:ext cx="4177667" cy="626316"/>
      </dsp:txXfrm>
    </dsp:sp>
    <dsp:sp modelId="{1BC82D44-3D69-4F71-B75B-5A2E0840A505}">
      <dsp:nvSpPr>
        <dsp:cNvPr id="0" name=""/>
        <dsp:cNvSpPr/>
      </dsp:nvSpPr>
      <dsp:spPr>
        <a:xfrm>
          <a:off x="7320" y="2548843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Selektif</a:t>
          </a:r>
        </a:p>
      </dsp:txBody>
      <dsp:txXfrm>
        <a:off x="35278" y="2576801"/>
        <a:ext cx="2937967" cy="516800"/>
      </dsp:txXfrm>
    </dsp:sp>
    <dsp:sp modelId="{A2349D46-4F2F-42EE-BDB4-4498C67E524C}">
      <dsp:nvSpPr>
        <dsp:cNvPr id="0" name=""/>
        <dsp:cNvSpPr/>
      </dsp:nvSpPr>
      <dsp:spPr>
        <a:xfrm>
          <a:off x="3001204" y="3310017"/>
          <a:ext cx="4490825" cy="8057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/>
            <a:t>Memberikan interpretasi berdasarkan data yang ada</a:t>
          </a:r>
        </a:p>
      </dsp:txBody>
      <dsp:txXfrm>
        <a:off x="3001204" y="3410733"/>
        <a:ext cx="4188676" cy="604299"/>
      </dsp:txXfrm>
    </dsp:sp>
    <dsp:sp modelId="{C120DD8A-2CB8-4AEB-AB98-30B4B271A658}">
      <dsp:nvSpPr>
        <dsp:cNvPr id="0" name=""/>
        <dsp:cNvSpPr/>
      </dsp:nvSpPr>
      <dsp:spPr>
        <a:xfrm>
          <a:off x="7320" y="3426525"/>
          <a:ext cx="2993883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Faktual</a:t>
          </a:r>
        </a:p>
      </dsp:txBody>
      <dsp:txXfrm>
        <a:off x="35278" y="3454483"/>
        <a:ext cx="2937967" cy="516800"/>
      </dsp:txXfrm>
    </dsp:sp>
    <dsp:sp modelId="{896F6CB3-6D9A-4751-9188-6E22E22F7B85}">
      <dsp:nvSpPr>
        <dsp:cNvPr id="0" name=""/>
        <dsp:cNvSpPr/>
      </dsp:nvSpPr>
      <dsp:spPr>
        <a:xfrm>
          <a:off x="3000472" y="4173020"/>
          <a:ext cx="4495215" cy="8967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/>
            <a:t>Penyajian dapat dipahami, sederhana, dan langsung pada pokok pembicaraan</a:t>
          </a:r>
        </a:p>
      </dsp:txBody>
      <dsp:txXfrm>
        <a:off x="3000472" y="4285108"/>
        <a:ext cx="4158950" cy="672531"/>
      </dsp:txXfrm>
    </dsp:sp>
    <dsp:sp modelId="{8625BF45-0245-4A09-8109-E9A628C14F59}">
      <dsp:nvSpPr>
        <dsp:cNvPr id="0" name=""/>
        <dsp:cNvSpPr/>
      </dsp:nvSpPr>
      <dsp:spPr>
        <a:xfrm>
          <a:off x="3661" y="4335016"/>
          <a:ext cx="2996810" cy="5727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Jelas</a:t>
          </a:r>
        </a:p>
      </dsp:txBody>
      <dsp:txXfrm>
        <a:off x="31619" y="4362974"/>
        <a:ext cx="2940894" cy="51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48846-9C01-4EDB-9372-7326B1CE454F}">
      <dsp:nvSpPr>
        <dsp:cNvPr id="0" name=""/>
        <dsp:cNvSpPr/>
      </dsp:nvSpPr>
      <dsp:spPr>
        <a:xfrm>
          <a:off x="52035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3200" kern="1200" dirty="0"/>
            <a:t>Bagian Pendahuluan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300" kern="1200" dirty="0"/>
        </a:p>
      </dsp:txBody>
      <dsp:txXfrm>
        <a:off x="78222" y="26187"/>
        <a:ext cx="3836467" cy="841706"/>
      </dsp:txXfrm>
    </dsp:sp>
    <dsp:sp modelId="{482AABEF-F6F2-4E21-840D-930425C1DEA7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Bagian Penyajian</a:t>
          </a:r>
        </a:p>
      </dsp:txBody>
      <dsp:txXfrm>
        <a:off x="434619" y="1082827"/>
        <a:ext cx="3834841" cy="841706"/>
      </dsp:txXfrm>
    </dsp:sp>
    <dsp:sp modelId="{3C5B40C9-E02F-47A9-8D0C-729078014F0B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Bagian Tanya Jawab</a:t>
          </a:r>
        </a:p>
      </dsp:txBody>
      <dsp:txXfrm>
        <a:off x="836955" y="2139467"/>
        <a:ext cx="3840937" cy="841706"/>
      </dsp:txXfrm>
    </dsp:sp>
    <dsp:sp modelId="{96358E82-E713-49EF-9199-7680C9B5FA2F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kern="1200" dirty="0"/>
            <a:t>Bagian Penutup</a:t>
          </a:r>
        </a:p>
      </dsp:txBody>
      <dsp:txXfrm>
        <a:off x="1245387" y="3196106"/>
        <a:ext cx="3834841" cy="841706"/>
      </dsp:txXfrm>
    </dsp:sp>
    <dsp:sp modelId="{A3B6A698-60BF-4E08-9AD7-686DD2DE3F86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/>
        </a:p>
      </dsp:txBody>
      <dsp:txXfrm>
        <a:off x="4426406" y="684783"/>
        <a:ext cx="319634" cy="437317"/>
      </dsp:txXfrm>
    </dsp:sp>
    <dsp:sp modelId="{4DCFB990-7B62-4E7F-9083-458F123CEA80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/>
        </a:p>
      </dsp:txBody>
      <dsp:txXfrm>
        <a:off x="4834839" y="1741423"/>
        <a:ext cx="319634" cy="437317"/>
      </dsp:txXfrm>
    </dsp:sp>
    <dsp:sp modelId="{E172304B-9D13-4E32-A212-6AF1001EB54C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700" kern="1200"/>
        </a:p>
      </dsp:txBody>
      <dsp:txXfrm>
        <a:off x="5237174" y="2798064"/>
        <a:ext cx="319634" cy="4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4E6F1-F752-47DD-AEB3-DE9778DA7B2D}">
      <dsp:nvSpPr>
        <dsp:cNvPr id="0" name=""/>
        <dsp:cNvSpPr/>
      </dsp:nvSpPr>
      <dsp:spPr>
        <a:xfrm rot="16200000">
          <a:off x="-1309458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Bahasa</a:t>
          </a:r>
          <a:endParaRPr lang="id-ID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/>
            <a:t>Baku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/>
            <a:t>Kalimat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300" kern="1200" dirty="0"/>
            <a:t>Santun</a:t>
          </a:r>
        </a:p>
      </dsp:txBody>
      <dsp:txXfrm rot="5400000">
        <a:off x="1470" y="812799"/>
        <a:ext cx="1442144" cy="2438400"/>
      </dsp:txXfrm>
    </dsp:sp>
    <dsp:sp modelId="{2DE2BB76-4174-45D3-80F3-50A54A948E5A}">
      <dsp:nvSpPr>
        <dsp:cNvPr id="0" name=""/>
        <dsp:cNvSpPr/>
      </dsp:nvSpPr>
      <dsp:spPr>
        <a:xfrm rot="16200000">
          <a:off x="240847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1791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900" b="1" kern="1200" dirty="0"/>
            <a:t>Penguasaan Materi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500" kern="1200" dirty="0"/>
            <a:t>Tidak </a:t>
          </a:r>
          <a:r>
            <a:rPr lang="id-ID" sz="1500" i="1" kern="1200" dirty="0"/>
            <a:t>Text Book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500" i="0" kern="1200" dirty="0"/>
            <a:t>Jelas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500" kern="1200" dirty="0"/>
            <a:t>Benar</a:t>
          </a:r>
        </a:p>
      </dsp:txBody>
      <dsp:txXfrm rot="5400000">
        <a:off x="1551775" y="812799"/>
        <a:ext cx="1442144" cy="2438400"/>
      </dsp:txXfrm>
    </dsp:sp>
    <dsp:sp modelId="{C222E0EB-A02E-41DF-98F6-FCA516527DFD}">
      <dsp:nvSpPr>
        <dsp:cNvPr id="0" name=""/>
        <dsp:cNvSpPr/>
      </dsp:nvSpPr>
      <dsp:spPr>
        <a:xfrm rot="16200000">
          <a:off x="1791152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Salindia</a:t>
          </a:r>
          <a:endParaRPr lang="id-ID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/>
            <a:t>Jelas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/>
            <a:t>Sistematis</a:t>
          </a:r>
        </a:p>
      </dsp:txBody>
      <dsp:txXfrm rot="5400000">
        <a:off x="3102080" y="812799"/>
        <a:ext cx="1442144" cy="2438400"/>
      </dsp:txXfrm>
    </dsp:sp>
    <dsp:sp modelId="{067D61A3-48DC-4022-9EC5-DAB8290A8142}">
      <dsp:nvSpPr>
        <dsp:cNvPr id="0" name=""/>
        <dsp:cNvSpPr/>
      </dsp:nvSpPr>
      <dsp:spPr>
        <a:xfrm rot="16200000">
          <a:off x="3341458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Performa</a:t>
          </a:r>
          <a:endParaRPr lang="id-ID" sz="16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/>
            <a:t>Gaya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1200" kern="1200" dirty="0"/>
            <a:t>Santun</a:t>
          </a:r>
        </a:p>
      </dsp:txBody>
      <dsp:txXfrm rot="5400000">
        <a:off x="4652386" y="812799"/>
        <a:ext cx="1442144" cy="243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DA87C-9111-4E64-89B6-18A89F007D2D}">
      <dsp:nvSpPr>
        <dsp:cNvPr id="0" name=""/>
        <dsp:cNvSpPr/>
      </dsp:nvSpPr>
      <dsp:spPr>
        <a:xfrm rot="10800000">
          <a:off x="1488652" y="0"/>
          <a:ext cx="5463199" cy="609421"/>
        </a:xfrm>
        <a:prstGeom prst="homePlat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Tanggulangi rasa </a:t>
          </a:r>
          <a:r>
            <a:rPr lang="id-ID" sz="2800" b="1" kern="1200" dirty="0">
              <a:solidFill>
                <a:schemeClr val="tx1"/>
              </a:solidFill>
            </a:rPr>
            <a:t>gugup</a:t>
          </a:r>
        </a:p>
        <a:p>
          <a:pPr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000" kern="1200" dirty="0"/>
        </a:p>
      </dsp:txBody>
      <dsp:txXfrm rot="10800000">
        <a:off x="1641007" y="0"/>
        <a:ext cx="5310844" cy="609421"/>
      </dsp:txXfrm>
    </dsp:sp>
    <dsp:sp modelId="{BDD00E91-8C92-4856-A9DA-965C2F342A14}">
      <dsp:nvSpPr>
        <dsp:cNvPr id="0" name=""/>
        <dsp:cNvSpPr/>
      </dsp:nvSpPr>
      <dsp:spPr>
        <a:xfrm>
          <a:off x="1223713" y="200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293AFF-250B-4AFE-B2D3-460BC509321B}">
      <dsp:nvSpPr>
        <dsp:cNvPr id="0" name=""/>
        <dsp:cNvSpPr/>
      </dsp:nvSpPr>
      <dsp:spPr>
        <a:xfrm rot="10800000">
          <a:off x="1528424" y="791538"/>
          <a:ext cx="5463199" cy="609421"/>
        </a:xfrm>
        <a:prstGeom prst="homePlat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>
              <a:solidFill>
                <a:schemeClr val="tx1"/>
              </a:solidFill>
            </a:rPr>
            <a:t>Kuasai materi</a:t>
          </a:r>
          <a:endParaRPr lang="id-ID" sz="2800" kern="1200" dirty="0">
            <a:solidFill>
              <a:schemeClr val="tx1"/>
            </a:solidFill>
          </a:endParaRPr>
        </a:p>
        <a:p>
          <a:pPr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800" kern="1200" dirty="0"/>
        </a:p>
        <a:p>
          <a:pPr algn="ctr">
            <a:spcBef>
              <a:spcPct val="0"/>
            </a:spcBef>
            <a:buNone/>
          </a:pPr>
          <a:endParaRPr lang="id-ID" sz="800" kern="1200" dirty="0"/>
        </a:p>
      </dsp:txBody>
      <dsp:txXfrm rot="10800000">
        <a:off x="1680779" y="791538"/>
        <a:ext cx="5310844" cy="609421"/>
      </dsp:txXfrm>
    </dsp:sp>
    <dsp:sp modelId="{A441931C-87E7-4122-B754-B4C39E4B7462}">
      <dsp:nvSpPr>
        <dsp:cNvPr id="0" name=""/>
        <dsp:cNvSpPr/>
      </dsp:nvSpPr>
      <dsp:spPr>
        <a:xfrm>
          <a:off x="1223713" y="791538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8CEA5B-27DA-4B79-AABC-40DCF58718B0}">
      <dsp:nvSpPr>
        <dsp:cNvPr id="0" name=""/>
        <dsp:cNvSpPr/>
      </dsp:nvSpPr>
      <dsp:spPr>
        <a:xfrm rot="10800000">
          <a:off x="1528424" y="1582876"/>
          <a:ext cx="5463199" cy="609421"/>
        </a:xfrm>
        <a:prstGeom prst="homePlat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>
              <a:hlinkClick xmlns:r="http://schemas.openxmlformats.org/officeDocument/2006/relationships" r:id="" action="ppaction://hlinksldjump"/>
            </a:rPr>
            <a:t>Perhatikan </a:t>
          </a:r>
          <a:r>
            <a:rPr lang="id-ID" sz="2800" b="1" kern="1200" dirty="0"/>
            <a:t>interaksi</a:t>
          </a:r>
          <a:endParaRPr lang="id-ID" sz="2800" kern="1200" dirty="0"/>
        </a:p>
        <a:p>
          <a:pPr lvl="0" algn="ctr">
            <a:spcBef>
              <a:spcPct val="0"/>
            </a:spcBef>
            <a:buNone/>
          </a:pPr>
          <a:endParaRPr lang="id-ID" sz="1200" kern="1200" dirty="0"/>
        </a:p>
      </dsp:txBody>
      <dsp:txXfrm rot="10800000">
        <a:off x="1680779" y="1582876"/>
        <a:ext cx="5310844" cy="609421"/>
      </dsp:txXfrm>
    </dsp:sp>
    <dsp:sp modelId="{F8226F98-5ED5-488D-A8AA-2F968D54A1CA}">
      <dsp:nvSpPr>
        <dsp:cNvPr id="0" name=""/>
        <dsp:cNvSpPr/>
      </dsp:nvSpPr>
      <dsp:spPr>
        <a:xfrm>
          <a:off x="1223713" y="1582876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0553DE-6E32-4D08-B70A-919E5B903AE9}">
      <dsp:nvSpPr>
        <dsp:cNvPr id="0" name=""/>
        <dsp:cNvSpPr/>
      </dsp:nvSpPr>
      <dsp:spPr>
        <a:xfrm rot="10800000">
          <a:off x="1570818" y="2459508"/>
          <a:ext cx="5463199" cy="609421"/>
        </a:xfrm>
        <a:prstGeom prst="homePlat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779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/>
            <a:t>Perhatikan media presentasi</a:t>
          </a:r>
          <a:endParaRPr lang="id-ID" sz="2800" kern="1200" dirty="0"/>
        </a:p>
        <a:p>
          <a:pPr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200" kern="1200" dirty="0"/>
        </a:p>
      </dsp:txBody>
      <dsp:txXfrm rot="10800000">
        <a:off x="1723173" y="2459508"/>
        <a:ext cx="5310844" cy="609421"/>
      </dsp:txXfrm>
    </dsp:sp>
    <dsp:sp modelId="{32D55939-3F8A-4EE2-8906-5DE551E9A9BD}">
      <dsp:nvSpPr>
        <dsp:cNvPr id="0" name=""/>
        <dsp:cNvSpPr/>
      </dsp:nvSpPr>
      <dsp:spPr>
        <a:xfrm>
          <a:off x="1223713" y="2374214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350D59-E84F-4537-A166-B01E88D8DA02}">
      <dsp:nvSpPr>
        <dsp:cNvPr id="0" name=""/>
        <dsp:cNvSpPr/>
      </dsp:nvSpPr>
      <dsp:spPr>
        <a:xfrm rot="10800000">
          <a:off x="1502747" y="3284877"/>
          <a:ext cx="5463199" cy="609421"/>
        </a:xfrm>
        <a:prstGeom prst="homePlat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779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>
              <a:solidFill>
                <a:schemeClr val="tx1"/>
              </a:solidFill>
            </a:rPr>
            <a:t>Terapkan etika berdiskusi</a:t>
          </a:r>
        </a:p>
        <a:p>
          <a:pPr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200" kern="1200" dirty="0"/>
        </a:p>
      </dsp:txBody>
      <dsp:txXfrm rot="10800000">
        <a:off x="1655102" y="3284877"/>
        <a:ext cx="5310844" cy="609421"/>
      </dsp:txXfrm>
    </dsp:sp>
    <dsp:sp modelId="{FDA77DD9-8EC1-48D7-B599-12E0E13C1454}">
      <dsp:nvSpPr>
        <dsp:cNvPr id="0" name=""/>
        <dsp:cNvSpPr/>
      </dsp:nvSpPr>
      <dsp:spPr>
        <a:xfrm>
          <a:off x="1223713" y="3165552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AE41072-66BC-4BC3-94CD-45CC8B708D4F}">
      <dsp:nvSpPr>
        <dsp:cNvPr id="0" name=""/>
        <dsp:cNvSpPr/>
      </dsp:nvSpPr>
      <dsp:spPr>
        <a:xfrm rot="10800000">
          <a:off x="1528424" y="3956890"/>
          <a:ext cx="5463199" cy="609421"/>
        </a:xfrm>
        <a:prstGeom prst="homePlat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106680" rIns="199136" bIns="10668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800" b="1" kern="1200" dirty="0">
              <a:solidFill>
                <a:schemeClr val="tx1"/>
              </a:solidFill>
              <a:hlinkClick xmlns:r="http://schemas.openxmlformats.org/officeDocument/2006/relationships" r:id="" action="ppaction://hlinksldjump"/>
            </a:rPr>
            <a:t>Tepat waktu</a:t>
          </a:r>
          <a:endParaRPr lang="id-ID" sz="2800" kern="1200" dirty="0">
            <a:solidFill>
              <a:schemeClr val="tx1"/>
            </a:solidFill>
          </a:endParaRPr>
        </a:p>
        <a:p>
          <a:pPr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800" kern="1200" dirty="0"/>
        </a:p>
      </dsp:txBody>
      <dsp:txXfrm rot="10800000">
        <a:off x="1680779" y="3956890"/>
        <a:ext cx="5310844" cy="609421"/>
      </dsp:txXfrm>
    </dsp:sp>
    <dsp:sp modelId="{DCEA7354-3881-434E-8392-DE46E55D946A}">
      <dsp:nvSpPr>
        <dsp:cNvPr id="0" name=""/>
        <dsp:cNvSpPr/>
      </dsp:nvSpPr>
      <dsp:spPr>
        <a:xfrm>
          <a:off x="1223713" y="3956890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0640A61-8292-4FC4-9D79-122BC261744C}">
      <dsp:nvSpPr>
        <dsp:cNvPr id="0" name=""/>
        <dsp:cNvSpPr/>
      </dsp:nvSpPr>
      <dsp:spPr>
        <a:xfrm rot="10800000">
          <a:off x="1528424" y="4748228"/>
          <a:ext cx="5463199" cy="609421"/>
        </a:xfrm>
        <a:prstGeom prst="homePlate">
          <a:avLst/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738" tIns="91440" rIns="170688" bIns="914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id-ID" sz="2400" b="1" kern="1200" dirty="0">
              <a:hlinkClick xmlns:r="http://schemas.openxmlformats.org/officeDocument/2006/relationships" r:id="" action="ppaction://hlinksldjump"/>
            </a:rPr>
            <a:t>Akhiri presentasi dengan baik</a:t>
          </a:r>
          <a:endParaRPr lang="id-ID" sz="2400" kern="1200" dirty="0"/>
        </a:p>
        <a:p>
          <a:pPr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300" kern="1200" dirty="0"/>
        </a:p>
      </dsp:txBody>
      <dsp:txXfrm rot="10800000">
        <a:off x="1680779" y="4748228"/>
        <a:ext cx="5310844" cy="609421"/>
      </dsp:txXfrm>
    </dsp:sp>
    <dsp:sp modelId="{999BEA79-01B5-414A-8789-97FB734EE19E}">
      <dsp:nvSpPr>
        <dsp:cNvPr id="0" name=""/>
        <dsp:cNvSpPr/>
      </dsp:nvSpPr>
      <dsp:spPr>
        <a:xfrm>
          <a:off x="1223713" y="4748228"/>
          <a:ext cx="609421" cy="6094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2C82F4-735B-4C35-954F-05A2F7B56A23}" type="datetimeFigureOut">
              <a:rPr lang="id-ID" smtClean="0"/>
              <a:pPr/>
              <a:t>05/11/2018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1C7AF87-018C-448B-9FFF-BAC19D033014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Bush%20Tidak%20Bisa%20Ngomong.wmv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d-ID" dirty="0"/>
              <a:t>By Agus Suryana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id-ID" sz="4900" dirty="0"/>
            </a:br>
            <a:r>
              <a:rPr lang="id-ID" sz="4900" dirty="0"/>
              <a:t>PROFESIONAL PUBLIC SPEAKING</a:t>
            </a:r>
            <a:br>
              <a:rPr lang="id-ID" sz="3600" dirty="0"/>
            </a:b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8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0"/>
            <a:ext cx="6383632" cy="1143000"/>
          </a:xfrm>
        </p:spPr>
        <p:txBody>
          <a:bodyPr/>
          <a:lstStyle/>
          <a:p>
            <a:pPr algn="ctr"/>
            <a:r>
              <a:rPr lang="id-ID" dirty="0"/>
              <a:t>Tips tanggulangi rasa takut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57290" y="1142984"/>
            <a:ext cx="7498080" cy="480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d-ID" dirty="0"/>
              <a:t>	Pertama: </a:t>
            </a:r>
          </a:p>
          <a:p>
            <a:pPr>
              <a:buNone/>
            </a:pPr>
            <a:r>
              <a:rPr lang="id-ID" dirty="0"/>
              <a:t>	Mulailah dengan penguasaan diri dan materi yang baik. </a:t>
            </a:r>
          </a:p>
          <a:p>
            <a:pPr algn="ctr">
              <a:buNone/>
            </a:pPr>
            <a:r>
              <a:rPr lang="id-ID" dirty="0"/>
              <a:t>	Kedua: </a:t>
            </a:r>
          </a:p>
          <a:p>
            <a:pPr>
              <a:buNone/>
            </a:pPr>
            <a:r>
              <a:rPr lang="id-ID" dirty="0"/>
              <a:t>	Tenangkan diri dan katakan, “Saya akan melakukannya dengan baik!”. </a:t>
            </a:r>
          </a:p>
          <a:p>
            <a:pPr algn="ctr">
              <a:buNone/>
            </a:pPr>
            <a:r>
              <a:rPr lang="id-ID" dirty="0"/>
              <a:t>	Ketiga: </a:t>
            </a:r>
          </a:p>
          <a:p>
            <a:pPr>
              <a:buNone/>
            </a:pPr>
            <a:r>
              <a:rPr lang="id-ID" dirty="0"/>
              <a:t>	Berbicaralah dengan tenang, suara yang jelas dan bulat, serta irama yang lebih teratur.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7215206" y="5929330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Kuasai materi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4414" y="1357298"/>
            <a:ext cx="7498080" cy="4800600"/>
          </a:xfrm>
        </p:spPr>
        <p:txBody>
          <a:bodyPr/>
          <a:lstStyle/>
          <a:p>
            <a:pPr algn="just">
              <a:buNone/>
            </a:pPr>
            <a:r>
              <a:rPr lang="id-ID" dirty="0"/>
              <a:t>	</a:t>
            </a:r>
          </a:p>
          <a:p>
            <a:pPr algn="just">
              <a:buNone/>
            </a:pPr>
            <a:r>
              <a:rPr lang="id-ID" dirty="0"/>
              <a:t>	Untuk menyajikan presentasi yang meyakinkan, presenter harus benar-benar menguasai materi yang akan disampaikan sehingga tidak ada lagi keragu-raguan yang muncul pada saat harus menjelaskan atau menjawab pertanyaan peserta.</a:t>
            </a:r>
          </a:p>
        </p:txBody>
      </p:sp>
      <p:sp>
        <p:nvSpPr>
          <p:cNvPr id="4" name="Oval 3"/>
          <p:cNvSpPr/>
          <p:nvPr/>
        </p:nvSpPr>
        <p:spPr>
          <a:xfrm>
            <a:off x="7215206" y="5643578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Perhatikan interaksi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id-ID" dirty="0"/>
              <a:t>	</a:t>
            </a:r>
          </a:p>
          <a:p>
            <a:pPr algn="ctr">
              <a:buNone/>
            </a:pPr>
            <a:r>
              <a:rPr lang="id-ID" sz="3600" dirty="0">
                <a:solidFill>
                  <a:srgbClr val="C00000"/>
                </a:solidFill>
                <a:latin typeface="Arial Rounded MT Bold" pitchFamily="34" charset="0"/>
              </a:rPr>
              <a:t>Melalui sinar mata pendengar kita dapat mendeteksi apakah pendengar memerhatikan dan memahami penjelasan kita atau tidak.</a:t>
            </a:r>
          </a:p>
          <a:p>
            <a:pPr>
              <a:buNone/>
            </a:pPr>
            <a:endParaRPr lang="id-ID" sz="3600" dirty="0">
              <a:solidFill>
                <a:srgbClr val="C00000"/>
              </a:solidFill>
              <a:latin typeface="Arial Rounded MT Bold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215206" y="5500702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535" y="121432"/>
            <a:ext cx="6609671" cy="688938"/>
          </a:xfrm>
        </p:spPr>
        <p:txBody>
          <a:bodyPr>
            <a:normAutofit fontScale="90000"/>
          </a:bodyPr>
          <a:lstStyle/>
          <a:p>
            <a:r>
              <a:rPr lang="id-ID" dirty="0"/>
              <a:t>Perhatikan Media Presentasi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5535" y="821670"/>
            <a:ext cx="7206825" cy="519961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id-ID" dirty="0"/>
              <a:t>    Penggunaan ilustrasi juga akan membuat presentasi lebih menarik. Meskipun demikian, ilustrasi yang digunakan tetap harus dipilih secara cermat supaya jelas relevansinya dengan pokok pembicaraan.</a:t>
            </a:r>
          </a:p>
          <a:p>
            <a:pPr marL="96838" indent="-14288" algn="just">
              <a:buNone/>
            </a:pPr>
            <a:r>
              <a:rPr lang="id-ID" dirty="0"/>
              <a:t>  Syarat Salindia yang baik sebagai berikut.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/>
              <a:t>Menggunakan bahasa yang baik, benar dan sopan.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/>
              <a:t>Tampilkan </a:t>
            </a:r>
            <a:r>
              <a:rPr lang="id-ID" i="1" dirty="0"/>
              <a:t>pointer</a:t>
            </a:r>
            <a:r>
              <a:rPr lang="id-ID" dirty="0"/>
              <a:t> saja tidak perlu narasi panjang, kecuali contoh wacana.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/>
              <a:t>Sajikan gambar yang menarik (apabila diperlukan).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/>
              <a:t>Jangan menggunakan </a:t>
            </a:r>
            <a:r>
              <a:rPr lang="id-ID" i="1" dirty="0"/>
              <a:t>font </a:t>
            </a:r>
            <a:r>
              <a:rPr lang="id-ID" dirty="0"/>
              <a:t>ukuran kecil.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/>
              <a:t>Jangan menampilkan grafik, tabel, atau gambar yang sulit dipahami dan tidak terlihat jelas.</a:t>
            </a:r>
          </a:p>
          <a:p>
            <a:pPr marL="596900" indent="-514350" algn="just">
              <a:buFont typeface="+mj-lt"/>
              <a:buAutoNum type="alphaLcPeriod"/>
            </a:pPr>
            <a:r>
              <a:rPr lang="id-ID" dirty="0"/>
              <a:t>Jika cahaya ruangan gelap, maka </a:t>
            </a:r>
            <a:r>
              <a:rPr lang="id-ID" i="1" dirty="0"/>
              <a:t>background </a:t>
            </a:r>
            <a:r>
              <a:rPr lang="id-ID" dirty="0"/>
              <a:t>salindia gelap.</a:t>
            </a:r>
          </a:p>
          <a:p>
            <a:pPr>
              <a:buNone/>
            </a:pP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7215206" y="5500702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Terapkan etika berdiskusi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d-ID" dirty="0"/>
              <a:t>	</a:t>
            </a:r>
          </a:p>
          <a:p>
            <a:pPr algn="just">
              <a:buNone/>
            </a:pPr>
            <a:r>
              <a:rPr lang="id-ID" dirty="0"/>
              <a:t>	Penyaji diharapkan dapat memberikan jawaban dengan jelas, langsung pada pokok permasalahannya atau dengan contoh kalau diperlukan.</a:t>
            </a:r>
          </a:p>
        </p:txBody>
      </p:sp>
      <p:sp>
        <p:nvSpPr>
          <p:cNvPr id="4" name="Oval 3"/>
          <p:cNvSpPr/>
          <p:nvPr/>
        </p:nvSpPr>
        <p:spPr>
          <a:xfrm>
            <a:off x="7143768" y="5572140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Tepat waktu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id-ID" dirty="0"/>
              <a:t>	Mulai dan akhiri presentasi tepat pada waktunya. </a:t>
            </a:r>
          </a:p>
          <a:p>
            <a:pPr algn="ctr">
              <a:buNone/>
            </a:pPr>
            <a:r>
              <a:rPr lang="id-ID" dirty="0"/>
              <a:t>Jangan membiasakan diri bertanya kepada pendengar/peserta </a:t>
            </a:r>
          </a:p>
          <a:p>
            <a:pPr algn="ctr">
              <a:buNone/>
            </a:pPr>
            <a:r>
              <a:rPr lang="id-ID" dirty="0">
                <a:solidFill>
                  <a:srgbClr val="C00000"/>
                </a:solidFill>
              </a:rPr>
              <a:t>“Apakah kita masih ada waktu?” </a:t>
            </a:r>
          </a:p>
          <a:p>
            <a:pPr algn="ctr">
              <a:buNone/>
            </a:pPr>
            <a:r>
              <a:rPr lang="id-ID" dirty="0"/>
              <a:t>Kita tidak perlu bertanya, kita harus tahu sendiri karena kita penyajinya.</a:t>
            </a:r>
          </a:p>
        </p:txBody>
      </p:sp>
      <p:sp>
        <p:nvSpPr>
          <p:cNvPr id="4" name="Oval 3"/>
          <p:cNvSpPr/>
          <p:nvPr/>
        </p:nvSpPr>
        <p:spPr>
          <a:xfrm>
            <a:off x="7000892" y="5786454"/>
            <a:ext cx="1428760" cy="714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>
                <a:hlinkClick r:id="rId2" action="ppaction://hlinksldjump"/>
              </a:rPr>
              <a:t>kembali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Akhiri presentasi dengan baik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id-ID" dirty="0"/>
          </a:p>
          <a:p>
            <a:pPr algn="ctr">
              <a:buNone/>
            </a:pPr>
            <a:r>
              <a:rPr lang="id-ID" dirty="0"/>
              <a:t>Berikan penegasan kembali gagasan utama presentasi sebagai penutup.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99592" y="908720"/>
            <a:ext cx="7499350" cy="547186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168275" algn="l"/>
              </a:tabLst>
            </a:pPr>
            <a:r>
              <a:rPr lang="en-US" b="1" dirty="0" err="1"/>
              <a:t>Pengertian</a:t>
            </a:r>
            <a:r>
              <a:rPr lang="en-US" b="1" dirty="0"/>
              <a:t>:</a:t>
            </a:r>
          </a:p>
          <a:p>
            <a:pPr marL="0" indent="0" algn="just">
              <a:buNone/>
              <a:tabLst>
                <a:tab pos="168275" algn="l"/>
              </a:tabLst>
            </a:pPr>
            <a:r>
              <a:rPr lang="id-ID" dirty="0"/>
              <a:t>Presentasi adalah suatu sarana komunikasi untuk menyampaikan pesan dengan cara menjelaskan atau menguraikan suatu materi secara </a:t>
            </a:r>
            <a:r>
              <a:rPr lang="en-US" dirty="0" err="1"/>
              <a:t>lisan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id-ID" dirty="0"/>
              <a:t>sistematis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harapan akan berlaku efektif baik bagi pembawa presentasi maupun penerima</a:t>
            </a:r>
            <a:r>
              <a:rPr lang="en-US" dirty="0"/>
              <a:t>.</a:t>
            </a:r>
          </a:p>
          <a:p>
            <a:pPr marL="0" indent="0">
              <a:buNone/>
              <a:tabLst>
                <a:tab pos="168275" algn="l"/>
              </a:tabLst>
            </a:pPr>
            <a:endParaRPr lang="en-US" dirty="0"/>
          </a:p>
          <a:p>
            <a:pPr marL="0" indent="0">
              <a:buNone/>
              <a:tabLst>
                <a:tab pos="168275" algn="l"/>
              </a:tabLst>
            </a:pPr>
            <a:r>
              <a:rPr lang="id-ID" b="1" dirty="0"/>
              <a:t>Tujuan presentasi dilihat dari tipe presentasinya: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  <a:tabLst>
                <a:tab pos="168275" algn="l"/>
              </a:tabLst>
            </a:pPr>
            <a:r>
              <a:rPr lang="id-ID" dirty="0"/>
              <a:t>menyampaikan informasi, hasil-hasil temuan, analisis, dan sebagainya</a:t>
            </a:r>
            <a:r>
              <a:rPr lang="en-US" dirty="0"/>
              <a:t> (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)</a:t>
            </a:r>
            <a:r>
              <a:rPr lang="id-ID" dirty="0"/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  <a:tabLst>
                <a:tab pos="168275" algn="l"/>
              </a:tabLst>
            </a:pPr>
            <a:r>
              <a:rPr lang="id-ID" dirty="0"/>
              <a:t>untuk memikat dan menarik </a:t>
            </a:r>
            <a:r>
              <a:rPr lang="id-ID" i="1" dirty="0"/>
              <a:t>audience</a:t>
            </a:r>
            <a:r>
              <a:rPr lang="id-ID" dirty="0"/>
              <a:t> agar menerima sesuatu yang sedang ditawarkan menjadi sesuatu yang dibutuhkan </a:t>
            </a:r>
            <a:r>
              <a:rPr lang="id-ID" i="1" dirty="0"/>
              <a:t>audience</a:t>
            </a:r>
            <a:r>
              <a:rPr lang="id-ID" dirty="0"/>
              <a:t> </a:t>
            </a:r>
            <a:r>
              <a:rPr lang="en-US" dirty="0"/>
              <a:t>(p</a:t>
            </a:r>
            <a:r>
              <a:rPr lang="id-ID" dirty="0"/>
              <a:t>resentasi niaga</a:t>
            </a:r>
            <a:r>
              <a:rPr lang="en-US" dirty="0"/>
              <a:t>)</a:t>
            </a:r>
            <a:r>
              <a:rPr lang="id-ID" dirty="0"/>
              <a:t>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  <a:tabLst>
                <a:tab pos="168275" algn="l"/>
              </a:tabLst>
            </a:pPr>
            <a:r>
              <a:rPr lang="id-ID" dirty="0"/>
              <a:t>u</a:t>
            </a:r>
            <a:r>
              <a:rPr lang="en-US" dirty="0" err="1"/>
              <a:t>ntuk</a:t>
            </a:r>
            <a:r>
              <a:rPr lang="en-US" dirty="0"/>
              <a:t> </a:t>
            </a:r>
            <a:r>
              <a:rPr lang="en-US" dirty="0" err="1"/>
              <a:t>mendidik</a:t>
            </a:r>
            <a:r>
              <a:rPr lang="id-ID" dirty="0"/>
              <a:t>, misalnya presentasi dalam kelas atau kegiatan ilmiah lainnya.</a:t>
            </a:r>
            <a:endParaRPr lang="en-US" dirty="0"/>
          </a:p>
          <a:p>
            <a:r>
              <a:rPr lang="id-ID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0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1131291"/>
            <a:ext cx="9144000" cy="880641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150000"/>
              </a:lnSpc>
            </a:pPr>
            <a:r>
              <a:rPr lang="id-ID" sz="4000" b="1" dirty="0"/>
              <a:t>Langkah-langkah mempersiapkan presentasi </a:t>
            </a:r>
            <a:r>
              <a:rPr lang="id-ID" sz="3600" b="1" dirty="0"/>
              <a:t>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714480" y="2000240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786050" y="1571612"/>
            <a:ext cx="678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2400" b="1" dirty="0">
              <a:latin typeface="Arial" pitchFamily="34" charset="0"/>
              <a:cs typeface="Arial" pitchFamily="34" charset="0"/>
            </a:endParaRPr>
          </a:p>
          <a:p>
            <a:r>
              <a:rPr lang="id-ID" sz="2400" dirty="0">
                <a:latin typeface="Arial" pitchFamily="34" charset="0"/>
                <a:cs typeface="Arial" pitchFamily="34" charset="0"/>
              </a:rPr>
              <a:t>Melakukan analisis peserta/pendengar presentasi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714480" y="3000372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ight Arrow 10"/>
          <p:cNvSpPr/>
          <p:nvPr/>
        </p:nvSpPr>
        <p:spPr>
          <a:xfrm>
            <a:off x="1714480" y="3786190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>
            <a:off x="1714480" y="4643446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928926" y="2928934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d-ID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Menentukan tujuan presentasi</a:t>
            </a:r>
            <a:endParaRPr kumimoji="0" lang="id-ID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928926" y="3786190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d-ID" sz="2400" dirty="0"/>
              <a:t>Merancang garis besar presentasi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000364" y="5500702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d-ID" sz="2400" dirty="0"/>
              <a:t>Berlatih sebelum presentasi</a:t>
            </a: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000364" y="4643446"/>
            <a:ext cx="5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id-ID" sz="2400" dirty="0"/>
              <a:t>Menyiapkan alat bantu visual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714480" y="5572140"/>
            <a:ext cx="107157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1560" y="1071546"/>
            <a:ext cx="73581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200" dirty="0">
                <a:latin typeface="Arial Rounded MT Bold" pitchFamily="34" charset="0"/>
                <a:cs typeface="Arial" pitchFamily="34" charset="0"/>
              </a:rPr>
              <a:t>Kemampuan presentasi yang baik tidak sepenuhnya bergantung kepada bakat, tetapi merupakan keterampilan yang dapat dipelajari. </a:t>
            </a:r>
          </a:p>
          <a:p>
            <a:pPr algn="ctr"/>
            <a:endParaRPr lang="id-ID" sz="3200" dirty="0">
              <a:latin typeface="Arial Rounded MT Bold" pitchFamily="34" charset="0"/>
              <a:cs typeface="Arial" pitchFamily="34" charset="0"/>
            </a:endParaRPr>
          </a:p>
          <a:p>
            <a:pPr algn="ctr"/>
            <a:endParaRPr lang="id-ID" sz="3200" dirty="0">
              <a:latin typeface="Arial Rounded MT Bold" pitchFamily="34" charset="0"/>
              <a:cs typeface="Arial" pitchFamily="34" charset="0"/>
            </a:endParaRPr>
          </a:p>
          <a:p>
            <a:pPr algn="ctr"/>
            <a:r>
              <a:rPr lang="id-ID" sz="3200" dirty="0">
                <a:latin typeface="Arial Rounded MT Bold" pitchFamily="34" charset="0"/>
                <a:cs typeface="Arial" pitchFamily="34" charset="0"/>
              </a:rPr>
              <a:t>Kita akan dapat melakukan presentasi yang efektif apabila kita mau mempelajari caranya.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71480"/>
            <a:ext cx="7572428" cy="442915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5300" dirty="0">
                <a:solidFill>
                  <a:srgbClr val="C00000"/>
                </a:solidFill>
              </a:rPr>
              <a:t>Jangan takut  gagal!</a:t>
            </a:r>
            <a:br>
              <a:rPr lang="id-ID" dirty="0">
                <a:solidFill>
                  <a:srgbClr val="C00000"/>
                </a:solidFill>
              </a:rPr>
            </a:br>
            <a:br>
              <a:rPr lang="id-ID" dirty="0"/>
            </a:br>
            <a:r>
              <a:rPr lang="id-ID" sz="3600" dirty="0"/>
              <a:t> Biasanya pembicara yang dianggap berhasil juga dimulai dari pengalaman-pengalaman yang tidak memuaskan, tetapi dia berusaha untuk terus memperbaiki penampilannya. </a:t>
            </a:r>
            <a:br>
              <a:rPr lang="id-ID" sz="3600" dirty="0"/>
            </a:br>
            <a:endParaRPr lang="id-ID" sz="3600" dirty="0"/>
          </a:p>
        </p:txBody>
      </p:sp>
      <p:sp>
        <p:nvSpPr>
          <p:cNvPr id="3" name="Rounded Rectangle 2"/>
          <p:cNvSpPr/>
          <p:nvPr/>
        </p:nvSpPr>
        <p:spPr>
          <a:xfrm>
            <a:off x="5286380" y="5214950"/>
            <a:ext cx="235745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Setiap </a:t>
            </a:r>
            <a:r>
              <a:rPr lang="id-ID" dirty="0">
                <a:hlinkClick r:id="rId2" action="ppaction://hlinkfile"/>
              </a:rPr>
              <a:t>orang</a:t>
            </a:r>
            <a:r>
              <a:rPr lang="id-ID" dirty="0"/>
              <a:t> pernah gagal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5616" y="359532"/>
            <a:ext cx="6480720" cy="738336"/>
          </a:xfrm>
        </p:spPr>
        <p:txBody>
          <a:bodyPr>
            <a:normAutofit fontScale="90000"/>
          </a:bodyPr>
          <a:lstStyle/>
          <a:p>
            <a:br>
              <a:rPr lang="id-ID" sz="4000" dirty="0">
                <a:solidFill>
                  <a:srgbClr val="C00000"/>
                </a:solidFill>
              </a:rPr>
            </a:br>
            <a:br>
              <a:rPr lang="id-ID" sz="4000" dirty="0">
                <a:solidFill>
                  <a:srgbClr val="C00000"/>
                </a:solidFill>
              </a:rPr>
            </a:br>
            <a:br>
              <a:rPr lang="id-ID" sz="4400" dirty="0">
                <a:solidFill>
                  <a:srgbClr val="C00000"/>
                </a:solidFill>
              </a:rPr>
            </a:br>
            <a:r>
              <a:rPr lang="id-ID" sz="3600" dirty="0">
                <a:solidFill>
                  <a:srgbClr val="C00000"/>
                </a:solidFill>
              </a:rPr>
              <a:t>Sebuah presentasi dikatakan baik apabila:</a:t>
            </a:r>
            <a:endParaRPr lang="id-ID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8227216"/>
              </p:ext>
            </p:extLst>
          </p:nvPr>
        </p:nvGraphicFramePr>
        <p:xfrm>
          <a:off x="1142976" y="1214422"/>
          <a:ext cx="7499350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Bagian dalam Presentasi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53081799"/>
              </p:ext>
            </p:extLst>
          </p:nvPr>
        </p:nvGraphicFramePr>
        <p:xfrm>
          <a:off x="2051720" y="20292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08061292"/>
              </p:ext>
            </p:extLst>
          </p:nvPr>
        </p:nvGraphicFramePr>
        <p:xfrm>
          <a:off x="1475656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04664"/>
            <a:ext cx="72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/>
              <a:t>Aspek yang Harus diperhatikan Saat Presentasi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214290"/>
            <a:ext cx="4357718" cy="829266"/>
          </a:xfrm>
        </p:spPr>
        <p:txBody>
          <a:bodyPr>
            <a:normAutofit/>
          </a:bodyPr>
          <a:lstStyle/>
          <a:p>
            <a:r>
              <a:rPr lang="id-ID" dirty="0"/>
              <a:t>Saat Presentasi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9072306"/>
              </p:ext>
            </p:extLst>
          </p:nvPr>
        </p:nvGraphicFramePr>
        <p:xfrm>
          <a:off x="928662" y="1142984"/>
          <a:ext cx="8215338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16632"/>
            <a:ext cx="1131151" cy="122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388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Franklin Gothic Book</vt:lpstr>
      <vt:lpstr>Perpetua</vt:lpstr>
      <vt:lpstr>Times New Roman</vt:lpstr>
      <vt:lpstr>Wingdings 2</vt:lpstr>
      <vt:lpstr>Equity</vt:lpstr>
      <vt:lpstr> PROFESIONAL PUBLIC SPEAKING </vt:lpstr>
      <vt:lpstr>PowerPoint Presentation</vt:lpstr>
      <vt:lpstr>PowerPoint Presentation</vt:lpstr>
      <vt:lpstr>PowerPoint Presentation</vt:lpstr>
      <vt:lpstr>Jangan takut  gagal!   Biasanya pembicara yang dianggap berhasil juga dimulai dari pengalaman-pengalaman yang tidak memuaskan, tetapi dia berusaha untuk terus memperbaiki penampilannya.  </vt:lpstr>
      <vt:lpstr>   Sebuah presentasi dikatakan baik apabila:</vt:lpstr>
      <vt:lpstr>Bagian dalam Presentasi</vt:lpstr>
      <vt:lpstr>PowerPoint Presentation</vt:lpstr>
      <vt:lpstr>Saat Presentasi</vt:lpstr>
      <vt:lpstr>Tips tanggulangi rasa takut</vt:lpstr>
      <vt:lpstr>Kuasai materi</vt:lpstr>
      <vt:lpstr>Perhatikan interaksi</vt:lpstr>
      <vt:lpstr>Perhatikan Media Presentasi </vt:lpstr>
      <vt:lpstr>Terapkan etika berdiskusi</vt:lpstr>
      <vt:lpstr>Tepat waktu</vt:lpstr>
      <vt:lpstr>Akhiri presentasi dengan baik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Faisal Amir</cp:lastModifiedBy>
  <cp:revision>42</cp:revision>
  <dcterms:created xsi:type="dcterms:W3CDTF">2009-03-05T14:26:04Z</dcterms:created>
  <dcterms:modified xsi:type="dcterms:W3CDTF">2018-11-05T10:42:21Z</dcterms:modified>
</cp:coreProperties>
</file>