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0" r:id="rId1"/>
  </p:sldMasterIdLst>
  <p:notesMasterIdLst>
    <p:notesMasterId r:id="rId31"/>
  </p:notesMasterIdLst>
  <p:sldIdLst>
    <p:sldId id="256" r:id="rId2"/>
    <p:sldId id="257" r:id="rId3"/>
    <p:sldId id="292" r:id="rId4"/>
    <p:sldId id="258" r:id="rId5"/>
    <p:sldId id="261" r:id="rId6"/>
    <p:sldId id="302" r:id="rId7"/>
    <p:sldId id="264" r:id="rId8"/>
    <p:sldId id="265" r:id="rId9"/>
    <p:sldId id="301" r:id="rId10"/>
    <p:sldId id="281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304" r:id="rId20"/>
    <p:sldId id="305" r:id="rId21"/>
    <p:sldId id="275" r:id="rId22"/>
    <p:sldId id="276" r:id="rId23"/>
    <p:sldId id="277" r:id="rId24"/>
    <p:sldId id="278" r:id="rId25"/>
    <p:sldId id="279" r:id="rId26"/>
    <p:sldId id="280" r:id="rId27"/>
    <p:sldId id="294" r:id="rId28"/>
    <p:sldId id="303" r:id="rId29"/>
    <p:sldId id="260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9BCECC-6BF4-954E-8BDE-ADF9C762AB66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E718C0-C901-D34C-9CAA-89C295BA4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217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718C0-C901-D34C-9CAA-89C295BA41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415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D4E8-E285-2343-BAE8-4D6A2F725795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6AFE0-7A19-FB4B-9FD3-2DAF4E767F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D4E8-E285-2343-BAE8-4D6A2F725795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6AFE0-7A19-FB4B-9FD3-2DAF4E767F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D4E8-E285-2343-BAE8-4D6A2F725795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6AFE0-7A19-FB4B-9FD3-2DAF4E767F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D4E8-E285-2343-BAE8-4D6A2F725795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6AFE0-7A19-FB4B-9FD3-2DAF4E767F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D4E8-E285-2343-BAE8-4D6A2F725795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6AFE0-7A19-FB4B-9FD3-2DAF4E767F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D4E8-E285-2343-BAE8-4D6A2F725795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6AFE0-7A19-FB4B-9FD3-2DAF4E767F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D4E8-E285-2343-BAE8-4D6A2F725795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6AFE0-7A19-FB4B-9FD3-2DAF4E767F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D4E8-E285-2343-BAE8-4D6A2F725795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6AFE0-7A19-FB4B-9FD3-2DAF4E767F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D4E8-E285-2343-BAE8-4D6A2F725795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6AFE0-7A19-FB4B-9FD3-2DAF4E767F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D4E8-E285-2343-BAE8-4D6A2F725795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6AFE0-7A19-FB4B-9FD3-2DAF4E767F7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D4E8-E285-2343-BAE8-4D6A2F725795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A6AFE0-7A19-FB4B-9FD3-2DAF4E767F7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8A6AFE0-7A19-FB4B-9FD3-2DAF4E767F7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DF4D4E8-E285-2343-BAE8-4D6A2F725795}" type="datetimeFigureOut">
              <a:rPr lang="en-US" smtClean="0"/>
              <a:t>8/4/2020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gc.gov.my/agcportal/index.php?r=portal2/lom&amp;menu_id=b21XYmExVUhFOE4wempZdE1vNUVKdz09" TargetMode="External"/><Relationship Id="rId2" Type="http://schemas.openxmlformats.org/officeDocument/2006/relationships/hyperlink" Target="https://sso.agc.gov.sg/Browse/Act/Current/All/0?PageSize=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egislation.gov.au/" TargetMode="External"/><Relationship Id="rId4" Type="http://schemas.openxmlformats.org/officeDocument/2006/relationships/hyperlink" Target="https://www.congress.gov/search?q=%7b%22source%22:%22legislation%22%7d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138" y="2247899"/>
            <a:ext cx="7543800" cy="2593975"/>
          </a:xfrm>
        </p:spPr>
        <p:txBody>
          <a:bodyPr/>
          <a:lstStyle/>
          <a:p>
            <a:r>
              <a:rPr lang="en-AU" sz="5400" dirty="0"/>
              <a:t>Cybercrime dan Cyberlaw #2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982127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3727938" cy="480060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Font typeface="Arial" pitchFamily="34" charset="0"/>
              <a:buNone/>
            </a:pPr>
            <a:r>
              <a:rPr lang="en-AU" sz="2600" b="1" u="sng" dirty="0" err="1"/>
              <a:t>Perbuatan</a:t>
            </a:r>
            <a:r>
              <a:rPr lang="en-AU" sz="2600" b="1" u="sng" dirty="0"/>
              <a:t> </a:t>
            </a:r>
            <a:r>
              <a:rPr lang="en-AU" sz="2600" b="1" u="sng" dirty="0" err="1"/>
              <a:t>Dilarang</a:t>
            </a:r>
            <a:endParaRPr lang="en-AU" sz="2600" b="1" u="sng" dirty="0"/>
          </a:p>
          <a:p>
            <a:pPr marL="114300" indent="0">
              <a:buFont typeface="Arial" pitchFamily="34" charset="0"/>
              <a:buNone/>
            </a:pPr>
            <a:endParaRPr lang="en-AU" sz="2300" b="1" dirty="0"/>
          </a:p>
          <a:p>
            <a:pPr marL="114300" indent="0">
              <a:buNone/>
            </a:pPr>
            <a:r>
              <a:rPr lang="en-AU" b="1" dirty="0" err="1"/>
              <a:t>Pasal</a:t>
            </a:r>
            <a:r>
              <a:rPr lang="en-AU" b="1" dirty="0"/>
              <a:t> 28</a:t>
            </a:r>
          </a:p>
          <a:p>
            <a:r>
              <a:rPr lang="en-AU" dirty="0" err="1"/>
              <a:t>Setiap</a:t>
            </a:r>
            <a:r>
              <a:rPr lang="en-AU" dirty="0"/>
              <a:t> Orang</a:t>
            </a:r>
          </a:p>
          <a:p>
            <a:r>
              <a:rPr lang="en-AU" dirty="0" err="1"/>
              <a:t>Dengan</a:t>
            </a:r>
            <a:r>
              <a:rPr lang="en-AU" dirty="0"/>
              <a:t> </a:t>
            </a:r>
            <a:r>
              <a:rPr lang="en-AU" dirty="0" err="1"/>
              <a:t>sengaja</a:t>
            </a:r>
            <a:r>
              <a:rPr lang="en-AU" dirty="0"/>
              <a:t> </a:t>
            </a:r>
            <a:r>
              <a:rPr lang="en-AU" dirty="0" err="1"/>
              <a:t>dan</a:t>
            </a:r>
            <a:r>
              <a:rPr lang="en-AU" dirty="0"/>
              <a:t> </a:t>
            </a:r>
            <a:r>
              <a:rPr lang="en-AU" dirty="0" err="1"/>
              <a:t>tanpa</a:t>
            </a:r>
            <a:r>
              <a:rPr lang="en-AU" dirty="0"/>
              <a:t> </a:t>
            </a:r>
            <a:r>
              <a:rPr lang="en-AU" dirty="0" err="1"/>
              <a:t>hak</a:t>
            </a:r>
            <a:endParaRPr lang="en-AU" dirty="0"/>
          </a:p>
          <a:p>
            <a:r>
              <a:rPr lang="en-AU" dirty="0" err="1"/>
              <a:t>Menyebarkan</a:t>
            </a:r>
            <a:endParaRPr lang="en-AU" dirty="0"/>
          </a:p>
          <a:p>
            <a:pPr lvl="1"/>
            <a:r>
              <a:rPr lang="en-AU" dirty="0"/>
              <a:t>Ayat 1: </a:t>
            </a:r>
            <a:r>
              <a:rPr lang="en-AU" dirty="0" err="1"/>
              <a:t>berita</a:t>
            </a:r>
            <a:r>
              <a:rPr lang="en-AU" dirty="0"/>
              <a:t> </a:t>
            </a:r>
            <a:r>
              <a:rPr lang="en-AU" dirty="0" err="1"/>
              <a:t>bohong</a:t>
            </a:r>
            <a:r>
              <a:rPr lang="en-AU" dirty="0"/>
              <a:t> </a:t>
            </a:r>
            <a:r>
              <a:rPr lang="en-AU" dirty="0" err="1"/>
              <a:t>dan</a:t>
            </a:r>
            <a:r>
              <a:rPr lang="en-AU" dirty="0"/>
              <a:t> </a:t>
            </a:r>
            <a:r>
              <a:rPr lang="en-AU" dirty="0" err="1"/>
              <a:t>menyesatkan</a:t>
            </a:r>
            <a:r>
              <a:rPr lang="en-AU" dirty="0"/>
              <a:t> yang </a:t>
            </a:r>
            <a:r>
              <a:rPr lang="en-AU" dirty="0" err="1"/>
              <a:t>mengakibatkan</a:t>
            </a:r>
            <a:r>
              <a:rPr lang="en-AU" dirty="0"/>
              <a:t> </a:t>
            </a:r>
            <a:r>
              <a:rPr lang="en-AU" dirty="0" err="1"/>
              <a:t>kerugian</a:t>
            </a:r>
            <a:r>
              <a:rPr lang="en-AU" dirty="0"/>
              <a:t> </a:t>
            </a:r>
            <a:r>
              <a:rPr lang="en-AU" dirty="0" err="1"/>
              <a:t>konsumen</a:t>
            </a:r>
            <a:r>
              <a:rPr lang="en-AU" dirty="0"/>
              <a:t> </a:t>
            </a:r>
            <a:r>
              <a:rPr lang="en-AU" dirty="0" err="1"/>
              <a:t>dalam</a:t>
            </a:r>
            <a:r>
              <a:rPr lang="en-AU" dirty="0"/>
              <a:t> </a:t>
            </a:r>
            <a:r>
              <a:rPr lang="en-AU" dirty="0" err="1"/>
              <a:t>Transaksi</a:t>
            </a:r>
            <a:r>
              <a:rPr lang="en-AU" dirty="0"/>
              <a:t> </a:t>
            </a:r>
            <a:r>
              <a:rPr lang="en-AU" dirty="0" err="1"/>
              <a:t>Elektronik</a:t>
            </a:r>
            <a:r>
              <a:rPr lang="en-AU" dirty="0"/>
              <a:t>.</a:t>
            </a:r>
          </a:p>
          <a:p>
            <a:pPr lvl="1"/>
            <a:r>
              <a:rPr lang="sv-SE" dirty="0"/>
              <a:t>Ayat 2: informasi yang ditujukan untuk menimbulkan rasa </a:t>
            </a:r>
            <a:r>
              <a:rPr lang="en-AU" dirty="0" err="1"/>
              <a:t>kebencian</a:t>
            </a:r>
            <a:r>
              <a:rPr lang="en-AU" dirty="0"/>
              <a:t> </a:t>
            </a:r>
            <a:r>
              <a:rPr lang="en-AU" dirty="0" err="1"/>
              <a:t>atau</a:t>
            </a:r>
            <a:r>
              <a:rPr lang="en-AU" dirty="0"/>
              <a:t> </a:t>
            </a:r>
            <a:r>
              <a:rPr lang="en-AU" dirty="0" err="1"/>
              <a:t>permusuhan</a:t>
            </a:r>
            <a:r>
              <a:rPr lang="en-AU" dirty="0"/>
              <a:t> </a:t>
            </a:r>
            <a:r>
              <a:rPr lang="en-AU" dirty="0" err="1"/>
              <a:t>individu</a:t>
            </a:r>
            <a:r>
              <a:rPr lang="en-AU" dirty="0"/>
              <a:t> </a:t>
            </a:r>
            <a:r>
              <a:rPr lang="en-AU" dirty="0" err="1"/>
              <a:t>dan</a:t>
            </a:r>
            <a:r>
              <a:rPr lang="en-AU" dirty="0"/>
              <a:t>/</a:t>
            </a:r>
            <a:r>
              <a:rPr lang="en-AU" dirty="0" err="1"/>
              <a:t>atau</a:t>
            </a:r>
            <a:r>
              <a:rPr lang="en-AU" dirty="0"/>
              <a:t> </a:t>
            </a:r>
            <a:r>
              <a:rPr lang="en-AU" dirty="0" err="1"/>
              <a:t>kelompok</a:t>
            </a:r>
            <a:r>
              <a:rPr lang="en-AU" dirty="0"/>
              <a:t> </a:t>
            </a:r>
            <a:r>
              <a:rPr lang="en-AU" dirty="0" err="1"/>
              <a:t>masyarakat</a:t>
            </a:r>
            <a:r>
              <a:rPr lang="en-AU" dirty="0"/>
              <a:t> </a:t>
            </a:r>
            <a:r>
              <a:rPr lang="en-AU" dirty="0" err="1"/>
              <a:t>tertentu</a:t>
            </a:r>
            <a:r>
              <a:rPr lang="en-AU" dirty="0"/>
              <a:t> </a:t>
            </a:r>
            <a:r>
              <a:rPr lang="en-AU" dirty="0" err="1"/>
              <a:t>berdasarkan</a:t>
            </a:r>
            <a:r>
              <a:rPr lang="en-AU" dirty="0"/>
              <a:t> </a:t>
            </a:r>
            <a:r>
              <a:rPr lang="en-AU" dirty="0" err="1"/>
              <a:t>atas</a:t>
            </a:r>
            <a:r>
              <a:rPr lang="en-AU" dirty="0"/>
              <a:t> </a:t>
            </a:r>
            <a:r>
              <a:rPr lang="en-AU" dirty="0" err="1"/>
              <a:t>suku</a:t>
            </a:r>
            <a:r>
              <a:rPr lang="en-AU" dirty="0"/>
              <a:t>, agama, </a:t>
            </a:r>
            <a:r>
              <a:rPr lang="en-AU" dirty="0" err="1"/>
              <a:t>ras</a:t>
            </a:r>
            <a:r>
              <a:rPr lang="en-AU" dirty="0"/>
              <a:t>, </a:t>
            </a:r>
            <a:r>
              <a:rPr lang="en-AU" dirty="0" err="1"/>
              <a:t>dan</a:t>
            </a:r>
            <a:r>
              <a:rPr lang="en-AU" dirty="0"/>
              <a:t> </a:t>
            </a:r>
            <a:r>
              <a:rPr lang="en-AU" dirty="0" err="1"/>
              <a:t>antargolongan</a:t>
            </a:r>
            <a:r>
              <a:rPr lang="en-AU" dirty="0"/>
              <a:t> (SARA).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78215" y="1600200"/>
            <a:ext cx="3727938" cy="480060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Font typeface="Arial" pitchFamily="34" charset="0"/>
              <a:buNone/>
            </a:pPr>
            <a:r>
              <a:rPr lang="en-AU" sz="2000" b="1" u="sng" dirty="0" err="1"/>
              <a:t>Pidana</a:t>
            </a:r>
            <a:endParaRPr lang="en-AU" sz="2000" b="1" u="sng" dirty="0"/>
          </a:p>
          <a:p>
            <a:pPr marL="114300" indent="0">
              <a:buFont typeface="Arial" pitchFamily="34" charset="0"/>
              <a:buNone/>
            </a:pPr>
            <a:endParaRPr lang="en-AU" sz="2300" b="1" dirty="0"/>
          </a:p>
          <a:p>
            <a:pPr marL="114300" indent="0" algn="ctr">
              <a:buNone/>
            </a:pPr>
            <a:r>
              <a:rPr lang="en-AU" sz="2000" b="1" dirty="0"/>
              <a:t>UU No 19 </a:t>
            </a:r>
            <a:r>
              <a:rPr lang="en-AU" sz="2000" b="1" dirty="0" err="1"/>
              <a:t>Tahun</a:t>
            </a:r>
            <a:r>
              <a:rPr lang="en-AU" sz="2000" b="1" dirty="0"/>
              <a:t> 2016: </a:t>
            </a:r>
            <a:r>
              <a:rPr lang="en-AU" sz="2000" b="1" dirty="0" err="1"/>
              <a:t>Pasal</a:t>
            </a:r>
            <a:r>
              <a:rPr lang="en-AU" sz="2000" b="1" dirty="0"/>
              <a:t> 45A</a:t>
            </a:r>
          </a:p>
          <a:p>
            <a:pPr marL="114300" indent="0" algn="ctr">
              <a:buNone/>
            </a:pPr>
            <a:r>
              <a:rPr lang="en-AU" sz="2000" b="1" dirty="0"/>
              <a:t>UU No 11 </a:t>
            </a:r>
            <a:r>
              <a:rPr lang="en-AU" sz="2000" b="1" dirty="0" err="1"/>
              <a:t>Tahun</a:t>
            </a:r>
            <a:r>
              <a:rPr lang="en-AU" sz="2000" b="1" dirty="0"/>
              <a:t> 2008: </a:t>
            </a:r>
            <a:r>
              <a:rPr lang="en-AU" sz="2000" b="1" dirty="0" err="1"/>
              <a:t>Pasal</a:t>
            </a:r>
            <a:r>
              <a:rPr lang="en-AU" sz="2000" b="1" dirty="0"/>
              <a:t> 45 </a:t>
            </a:r>
            <a:r>
              <a:rPr lang="en-AU" sz="2000" b="1" dirty="0" err="1"/>
              <a:t>ayat</a:t>
            </a:r>
            <a:r>
              <a:rPr lang="en-AU" sz="2000" b="1" dirty="0"/>
              <a:t> (2)</a:t>
            </a:r>
          </a:p>
          <a:p>
            <a:pPr marL="114300" indent="0">
              <a:buFont typeface="Arial" pitchFamily="34" charset="0"/>
              <a:buNone/>
            </a:pPr>
            <a:endParaRPr lang="en-AU" sz="2300" b="1" u="sng" dirty="0"/>
          </a:p>
          <a:p>
            <a:pPr marL="114300" indent="0">
              <a:buFont typeface="Arial" pitchFamily="34" charset="0"/>
              <a:buNone/>
            </a:pPr>
            <a:r>
              <a:rPr lang="en-AU" sz="2000" dirty="0" err="1"/>
              <a:t>Pidana</a:t>
            </a:r>
            <a:r>
              <a:rPr lang="en-AU" sz="2000" dirty="0"/>
              <a:t> </a:t>
            </a:r>
            <a:r>
              <a:rPr lang="en-AU" sz="2000" dirty="0" err="1"/>
              <a:t>penjara</a:t>
            </a:r>
            <a:r>
              <a:rPr lang="en-AU" sz="2000" dirty="0"/>
              <a:t> paling lama 6 </a:t>
            </a:r>
            <a:r>
              <a:rPr lang="en-AU" sz="2000" dirty="0" err="1"/>
              <a:t>tahun</a:t>
            </a:r>
            <a:r>
              <a:rPr lang="en-AU" sz="2000" dirty="0"/>
              <a:t> </a:t>
            </a:r>
            <a:r>
              <a:rPr lang="en-AU" sz="2000" dirty="0" err="1"/>
              <a:t>dan</a:t>
            </a:r>
            <a:r>
              <a:rPr lang="en-AU" sz="2000" dirty="0"/>
              <a:t> </a:t>
            </a:r>
            <a:r>
              <a:rPr lang="en-AU" sz="2000" dirty="0" err="1"/>
              <a:t>atau</a:t>
            </a:r>
            <a:r>
              <a:rPr lang="en-AU" sz="2000" dirty="0"/>
              <a:t> </a:t>
            </a:r>
            <a:r>
              <a:rPr lang="en-AU" sz="2000" dirty="0" err="1"/>
              <a:t>denda</a:t>
            </a:r>
            <a:r>
              <a:rPr lang="en-AU" sz="2000" dirty="0"/>
              <a:t> paling </a:t>
            </a:r>
            <a:r>
              <a:rPr lang="en-AU" sz="2000" dirty="0" err="1"/>
              <a:t>banyak</a:t>
            </a:r>
            <a:r>
              <a:rPr lang="en-AU" sz="2000" dirty="0"/>
              <a:t> 1 </a:t>
            </a:r>
            <a:r>
              <a:rPr lang="en-AU" sz="2000" dirty="0" err="1"/>
              <a:t>milyar</a:t>
            </a:r>
            <a:endParaRPr lang="en-AU" sz="20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AU" dirty="0"/>
              <a:t>Content Related Offence</a:t>
            </a:r>
          </a:p>
        </p:txBody>
      </p:sp>
    </p:spTree>
    <p:extLst>
      <p:ext uri="{BB962C8B-B14F-4D97-AF65-F5344CB8AC3E}">
        <p14:creationId xmlns:p14="http://schemas.microsoft.com/office/powerpoint/2010/main" val="734055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00200"/>
            <a:ext cx="3727938" cy="480060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Font typeface="Arial" pitchFamily="34" charset="0"/>
              <a:buNone/>
            </a:pPr>
            <a:r>
              <a:rPr lang="en-AU" sz="2000" b="1" u="sng" dirty="0" err="1"/>
              <a:t>Perbuatan</a:t>
            </a:r>
            <a:r>
              <a:rPr lang="en-AU" sz="2000" b="1" u="sng" dirty="0"/>
              <a:t> </a:t>
            </a:r>
            <a:r>
              <a:rPr lang="en-AU" sz="2000" b="1" u="sng" dirty="0" err="1"/>
              <a:t>Dilarang</a:t>
            </a:r>
            <a:endParaRPr lang="en-AU" sz="2000" b="1" u="sng" dirty="0"/>
          </a:p>
          <a:p>
            <a:pPr marL="114300" indent="0">
              <a:buFont typeface="Arial" pitchFamily="34" charset="0"/>
              <a:buNone/>
            </a:pPr>
            <a:endParaRPr lang="en-AU" sz="2300" b="1" dirty="0"/>
          </a:p>
          <a:p>
            <a:pPr marL="114300" indent="0">
              <a:buNone/>
            </a:pPr>
            <a:r>
              <a:rPr lang="en-AU" b="1" dirty="0" err="1"/>
              <a:t>Pasal</a:t>
            </a:r>
            <a:r>
              <a:rPr lang="en-AU" b="1" dirty="0"/>
              <a:t> 29</a:t>
            </a:r>
          </a:p>
          <a:p>
            <a:r>
              <a:rPr lang="en-AU" dirty="0" err="1"/>
              <a:t>Setiap</a:t>
            </a:r>
            <a:r>
              <a:rPr lang="en-AU" dirty="0"/>
              <a:t> Orang</a:t>
            </a:r>
          </a:p>
          <a:p>
            <a:r>
              <a:rPr lang="en-AU" dirty="0" err="1"/>
              <a:t>Dengan</a:t>
            </a:r>
            <a:r>
              <a:rPr lang="en-AU" dirty="0"/>
              <a:t> </a:t>
            </a:r>
            <a:r>
              <a:rPr lang="en-AU" dirty="0" err="1"/>
              <a:t>sengaja</a:t>
            </a:r>
            <a:r>
              <a:rPr lang="en-AU" dirty="0"/>
              <a:t> </a:t>
            </a:r>
            <a:r>
              <a:rPr lang="en-AU" dirty="0" err="1"/>
              <a:t>dan</a:t>
            </a:r>
            <a:r>
              <a:rPr lang="en-AU" dirty="0"/>
              <a:t> </a:t>
            </a:r>
            <a:r>
              <a:rPr lang="en-AU" dirty="0" err="1"/>
              <a:t>tanpa</a:t>
            </a:r>
            <a:r>
              <a:rPr lang="en-AU" dirty="0"/>
              <a:t> </a:t>
            </a:r>
            <a:r>
              <a:rPr lang="en-AU" dirty="0" err="1"/>
              <a:t>hak</a:t>
            </a:r>
            <a:endParaRPr lang="en-AU" dirty="0"/>
          </a:p>
          <a:p>
            <a:r>
              <a:rPr lang="en-AU" dirty="0" err="1"/>
              <a:t>Mengirimkan</a:t>
            </a:r>
            <a:r>
              <a:rPr lang="en-AU" dirty="0"/>
              <a:t> </a:t>
            </a:r>
            <a:r>
              <a:rPr lang="en-AU" dirty="0" err="1"/>
              <a:t>Informasi</a:t>
            </a:r>
            <a:r>
              <a:rPr lang="en-AU" dirty="0"/>
              <a:t> </a:t>
            </a:r>
            <a:r>
              <a:rPr lang="en-AU" dirty="0" err="1"/>
              <a:t>Elektronik</a:t>
            </a:r>
            <a:r>
              <a:rPr lang="en-AU" dirty="0"/>
              <a:t> </a:t>
            </a:r>
            <a:r>
              <a:rPr lang="en-AU" dirty="0" err="1"/>
              <a:t>dan</a:t>
            </a:r>
            <a:r>
              <a:rPr lang="en-AU" dirty="0"/>
              <a:t>/</a:t>
            </a:r>
            <a:r>
              <a:rPr lang="en-AU" dirty="0" err="1"/>
              <a:t>atau</a:t>
            </a:r>
            <a:r>
              <a:rPr lang="en-AU" dirty="0"/>
              <a:t> </a:t>
            </a:r>
            <a:r>
              <a:rPr lang="en-AU" dirty="0" err="1"/>
              <a:t>Dokumen</a:t>
            </a:r>
            <a:r>
              <a:rPr lang="en-AU" dirty="0"/>
              <a:t> </a:t>
            </a:r>
            <a:r>
              <a:rPr lang="en-AU" dirty="0" err="1"/>
              <a:t>Elektronik</a:t>
            </a:r>
            <a:endParaRPr lang="en-AU" dirty="0"/>
          </a:p>
          <a:p>
            <a:r>
              <a:rPr lang="en-AU" dirty="0"/>
              <a:t>Yang </a:t>
            </a:r>
            <a:r>
              <a:rPr lang="en-AU" dirty="0" err="1"/>
              <a:t>berisi</a:t>
            </a:r>
            <a:r>
              <a:rPr lang="en-AU" dirty="0"/>
              <a:t> </a:t>
            </a:r>
            <a:r>
              <a:rPr lang="fi-FI" dirty="0"/>
              <a:t>ancaman kekerasan atau menakut-nakuti yang ditujukan </a:t>
            </a:r>
            <a:r>
              <a:rPr lang="en-AU" dirty="0" err="1"/>
              <a:t>secara</a:t>
            </a:r>
            <a:r>
              <a:rPr lang="en-AU" dirty="0"/>
              <a:t> </a:t>
            </a:r>
            <a:r>
              <a:rPr lang="en-AU" dirty="0" err="1"/>
              <a:t>pribadi</a:t>
            </a:r>
            <a:r>
              <a:rPr lang="en-AU" dirty="0"/>
              <a:t>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478215" y="1600200"/>
            <a:ext cx="3727938" cy="480060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Font typeface="Arial" pitchFamily="34" charset="0"/>
              <a:buNone/>
            </a:pPr>
            <a:r>
              <a:rPr lang="en-AU" sz="2000" b="1" u="sng" dirty="0" err="1"/>
              <a:t>Pidana</a:t>
            </a:r>
            <a:endParaRPr lang="en-AU" sz="2000" b="1" u="sng" dirty="0"/>
          </a:p>
          <a:p>
            <a:pPr marL="114300" indent="0">
              <a:buFont typeface="Arial" pitchFamily="34" charset="0"/>
              <a:buNone/>
            </a:pPr>
            <a:endParaRPr lang="en-AU" sz="2300" b="1" dirty="0"/>
          </a:p>
          <a:p>
            <a:pPr marL="114300" indent="0" algn="ctr">
              <a:buFont typeface="Arial" pitchFamily="34" charset="0"/>
              <a:buNone/>
            </a:pPr>
            <a:r>
              <a:rPr lang="en-AU" b="1" dirty="0"/>
              <a:t>UU No 19 </a:t>
            </a:r>
            <a:r>
              <a:rPr lang="en-AU" b="1" dirty="0" err="1"/>
              <a:t>Tahun</a:t>
            </a:r>
            <a:r>
              <a:rPr lang="en-AU" b="1" dirty="0"/>
              <a:t> 2016: </a:t>
            </a:r>
            <a:r>
              <a:rPr lang="en-AU" b="1" dirty="0" err="1"/>
              <a:t>Pasal</a:t>
            </a:r>
            <a:r>
              <a:rPr lang="en-AU" b="1" dirty="0"/>
              <a:t> 45B</a:t>
            </a:r>
          </a:p>
          <a:p>
            <a:pPr marL="114300" indent="0">
              <a:buFont typeface="Arial" pitchFamily="34" charset="0"/>
              <a:buNone/>
            </a:pPr>
            <a:endParaRPr lang="en-AU" sz="2300" b="1" u="sng" dirty="0"/>
          </a:p>
          <a:p>
            <a:pPr marL="114300" indent="0">
              <a:buFont typeface="Arial" pitchFamily="34" charset="0"/>
              <a:buNone/>
            </a:pPr>
            <a:r>
              <a:rPr lang="en-AU" sz="2000" dirty="0" err="1"/>
              <a:t>Pidana</a:t>
            </a:r>
            <a:r>
              <a:rPr lang="en-AU" sz="2000" dirty="0"/>
              <a:t> </a:t>
            </a:r>
            <a:r>
              <a:rPr lang="en-AU" sz="2000" dirty="0" err="1"/>
              <a:t>penjara</a:t>
            </a:r>
            <a:r>
              <a:rPr lang="en-AU" sz="2000" dirty="0"/>
              <a:t> paling lama 4 </a:t>
            </a:r>
            <a:r>
              <a:rPr lang="en-AU" sz="2000" dirty="0" err="1"/>
              <a:t>tahun</a:t>
            </a:r>
            <a:r>
              <a:rPr lang="en-AU" sz="2000" dirty="0"/>
              <a:t> </a:t>
            </a:r>
            <a:r>
              <a:rPr lang="en-AU" sz="2000" dirty="0" err="1"/>
              <a:t>dan</a:t>
            </a:r>
            <a:r>
              <a:rPr lang="en-AU" sz="2000" dirty="0"/>
              <a:t> </a:t>
            </a:r>
            <a:r>
              <a:rPr lang="en-AU" sz="2000" dirty="0" err="1"/>
              <a:t>atau</a:t>
            </a:r>
            <a:r>
              <a:rPr lang="en-AU" sz="2000" dirty="0"/>
              <a:t> </a:t>
            </a:r>
            <a:r>
              <a:rPr lang="en-AU" sz="2000" dirty="0" err="1"/>
              <a:t>denda</a:t>
            </a:r>
            <a:r>
              <a:rPr lang="en-AU" sz="2000" dirty="0"/>
              <a:t> paling </a:t>
            </a:r>
            <a:r>
              <a:rPr lang="en-AU" sz="2000" dirty="0" err="1"/>
              <a:t>banyak</a:t>
            </a:r>
            <a:r>
              <a:rPr lang="en-AU" sz="2000" dirty="0"/>
              <a:t> 750 </a:t>
            </a:r>
            <a:r>
              <a:rPr lang="en-AU" sz="2000" dirty="0" err="1"/>
              <a:t>juta</a:t>
            </a:r>
            <a:endParaRPr lang="en-AU" sz="2000" dirty="0"/>
          </a:p>
          <a:p>
            <a:pPr marL="114300" indent="0">
              <a:buFont typeface="Arial" pitchFamily="34" charset="0"/>
              <a:buNone/>
            </a:pPr>
            <a:endParaRPr lang="en-AU" sz="2000" dirty="0"/>
          </a:p>
          <a:p>
            <a:pPr marL="114300" indent="0" algn="ctr">
              <a:buNone/>
            </a:pPr>
            <a:r>
              <a:rPr lang="en-AU" sz="2300" b="1" dirty="0"/>
              <a:t>UU No 11 </a:t>
            </a:r>
            <a:r>
              <a:rPr lang="en-AU" sz="2300" b="1" dirty="0" err="1"/>
              <a:t>Tahun</a:t>
            </a:r>
            <a:r>
              <a:rPr lang="en-AU" sz="2300" b="1" dirty="0"/>
              <a:t> 2008: </a:t>
            </a:r>
            <a:r>
              <a:rPr lang="en-AU" sz="2300" b="1" dirty="0" err="1"/>
              <a:t>Pasal</a:t>
            </a:r>
            <a:r>
              <a:rPr lang="en-AU" sz="2300" b="1" dirty="0"/>
              <a:t> 45 </a:t>
            </a:r>
            <a:r>
              <a:rPr lang="en-AU" sz="2300" b="1" dirty="0" err="1"/>
              <a:t>ayat</a:t>
            </a:r>
            <a:r>
              <a:rPr lang="en-AU" sz="2300" b="1" dirty="0"/>
              <a:t> (3)</a:t>
            </a:r>
          </a:p>
          <a:p>
            <a:pPr marL="114300" indent="0">
              <a:buNone/>
            </a:pPr>
            <a:endParaRPr lang="en-AU" sz="2300" b="1" u="sng" dirty="0"/>
          </a:p>
          <a:p>
            <a:pPr marL="114300" indent="0">
              <a:buNone/>
            </a:pPr>
            <a:r>
              <a:rPr lang="en-AU" sz="2000" dirty="0" err="1"/>
              <a:t>Pidana</a:t>
            </a:r>
            <a:r>
              <a:rPr lang="en-AU" sz="2000" dirty="0"/>
              <a:t> </a:t>
            </a:r>
            <a:r>
              <a:rPr lang="en-AU" sz="2000" dirty="0" err="1"/>
              <a:t>penjara</a:t>
            </a:r>
            <a:r>
              <a:rPr lang="en-AU" sz="2000" dirty="0"/>
              <a:t> paling lama 12 </a:t>
            </a:r>
            <a:r>
              <a:rPr lang="en-AU" sz="2000" dirty="0" err="1"/>
              <a:t>tahun</a:t>
            </a:r>
            <a:r>
              <a:rPr lang="en-AU" sz="2000" dirty="0"/>
              <a:t> </a:t>
            </a:r>
            <a:r>
              <a:rPr lang="en-AU" sz="2000" dirty="0" err="1"/>
              <a:t>dan</a:t>
            </a:r>
            <a:r>
              <a:rPr lang="en-AU" sz="2000" dirty="0"/>
              <a:t> </a:t>
            </a:r>
            <a:r>
              <a:rPr lang="en-AU" sz="2000" dirty="0" err="1"/>
              <a:t>atau</a:t>
            </a:r>
            <a:r>
              <a:rPr lang="en-AU" sz="2000" dirty="0"/>
              <a:t> </a:t>
            </a:r>
            <a:r>
              <a:rPr lang="en-AU" sz="2000" dirty="0" err="1"/>
              <a:t>denda</a:t>
            </a:r>
            <a:r>
              <a:rPr lang="en-AU" sz="2000" dirty="0"/>
              <a:t> paling </a:t>
            </a:r>
            <a:r>
              <a:rPr lang="en-AU" sz="2000" dirty="0" err="1"/>
              <a:t>banyak</a:t>
            </a:r>
            <a:r>
              <a:rPr lang="en-AU" sz="2000" dirty="0"/>
              <a:t> 2 </a:t>
            </a:r>
            <a:r>
              <a:rPr lang="en-AU" sz="2000" dirty="0" err="1"/>
              <a:t>milyar</a:t>
            </a:r>
            <a:endParaRPr lang="en-AU" sz="2000" dirty="0"/>
          </a:p>
          <a:p>
            <a:pPr marL="114300" indent="0">
              <a:buFont typeface="Arial" pitchFamily="34" charset="0"/>
              <a:buNone/>
            </a:pPr>
            <a:endParaRPr lang="en-AU" sz="200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AU" dirty="0"/>
              <a:t>Content Related Offence</a:t>
            </a:r>
          </a:p>
        </p:txBody>
      </p:sp>
    </p:spTree>
    <p:extLst>
      <p:ext uri="{BB962C8B-B14F-4D97-AF65-F5344CB8AC3E}">
        <p14:creationId xmlns:p14="http://schemas.microsoft.com/office/powerpoint/2010/main" val="2185849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3727938" cy="480060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Font typeface="Arial" pitchFamily="34" charset="0"/>
              <a:buNone/>
            </a:pPr>
            <a:r>
              <a:rPr lang="en-AU" b="1" u="sng" dirty="0" err="1"/>
              <a:t>Perbuatan</a:t>
            </a:r>
            <a:r>
              <a:rPr lang="en-AU" b="1" u="sng" dirty="0"/>
              <a:t> </a:t>
            </a:r>
            <a:r>
              <a:rPr lang="en-AU" b="1" u="sng" dirty="0" err="1"/>
              <a:t>Dilarang</a:t>
            </a:r>
            <a:endParaRPr lang="en-AU" b="1" u="sng" dirty="0"/>
          </a:p>
          <a:p>
            <a:pPr marL="114300" indent="0">
              <a:buFont typeface="Arial" pitchFamily="34" charset="0"/>
              <a:buNone/>
            </a:pPr>
            <a:endParaRPr lang="en-AU" sz="2300" b="1" dirty="0"/>
          </a:p>
          <a:p>
            <a:pPr marL="114300" indent="0">
              <a:buNone/>
            </a:pPr>
            <a:r>
              <a:rPr lang="en-AU" b="1" dirty="0" err="1"/>
              <a:t>Pasal</a:t>
            </a:r>
            <a:r>
              <a:rPr lang="en-AU" b="1" dirty="0"/>
              <a:t> 30</a:t>
            </a:r>
          </a:p>
          <a:p>
            <a:r>
              <a:rPr lang="en-AU" sz="2000" dirty="0" err="1"/>
              <a:t>Setiap</a:t>
            </a:r>
            <a:r>
              <a:rPr lang="en-AU" sz="2000" dirty="0"/>
              <a:t> Orang</a:t>
            </a:r>
          </a:p>
          <a:p>
            <a:r>
              <a:rPr lang="en-AU" sz="2000" dirty="0" err="1"/>
              <a:t>Dengan</a:t>
            </a:r>
            <a:r>
              <a:rPr lang="en-AU" sz="2000" dirty="0"/>
              <a:t> </a:t>
            </a:r>
            <a:r>
              <a:rPr lang="en-AU" sz="2000" dirty="0" err="1"/>
              <a:t>sengaja</a:t>
            </a:r>
            <a:r>
              <a:rPr lang="en-AU" sz="2000" dirty="0"/>
              <a:t> </a:t>
            </a:r>
            <a:r>
              <a:rPr lang="en-AU" sz="2000" dirty="0" err="1"/>
              <a:t>dan</a:t>
            </a:r>
            <a:r>
              <a:rPr lang="en-AU" sz="2000" dirty="0"/>
              <a:t> </a:t>
            </a:r>
            <a:r>
              <a:rPr lang="en-AU" sz="2000" dirty="0" err="1"/>
              <a:t>tanpa</a:t>
            </a:r>
            <a:r>
              <a:rPr lang="en-AU" sz="2000" dirty="0"/>
              <a:t> </a:t>
            </a:r>
            <a:r>
              <a:rPr lang="en-AU" sz="2000" dirty="0" err="1"/>
              <a:t>hak</a:t>
            </a:r>
            <a:r>
              <a:rPr lang="en-AU" sz="2000" dirty="0"/>
              <a:t> </a:t>
            </a:r>
            <a:r>
              <a:rPr lang="en-AU" sz="2000" dirty="0" err="1"/>
              <a:t>atau</a:t>
            </a:r>
            <a:r>
              <a:rPr lang="en-AU" sz="2000" dirty="0"/>
              <a:t> </a:t>
            </a:r>
            <a:r>
              <a:rPr lang="en-AU" sz="2000" dirty="0" err="1"/>
              <a:t>melawan</a:t>
            </a:r>
            <a:r>
              <a:rPr lang="en-AU" sz="2000" dirty="0"/>
              <a:t> </a:t>
            </a:r>
            <a:r>
              <a:rPr lang="en-AU" sz="2000" dirty="0" err="1"/>
              <a:t>hukum</a:t>
            </a:r>
            <a:r>
              <a:rPr lang="en-AU" sz="2000" dirty="0"/>
              <a:t> </a:t>
            </a:r>
          </a:p>
          <a:p>
            <a:r>
              <a:rPr lang="en-AU" sz="2000" dirty="0" err="1"/>
              <a:t>Mengakses</a:t>
            </a:r>
            <a:r>
              <a:rPr lang="en-AU" sz="2000" dirty="0"/>
              <a:t> </a:t>
            </a:r>
            <a:r>
              <a:rPr lang="en-AU" sz="2000" dirty="0" err="1"/>
              <a:t>Komputer</a:t>
            </a:r>
            <a:r>
              <a:rPr lang="en-AU" sz="2000" dirty="0"/>
              <a:t> </a:t>
            </a:r>
            <a:r>
              <a:rPr lang="en-AU" sz="2000" dirty="0" err="1"/>
              <a:t>dan</a:t>
            </a:r>
            <a:r>
              <a:rPr lang="en-AU" sz="2000" dirty="0"/>
              <a:t>/</a:t>
            </a:r>
            <a:r>
              <a:rPr lang="en-AU" sz="2000" dirty="0" err="1"/>
              <a:t>atau</a:t>
            </a:r>
            <a:r>
              <a:rPr lang="en-AU" sz="2000" dirty="0"/>
              <a:t> </a:t>
            </a:r>
            <a:r>
              <a:rPr lang="en-AU" sz="2000" dirty="0" err="1"/>
              <a:t>Sistem</a:t>
            </a:r>
            <a:r>
              <a:rPr lang="en-AU" sz="2000" dirty="0"/>
              <a:t> </a:t>
            </a:r>
            <a:r>
              <a:rPr lang="en-AU" sz="2000" dirty="0" err="1"/>
              <a:t>Elektronik</a:t>
            </a:r>
            <a:r>
              <a:rPr lang="en-AU" sz="2000" dirty="0"/>
              <a:t> </a:t>
            </a:r>
            <a:r>
              <a:rPr lang="en-AU" sz="2000" dirty="0" err="1"/>
              <a:t>milik</a:t>
            </a:r>
            <a:r>
              <a:rPr lang="en-AU" sz="2000" dirty="0"/>
              <a:t> Orang lain </a:t>
            </a:r>
            <a:r>
              <a:rPr lang="en-AU" sz="2000" dirty="0" err="1"/>
              <a:t>dengan</a:t>
            </a:r>
            <a:r>
              <a:rPr lang="en-AU" sz="2000" dirty="0"/>
              <a:t> </a:t>
            </a:r>
            <a:r>
              <a:rPr lang="en-AU" sz="2000" dirty="0" err="1"/>
              <a:t>cara</a:t>
            </a:r>
            <a:r>
              <a:rPr lang="en-AU" sz="2000" dirty="0"/>
              <a:t> </a:t>
            </a:r>
            <a:r>
              <a:rPr lang="en-AU" sz="2000" dirty="0" err="1"/>
              <a:t>apa</a:t>
            </a:r>
            <a:r>
              <a:rPr lang="en-AU" sz="2000" dirty="0"/>
              <a:t> pun.</a:t>
            </a:r>
          </a:p>
          <a:p>
            <a:r>
              <a:rPr lang="en-AU" sz="2000" dirty="0"/>
              <a:t>Ayat 2: Deng</a:t>
            </a:r>
            <a:r>
              <a:rPr lang="es-ES" sz="2000" dirty="0" err="1"/>
              <a:t>an</a:t>
            </a:r>
            <a:r>
              <a:rPr lang="es-ES" sz="2000" dirty="0"/>
              <a:t> </a:t>
            </a:r>
            <a:r>
              <a:rPr lang="es-ES" sz="2000" dirty="0" err="1"/>
              <a:t>tujuan</a:t>
            </a:r>
            <a:r>
              <a:rPr lang="es-ES" sz="2000" dirty="0"/>
              <a:t> </a:t>
            </a:r>
            <a:r>
              <a:rPr lang="es-ES" sz="2000" dirty="0" err="1"/>
              <a:t>untuk</a:t>
            </a:r>
            <a:r>
              <a:rPr lang="es-ES" sz="2000" dirty="0"/>
              <a:t> </a:t>
            </a:r>
            <a:r>
              <a:rPr lang="es-ES" sz="2000" dirty="0" err="1"/>
              <a:t>memperoleh</a:t>
            </a:r>
            <a:r>
              <a:rPr lang="es-ES" sz="2000" dirty="0"/>
              <a:t> </a:t>
            </a:r>
            <a:r>
              <a:rPr lang="en-AU" sz="2000" dirty="0" err="1"/>
              <a:t>Informasi</a:t>
            </a:r>
            <a:r>
              <a:rPr lang="en-AU" sz="2000" dirty="0"/>
              <a:t> </a:t>
            </a:r>
            <a:r>
              <a:rPr lang="en-AU" sz="2000" dirty="0" err="1"/>
              <a:t>Elektronik</a:t>
            </a:r>
            <a:r>
              <a:rPr lang="en-AU" sz="2000" dirty="0"/>
              <a:t> </a:t>
            </a:r>
            <a:r>
              <a:rPr lang="en-AU" sz="2000" dirty="0" err="1"/>
              <a:t>dan</a:t>
            </a:r>
            <a:r>
              <a:rPr lang="en-AU" sz="2000" dirty="0"/>
              <a:t>/</a:t>
            </a:r>
            <a:r>
              <a:rPr lang="en-AU" sz="2000" dirty="0" err="1"/>
              <a:t>atau</a:t>
            </a:r>
            <a:r>
              <a:rPr lang="en-AU" sz="2000" dirty="0"/>
              <a:t> </a:t>
            </a:r>
            <a:r>
              <a:rPr lang="en-AU" sz="2000" dirty="0" err="1"/>
              <a:t>Dokumen</a:t>
            </a:r>
            <a:r>
              <a:rPr lang="en-AU" sz="2000" dirty="0"/>
              <a:t> </a:t>
            </a:r>
            <a:r>
              <a:rPr lang="en-AU" sz="2000" dirty="0" err="1"/>
              <a:t>Elektronik</a:t>
            </a:r>
            <a:r>
              <a:rPr lang="en-AU" sz="2000" dirty="0"/>
              <a:t>.</a:t>
            </a:r>
          </a:p>
          <a:p>
            <a:r>
              <a:rPr lang="en-AU" sz="2000" dirty="0"/>
              <a:t>Ayat 3: D</a:t>
            </a:r>
            <a:r>
              <a:rPr lang="es-ES" sz="2000" dirty="0" err="1"/>
              <a:t>engan</a:t>
            </a:r>
            <a:r>
              <a:rPr lang="es-ES" sz="2000" dirty="0"/>
              <a:t> </a:t>
            </a:r>
            <a:r>
              <a:rPr lang="es-ES" sz="2000" dirty="0" err="1"/>
              <a:t>melanggar</a:t>
            </a:r>
            <a:r>
              <a:rPr lang="es-ES" sz="2000" dirty="0"/>
              <a:t>, </a:t>
            </a:r>
            <a:r>
              <a:rPr lang="es-ES" sz="2000" dirty="0" err="1"/>
              <a:t>menerobos</a:t>
            </a:r>
            <a:r>
              <a:rPr lang="es-ES" sz="2000" dirty="0"/>
              <a:t>, </a:t>
            </a:r>
            <a:r>
              <a:rPr lang="pt-BR" sz="2000" dirty="0"/>
              <a:t>melampaui, atau menjebol sistem pengamanan.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78215" y="1600200"/>
            <a:ext cx="3727938" cy="480060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Font typeface="Arial" pitchFamily="34" charset="0"/>
              <a:buNone/>
            </a:pPr>
            <a:r>
              <a:rPr lang="en-AU" sz="2400" b="1" u="sng" dirty="0" err="1"/>
              <a:t>Pidana</a:t>
            </a:r>
            <a:endParaRPr lang="en-AU" sz="2400" b="1" u="sng" dirty="0"/>
          </a:p>
          <a:p>
            <a:pPr marL="114300" indent="0">
              <a:buFont typeface="Arial" pitchFamily="34" charset="0"/>
              <a:buNone/>
            </a:pPr>
            <a:endParaRPr lang="en-AU" sz="2300" b="1" dirty="0"/>
          </a:p>
          <a:p>
            <a:pPr marL="114300" indent="0" algn="ctr">
              <a:buFont typeface="Arial" pitchFamily="34" charset="0"/>
              <a:buNone/>
            </a:pPr>
            <a:r>
              <a:rPr lang="en-AU" sz="2300" b="1" dirty="0" err="1"/>
              <a:t>Pasal</a:t>
            </a:r>
            <a:r>
              <a:rPr lang="en-AU" sz="2300" b="1" dirty="0"/>
              <a:t> 46</a:t>
            </a:r>
          </a:p>
          <a:p>
            <a:pPr marL="114300" indent="0">
              <a:buFont typeface="Arial" pitchFamily="34" charset="0"/>
              <a:buNone/>
            </a:pPr>
            <a:endParaRPr lang="en-AU" sz="2300" b="1" u="sng" dirty="0"/>
          </a:p>
          <a:p>
            <a:pPr marL="571500" indent="-457200">
              <a:buFont typeface="+mj-lt"/>
              <a:buAutoNum type="arabicPeriod"/>
            </a:pPr>
            <a:r>
              <a:rPr lang="en-AU" sz="2000" dirty="0" err="1"/>
              <a:t>Maks</a:t>
            </a:r>
            <a:r>
              <a:rPr lang="en-AU" sz="2000" dirty="0"/>
              <a:t> 6 </a:t>
            </a:r>
            <a:r>
              <a:rPr lang="en-AU" sz="2000" dirty="0" err="1"/>
              <a:t>th</a:t>
            </a:r>
            <a:r>
              <a:rPr lang="en-AU" sz="2000" dirty="0"/>
              <a:t> &amp;/ </a:t>
            </a:r>
            <a:r>
              <a:rPr lang="en-AU" sz="2000" dirty="0" err="1"/>
              <a:t>denda</a:t>
            </a:r>
            <a:r>
              <a:rPr lang="en-AU" sz="2000" dirty="0"/>
              <a:t> </a:t>
            </a:r>
            <a:r>
              <a:rPr lang="en-AU" sz="2000" dirty="0" err="1"/>
              <a:t>Rp</a:t>
            </a:r>
            <a:r>
              <a:rPr lang="en-AU" sz="2000" dirty="0"/>
              <a:t>. 600 </a:t>
            </a:r>
            <a:r>
              <a:rPr lang="en-AU" sz="2000" dirty="0" err="1"/>
              <a:t>jt</a:t>
            </a:r>
            <a:endParaRPr lang="en-AU" sz="2000" dirty="0"/>
          </a:p>
          <a:p>
            <a:pPr marL="571500" indent="-457200">
              <a:buFont typeface="+mj-lt"/>
              <a:buAutoNum type="arabicPeriod"/>
            </a:pPr>
            <a:r>
              <a:rPr lang="en-AU" sz="2000" dirty="0" err="1"/>
              <a:t>Maks</a:t>
            </a:r>
            <a:r>
              <a:rPr lang="en-AU" sz="2000" dirty="0"/>
              <a:t> 7 </a:t>
            </a:r>
            <a:r>
              <a:rPr lang="en-AU" sz="2000" dirty="0" err="1"/>
              <a:t>th</a:t>
            </a:r>
            <a:r>
              <a:rPr lang="en-AU" sz="2000" dirty="0"/>
              <a:t> &amp;/ </a:t>
            </a:r>
            <a:r>
              <a:rPr lang="en-AU" sz="2000" dirty="0" err="1"/>
              <a:t>denda</a:t>
            </a:r>
            <a:r>
              <a:rPr lang="en-AU" sz="2000" dirty="0"/>
              <a:t> </a:t>
            </a:r>
            <a:r>
              <a:rPr lang="en-AU" sz="2000" dirty="0" err="1"/>
              <a:t>Rp</a:t>
            </a:r>
            <a:r>
              <a:rPr lang="en-AU" sz="2000" dirty="0"/>
              <a:t>. 700 </a:t>
            </a:r>
            <a:r>
              <a:rPr lang="en-AU" sz="2000" dirty="0" err="1"/>
              <a:t>jt</a:t>
            </a:r>
            <a:endParaRPr lang="en-AU" sz="2000" dirty="0"/>
          </a:p>
          <a:p>
            <a:pPr marL="571500" indent="-457200">
              <a:buFont typeface="+mj-lt"/>
              <a:buAutoNum type="arabicPeriod"/>
            </a:pPr>
            <a:r>
              <a:rPr lang="en-AU" sz="2000" dirty="0" err="1"/>
              <a:t>Maks</a:t>
            </a:r>
            <a:r>
              <a:rPr lang="en-AU" sz="2000" dirty="0"/>
              <a:t> 8 </a:t>
            </a:r>
            <a:r>
              <a:rPr lang="en-AU" sz="2000" dirty="0" err="1"/>
              <a:t>th</a:t>
            </a:r>
            <a:r>
              <a:rPr lang="en-AU" sz="2000" dirty="0"/>
              <a:t> &amp;/ </a:t>
            </a:r>
            <a:r>
              <a:rPr lang="en-AU" sz="2000" dirty="0" err="1"/>
              <a:t>denda</a:t>
            </a:r>
            <a:r>
              <a:rPr lang="en-AU" sz="2000" dirty="0"/>
              <a:t> </a:t>
            </a:r>
            <a:r>
              <a:rPr lang="en-AU" sz="2000" dirty="0" err="1"/>
              <a:t>Rp</a:t>
            </a:r>
            <a:r>
              <a:rPr lang="en-AU" sz="2000" dirty="0"/>
              <a:t>. 800 </a:t>
            </a:r>
            <a:r>
              <a:rPr lang="en-AU" sz="2000" dirty="0" err="1"/>
              <a:t>jt</a:t>
            </a:r>
            <a:endParaRPr lang="en-AU" sz="2000" dirty="0"/>
          </a:p>
          <a:p>
            <a:pPr marL="114300" indent="0">
              <a:buNone/>
            </a:pPr>
            <a:endParaRPr lang="en-AU" sz="2000" dirty="0"/>
          </a:p>
          <a:p>
            <a:pPr marL="114300" indent="0">
              <a:buNone/>
            </a:pPr>
            <a:endParaRPr lang="en-AU" sz="2000" dirty="0"/>
          </a:p>
          <a:p>
            <a:pPr marL="114300" indent="0">
              <a:buNone/>
            </a:pPr>
            <a:r>
              <a:rPr lang="en-AU" sz="2000" b="1" dirty="0" err="1"/>
              <a:t>Penjelasan</a:t>
            </a:r>
            <a:r>
              <a:rPr lang="en-AU" sz="2000" b="1" dirty="0"/>
              <a:t> </a:t>
            </a:r>
            <a:r>
              <a:rPr lang="en-AU" sz="2000" b="1" dirty="0" err="1"/>
              <a:t>Pasal</a:t>
            </a:r>
            <a:r>
              <a:rPr lang="en-AU" sz="2000" b="1" dirty="0"/>
              <a:t> 30 Ayat (3):</a:t>
            </a:r>
          </a:p>
          <a:p>
            <a:pPr marL="114300" indent="0">
              <a:buNone/>
            </a:pPr>
            <a:r>
              <a:rPr lang="en-AU" sz="1600" dirty="0" err="1"/>
              <a:t>Sistem</a:t>
            </a:r>
            <a:r>
              <a:rPr lang="en-AU" sz="1600" dirty="0"/>
              <a:t> </a:t>
            </a:r>
            <a:r>
              <a:rPr lang="en-AU" sz="1600" dirty="0" err="1"/>
              <a:t>pengamanan</a:t>
            </a:r>
            <a:r>
              <a:rPr lang="en-AU" sz="1600" dirty="0"/>
              <a:t> </a:t>
            </a:r>
            <a:r>
              <a:rPr lang="en-AU" sz="1600" dirty="0" err="1"/>
              <a:t>adalah</a:t>
            </a:r>
            <a:r>
              <a:rPr lang="en-AU" sz="1600" dirty="0"/>
              <a:t> </a:t>
            </a:r>
            <a:r>
              <a:rPr lang="en-AU" sz="1600" dirty="0" err="1"/>
              <a:t>sistem</a:t>
            </a:r>
            <a:r>
              <a:rPr lang="en-AU" sz="1600" dirty="0"/>
              <a:t> yang </a:t>
            </a:r>
            <a:r>
              <a:rPr lang="en-AU" sz="1600" dirty="0" err="1"/>
              <a:t>membatasi</a:t>
            </a:r>
            <a:r>
              <a:rPr lang="en-AU" sz="1600" dirty="0"/>
              <a:t> </a:t>
            </a:r>
            <a:r>
              <a:rPr lang="en-AU" sz="1600" dirty="0" err="1"/>
              <a:t>akses</a:t>
            </a:r>
            <a:r>
              <a:rPr lang="en-AU" sz="1600" dirty="0"/>
              <a:t> </a:t>
            </a:r>
            <a:r>
              <a:rPr lang="en-AU" sz="1600" dirty="0" err="1"/>
              <a:t>Komputer</a:t>
            </a:r>
            <a:r>
              <a:rPr lang="en-AU" sz="1600" dirty="0"/>
              <a:t> </a:t>
            </a:r>
            <a:r>
              <a:rPr lang="en-AU" sz="1600" dirty="0" err="1"/>
              <a:t>atau</a:t>
            </a:r>
            <a:r>
              <a:rPr lang="en-AU" sz="1600" dirty="0"/>
              <a:t> </a:t>
            </a:r>
            <a:r>
              <a:rPr lang="en-AU" sz="1600" dirty="0" err="1"/>
              <a:t>melarang</a:t>
            </a:r>
            <a:r>
              <a:rPr lang="en-AU" sz="1600" dirty="0"/>
              <a:t> </a:t>
            </a:r>
            <a:r>
              <a:rPr lang="en-AU" sz="1600" dirty="0" err="1"/>
              <a:t>akses</a:t>
            </a:r>
            <a:r>
              <a:rPr lang="en-AU" sz="1600" dirty="0"/>
              <a:t> </a:t>
            </a:r>
            <a:r>
              <a:rPr lang="en-AU" sz="1600" dirty="0" err="1"/>
              <a:t>ke</a:t>
            </a:r>
            <a:r>
              <a:rPr lang="en-AU" sz="1600" dirty="0"/>
              <a:t> </a:t>
            </a:r>
            <a:r>
              <a:rPr lang="en-AU" sz="1600" dirty="0" err="1"/>
              <a:t>dalam</a:t>
            </a:r>
            <a:r>
              <a:rPr lang="en-AU" sz="1600" dirty="0"/>
              <a:t> </a:t>
            </a:r>
            <a:r>
              <a:rPr lang="en-AU" sz="1600" dirty="0" err="1"/>
              <a:t>Komputer</a:t>
            </a:r>
            <a:r>
              <a:rPr lang="en-AU" sz="1600" dirty="0"/>
              <a:t> </a:t>
            </a:r>
            <a:r>
              <a:rPr lang="en-AU" sz="1600" dirty="0" err="1"/>
              <a:t>dengan</a:t>
            </a:r>
            <a:r>
              <a:rPr lang="en-AU" sz="1600" dirty="0"/>
              <a:t> </a:t>
            </a:r>
            <a:r>
              <a:rPr lang="en-AU" sz="1600" dirty="0" err="1"/>
              <a:t>berdasarkan</a:t>
            </a:r>
            <a:r>
              <a:rPr lang="en-AU" sz="1600" dirty="0"/>
              <a:t> </a:t>
            </a:r>
            <a:r>
              <a:rPr lang="en-AU" sz="1600" dirty="0" err="1"/>
              <a:t>kategorisasi</a:t>
            </a:r>
            <a:r>
              <a:rPr lang="en-AU" sz="1600" dirty="0"/>
              <a:t> </a:t>
            </a:r>
            <a:r>
              <a:rPr lang="en-AU" sz="1600" dirty="0" err="1"/>
              <a:t>atau</a:t>
            </a:r>
            <a:r>
              <a:rPr lang="en-AU" sz="1600" dirty="0"/>
              <a:t> </a:t>
            </a:r>
            <a:r>
              <a:rPr lang="en-AU" sz="1600" dirty="0" err="1"/>
              <a:t>klasifikasi</a:t>
            </a:r>
            <a:r>
              <a:rPr lang="en-AU" sz="1600" dirty="0"/>
              <a:t> </a:t>
            </a:r>
            <a:r>
              <a:rPr lang="en-AU" sz="1600" dirty="0" err="1"/>
              <a:t>pengguna</a:t>
            </a:r>
            <a:r>
              <a:rPr lang="en-AU" sz="1600" dirty="0"/>
              <a:t> </a:t>
            </a:r>
            <a:r>
              <a:rPr lang="en-AU" sz="1600" dirty="0" err="1"/>
              <a:t>beserta</a:t>
            </a:r>
            <a:r>
              <a:rPr lang="en-AU" sz="1600" dirty="0"/>
              <a:t> </a:t>
            </a:r>
            <a:r>
              <a:rPr lang="en-AU" sz="1600" dirty="0" err="1"/>
              <a:t>tingkatan</a:t>
            </a:r>
            <a:r>
              <a:rPr lang="en-AU" sz="1600" dirty="0"/>
              <a:t> </a:t>
            </a:r>
            <a:r>
              <a:rPr lang="en-AU" sz="1600" dirty="0" err="1"/>
              <a:t>kewenangan</a:t>
            </a:r>
            <a:r>
              <a:rPr lang="en-AU" sz="1600" dirty="0"/>
              <a:t> yang </a:t>
            </a:r>
            <a:r>
              <a:rPr lang="en-AU" sz="1600" dirty="0" err="1"/>
              <a:t>ditentukan</a:t>
            </a:r>
            <a:r>
              <a:rPr lang="en-AU" sz="1600" dirty="0"/>
              <a:t>.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AU" dirty="0"/>
              <a:t>illegal Access</a:t>
            </a:r>
          </a:p>
        </p:txBody>
      </p:sp>
    </p:spTree>
    <p:extLst>
      <p:ext uri="{BB962C8B-B14F-4D97-AF65-F5344CB8AC3E}">
        <p14:creationId xmlns:p14="http://schemas.microsoft.com/office/powerpoint/2010/main" val="3089050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3727938" cy="5134708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400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Font typeface="Arial" pitchFamily="34" charset="0"/>
              <a:buNone/>
            </a:pPr>
            <a:r>
              <a:rPr lang="en-AU" sz="3600" b="1" u="sng" dirty="0" err="1"/>
              <a:t>Perbuatan</a:t>
            </a:r>
            <a:r>
              <a:rPr lang="en-AU" sz="3600" b="1" u="sng" dirty="0"/>
              <a:t> </a:t>
            </a:r>
            <a:r>
              <a:rPr lang="en-AU" sz="3600" b="1" u="sng" dirty="0" err="1"/>
              <a:t>Dilarang</a:t>
            </a:r>
            <a:endParaRPr lang="en-AU" sz="3600" b="1" u="sng" dirty="0"/>
          </a:p>
          <a:p>
            <a:pPr marL="114300" indent="0">
              <a:buFont typeface="Arial" pitchFamily="34" charset="0"/>
              <a:buNone/>
            </a:pPr>
            <a:endParaRPr lang="en-AU" sz="2300" b="1" dirty="0"/>
          </a:p>
          <a:p>
            <a:pPr marL="114300" indent="0">
              <a:buNone/>
            </a:pPr>
            <a:r>
              <a:rPr lang="en-AU" sz="2800" b="1" dirty="0" err="1"/>
              <a:t>Pasal</a:t>
            </a:r>
            <a:r>
              <a:rPr lang="en-AU" sz="2800" b="1" dirty="0"/>
              <a:t> 31</a:t>
            </a:r>
          </a:p>
          <a:p>
            <a:pPr>
              <a:lnSpc>
                <a:spcPct val="110000"/>
              </a:lnSpc>
            </a:pPr>
            <a:r>
              <a:rPr lang="en-AU" sz="3100" dirty="0" err="1"/>
              <a:t>Setiap</a:t>
            </a:r>
            <a:r>
              <a:rPr lang="en-AU" sz="3100" dirty="0"/>
              <a:t> Orang</a:t>
            </a:r>
          </a:p>
          <a:p>
            <a:pPr>
              <a:lnSpc>
                <a:spcPct val="110000"/>
              </a:lnSpc>
            </a:pPr>
            <a:r>
              <a:rPr lang="en-AU" sz="3100" dirty="0" err="1"/>
              <a:t>Dengan</a:t>
            </a:r>
            <a:r>
              <a:rPr lang="en-AU" sz="3100" dirty="0"/>
              <a:t> </a:t>
            </a:r>
            <a:r>
              <a:rPr lang="en-AU" sz="3100" dirty="0" err="1"/>
              <a:t>sengaja</a:t>
            </a:r>
            <a:r>
              <a:rPr lang="en-AU" sz="3100" dirty="0"/>
              <a:t> </a:t>
            </a:r>
            <a:r>
              <a:rPr lang="en-AU" sz="3100" dirty="0" err="1"/>
              <a:t>dan</a:t>
            </a:r>
            <a:r>
              <a:rPr lang="en-AU" sz="3100" dirty="0"/>
              <a:t> </a:t>
            </a:r>
            <a:r>
              <a:rPr lang="en-AU" sz="3100" dirty="0" err="1"/>
              <a:t>tanpa</a:t>
            </a:r>
            <a:r>
              <a:rPr lang="en-AU" sz="3100" dirty="0"/>
              <a:t> </a:t>
            </a:r>
            <a:r>
              <a:rPr lang="en-AU" sz="3100" dirty="0" err="1"/>
              <a:t>hak</a:t>
            </a:r>
            <a:r>
              <a:rPr lang="en-AU" sz="3100" dirty="0"/>
              <a:t> </a:t>
            </a:r>
            <a:r>
              <a:rPr lang="en-AU" sz="3100" dirty="0" err="1"/>
              <a:t>atau</a:t>
            </a:r>
            <a:r>
              <a:rPr lang="en-AU" sz="3100" dirty="0"/>
              <a:t> </a:t>
            </a:r>
            <a:r>
              <a:rPr lang="en-AU" sz="3100" dirty="0" err="1"/>
              <a:t>melawan</a:t>
            </a:r>
            <a:r>
              <a:rPr lang="en-AU" sz="3100" dirty="0"/>
              <a:t> </a:t>
            </a:r>
            <a:r>
              <a:rPr lang="en-AU" sz="3100" dirty="0" err="1"/>
              <a:t>hukum</a:t>
            </a:r>
            <a:endParaRPr lang="en-AU" sz="3100" dirty="0"/>
          </a:p>
          <a:p>
            <a:pPr>
              <a:lnSpc>
                <a:spcPct val="110000"/>
              </a:lnSpc>
            </a:pPr>
            <a:r>
              <a:rPr lang="en-AU" sz="3100" dirty="0" err="1"/>
              <a:t>Melakukan</a:t>
            </a:r>
            <a:r>
              <a:rPr lang="en-AU" sz="3100" dirty="0"/>
              <a:t> </a:t>
            </a:r>
            <a:r>
              <a:rPr lang="en-AU" sz="3100" dirty="0" err="1"/>
              <a:t>intersepsi</a:t>
            </a:r>
            <a:r>
              <a:rPr lang="en-AU" sz="3100" dirty="0"/>
              <a:t> </a:t>
            </a:r>
            <a:r>
              <a:rPr lang="en-AU" sz="3100" dirty="0" err="1"/>
              <a:t>atau</a:t>
            </a:r>
            <a:r>
              <a:rPr lang="en-AU" sz="3100" dirty="0"/>
              <a:t> </a:t>
            </a:r>
            <a:r>
              <a:rPr lang="en-AU" sz="3100" dirty="0" err="1"/>
              <a:t>penyadapan</a:t>
            </a:r>
            <a:r>
              <a:rPr lang="en-AU" sz="3100" dirty="0"/>
              <a:t> </a:t>
            </a:r>
            <a:r>
              <a:rPr lang="en-AU" sz="3100" dirty="0" err="1"/>
              <a:t>atas</a:t>
            </a:r>
            <a:r>
              <a:rPr lang="en-AU" sz="3100" dirty="0"/>
              <a:t> </a:t>
            </a:r>
            <a:r>
              <a:rPr lang="en-AU" sz="3100" dirty="0" err="1"/>
              <a:t>Informasi</a:t>
            </a:r>
            <a:r>
              <a:rPr lang="en-AU" sz="3100" dirty="0"/>
              <a:t> </a:t>
            </a:r>
            <a:r>
              <a:rPr lang="en-AU" sz="3100" dirty="0" err="1"/>
              <a:t>Elektronik</a:t>
            </a:r>
            <a:r>
              <a:rPr lang="en-AU" sz="3100" dirty="0"/>
              <a:t> </a:t>
            </a:r>
            <a:r>
              <a:rPr lang="en-AU" sz="3100" dirty="0" err="1"/>
              <a:t>dan</a:t>
            </a:r>
            <a:r>
              <a:rPr lang="en-AU" sz="3100" dirty="0"/>
              <a:t>/</a:t>
            </a:r>
            <a:r>
              <a:rPr lang="en-AU" sz="3100" dirty="0" err="1"/>
              <a:t>atau</a:t>
            </a:r>
            <a:r>
              <a:rPr lang="en-AU" sz="3100" dirty="0"/>
              <a:t> </a:t>
            </a:r>
            <a:r>
              <a:rPr lang="en-AU" sz="3100" dirty="0" err="1"/>
              <a:t>Dokumen</a:t>
            </a:r>
            <a:r>
              <a:rPr lang="en-AU" sz="3100" dirty="0"/>
              <a:t> </a:t>
            </a:r>
            <a:r>
              <a:rPr lang="en-AU" sz="3100" dirty="0" err="1"/>
              <a:t>Elektronik</a:t>
            </a:r>
            <a:r>
              <a:rPr lang="en-AU" sz="3100" dirty="0"/>
              <a:t> </a:t>
            </a:r>
            <a:r>
              <a:rPr lang="en-AU" sz="3100" dirty="0" err="1"/>
              <a:t>dalam</a:t>
            </a:r>
            <a:r>
              <a:rPr lang="en-AU" sz="3100" dirty="0"/>
              <a:t> </a:t>
            </a:r>
            <a:r>
              <a:rPr lang="de-DE" sz="3100" dirty="0"/>
              <a:t>suatu Komputer dan/atau Sistem Elektronik tertentu</a:t>
            </a:r>
          </a:p>
          <a:p>
            <a:pPr>
              <a:lnSpc>
                <a:spcPct val="110000"/>
              </a:lnSpc>
            </a:pPr>
            <a:r>
              <a:rPr lang="de-DE" sz="3100" dirty="0"/>
              <a:t>Ayat 1: milik </a:t>
            </a:r>
            <a:r>
              <a:rPr lang="en-AU" sz="3100" dirty="0"/>
              <a:t>Orang lain.</a:t>
            </a:r>
          </a:p>
          <a:p>
            <a:pPr>
              <a:lnSpc>
                <a:spcPct val="110000"/>
              </a:lnSpc>
            </a:pPr>
            <a:r>
              <a:rPr lang="en-AU" sz="3100" dirty="0"/>
              <a:t>Ayat 2: </a:t>
            </a:r>
            <a:r>
              <a:rPr lang="en-AU" sz="3100" dirty="0" err="1"/>
              <a:t>baik</a:t>
            </a:r>
            <a:r>
              <a:rPr lang="en-AU" sz="3100" dirty="0"/>
              <a:t> yang </a:t>
            </a:r>
            <a:r>
              <a:rPr lang="en-AU" sz="3100" dirty="0" err="1"/>
              <a:t>tidak</a:t>
            </a:r>
            <a:r>
              <a:rPr lang="en-AU" sz="3100" dirty="0"/>
              <a:t> </a:t>
            </a:r>
            <a:r>
              <a:rPr lang="en-AU" sz="3100" dirty="0" err="1"/>
              <a:t>menyebabkan</a:t>
            </a:r>
            <a:r>
              <a:rPr lang="en-AU" sz="3100" dirty="0"/>
              <a:t> </a:t>
            </a:r>
            <a:r>
              <a:rPr lang="en-AU" sz="3100" dirty="0" err="1"/>
              <a:t>perubahan</a:t>
            </a:r>
            <a:r>
              <a:rPr lang="en-AU" sz="3100" dirty="0"/>
              <a:t> </a:t>
            </a:r>
            <a:r>
              <a:rPr lang="en-AU" sz="3100" dirty="0" err="1"/>
              <a:t>apa</a:t>
            </a:r>
            <a:r>
              <a:rPr lang="en-AU" sz="3100" dirty="0"/>
              <a:t> pun </a:t>
            </a:r>
            <a:r>
              <a:rPr lang="en-AU" sz="3100" dirty="0" err="1"/>
              <a:t>maupun</a:t>
            </a:r>
            <a:r>
              <a:rPr lang="en-AU" sz="3100" dirty="0"/>
              <a:t> yang </a:t>
            </a:r>
            <a:r>
              <a:rPr lang="en-AU" sz="3100" dirty="0" err="1"/>
              <a:t>menyebabkan</a:t>
            </a:r>
            <a:r>
              <a:rPr lang="en-AU" sz="3100" dirty="0"/>
              <a:t> </a:t>
            </a:r>
            <a:r>
              <a:rPr lang="en-AU" sz="3100" dirty="0" err="1"/>
              <a:t>adanya</a:t>
            </a:r>
            <a:r>
              <a:rPr lang="en-AU" sz="3100" dirty="0"/>
              <a:t> </a:t>
            </a:r>
            <a:r>
              <a:rPr lang="en-AU" sz="3100" dirty="0" err="1"/>
              <a:t>perubahan</a:t>
            </a:r>
            <a:r>
              <a:rPr lang="en-AU" sz="3100" dirty="0"/>
              <a:t>, </a:t>
            </a:r>
            <a:r>
              <a:rPr lang="en-AU" sz="3100" dirty="0" err="1"/>
              <a:t>penghilangan</a:t>
            </a:r>
            <a:r>
              <a:rPr lang="en-AU" sz="3100" dirty="0"/>
              <a:t>, </a:t>
            </a:r>
            <a:r>
              <a:rPr lang="en-AU" sz="3100" dirty="0" err="1"/>
              <a:t>dan</a:t>
            </a:r>
            <a:r>
              <a:rPr lang="en-AU" sz="3100" dirty="0"/>
              <a:t>/</a:t>
            </a:r>
            <a:r>
              <a:rPr lang="en-AU" sz="3100" dirty="0" err="1"/>
              <a:t>atau</a:t>
            </a:r>
            <a:r>
              <a:rPr lang="en-AU" sz="3100" dirty="0"/>
              <a:t> </a:t>
            </a:r>
            <a:r>
              <a:rPr lang="nn-NO" sz="3100" dirty="0"/>
              <a:t>penghentian Informasi Elektronik dan/atau Dokumen </a:t>
            </a:r>
            <a:r>
              <a:rPr lang="en-AU" sz="3100" dirty="0" err="1"/>
              <a:t>Elektronik</a:t>
            </a:r>
            <a:r>
              <a:rPr lang="en-AU" sz="3100" dirty="0"/>
              <a:t> yang </a:t>
            </a:r>
            <a:r>
              <a:rPr lang="en-AU" sz="3100" dirty="0" err="1"/>
              <a:t>sedang</a:t>
            </a:r>
            <a:r>
              <a:rPr lang="en-AU" sz="3100" dirty="0"/>
              <a:t> </a:t>
            </a:r>
            <a:r>
              <a:rPr lang="en-AU" sz="3100" dirty="0" err="1"/>
              <a:t>ditransmisikan</a:t>
            </a:r>
            <a:r>
              <a:rPr lang="en-AU" sz="3100" dirty="0"/>
              <a:t>.</a:t>
            </a:r>
          </a:p>
          <a:p>
            <a:r>
              <a:rPr lang="en-AU" sz="3100" dirty="0"/>
              <a:t>Ayat 3: </a:t>
            </a:r>
            <a:r>
              <a:rPr lang="en-AU" sz="3100" dirty="0" err="1"/>
              <a:t>Ketentuan</a:t>
            </a:r>
            <a:r>
              <a:rPr lang="en-AU" sz="3100" dirty="0"/>
              <a:t> </a:t>
            </a:r>
            <a:r>
              <a:rPr lang="en-AU" sz="3100" dirty="0" err="1"/>
              <a:t>sebagaimana</a:t>
            </a:r>
            <a:r>
              <a:rPr lang="en-AU" sz="3100" dirty="0"/>
              <a:t> </a:t>
            </a:r>
            <a:r>
              <a:rPr lang="en-AU" sz="3100" dirty="0" err="1"/>
              <a:t>dimaksud</a:t>
            </a:r>
            <a:r>
              <a:rPr lang="en-AU" sz="3100" dirty="0"/>
              <a:t> </a:t>
            </a:r>
            <a:r>
              <a:rPr lang="en-AU" sz="3100" dirty="0" err="1"/>
              <a:t>pada</a:t>
            </a:r>
            <a:r>
              <a:rPr lang="en-AU" sz="3100" dirty="0"/>
              <a:t> </a:t>
            </a:r>
            <a:r>
              <a:rPr lang="en-AU" sz="3100" dirty="0" err="1"/>
              <a:t>ayat</a:t>
            </a:r>
            <a:r>
              <a:rPr lang="en-AU" sz="3100" dirty="0"/>
              <a:t> (1) </a:t>
            </a:r>
            <a:r>
              <a:rPr lang="en-AU" sz="3100" dirty="0" err="1"/>
              <a:t>dan</a:t>
            </a:r>
            <a:r>
              <a:rPr lang="en-AU" sz="3100" dirty="0"/>
              <a:t> </a:t>
            </a:r>
            <a:r>
              <a:rPr lang="en-AU" sz="3100" dirty="0" err="1"/>
              <a:t>ayat</a:t>
            </a:r>
            <a:r>
              <a:rPr lang="en-AU" sz="3100" dirty="0"/>
              <a:t> (2) </a:t>
            </a:r>
            <a:r>
              <a:rPr lang="en-AU" sz="3100" dirty="0" err="1"/>
              <a:t>tidak</a:t>
            </a:r>
            <a:r>
              <a:rPr lang="en-AU" sz="3100" dirty="0"/>
              <a:t> </a:t>
            </a:r>
            <a:r>
              <a:rPr lang="en-AU" sz="3100" dirty="0" err="1"/>
              <a:t>berlaku</a:t>
            </a:r>
            <a:r>
              <a:rPr lang="en-AU" sz="3100" dirty="0"/>
              <a:t> </a:t>
            </a:r>
            <a:r>
              <a:rPr lang="en-AU" sz="3100" dirty="0" err="1"/>
              <a:t>terhadap</a:t>
            </a:r>
            <a:r>
              <a:rPr lang="en-AU" sz="3100" dirty="0"/>
              <a:t> </a:t>
            </a:r>
            <a:r>
              <a:rPr lang="en-AU" sz="3100" dirty="0" err="1"/>
              <a:t>intersepsi</a:t>
            </a:r>
            <a:r>
              <a:rPr lang="en-AU" sz="3100" dirty="0"/>
              <a:t> </a:t>
            </a:r>
            <a:r>
              <a:rPr lang="en-AU" sz="3100" dirty="0" err="1"/>
              <a:t>atau</a:t>
            </a:r>
            <a:r>
              <a:rPr lang="en-AU" sz="3100" dirty="0"/>
              <a:t> </a:t>
            </a:r>
            <a:r>
              <a:rPr lang="en-AU" sz="3100" dirty="0" err="1"/>
              <a:t>penyadapan</a:t>
            </a:r>
            <a:r>
              <a:rPr lang="en-AU" sz="3100" dirty="0"/>
              <a:t> yang </a:t>
            </a:r>
            <a:r>
              <a:rPr lang="en-AU" sz="3100" dirty="0" err="1"/>
              <a:t>dilakukan</a:t>
            </a:r>
            <a:r>
              <a:rPr lang="en-AU" sz="3100" dirty="0"/>
              <a:t> </a:t>
            </a:r>
            <a:r>
              <a:rPr lang="en-AU" sz="3100" dirty="0" err="1"/>
              <a:t>dalam</a:t>
            </a:r>
            <a:r>
              <a:rPr lang="en-AU" sz="3100" dirty="0"/>
              <a:t> </a:t>
            </a:r>
            <a:r>
              <a:rPr lang="en-AU" sz="3100" dirty="0" err="1"/>
              <a:t>rangka</a:t>
            </a:r>
            <a:r>
              <a:rPr lang="en-AU" sz="3100" dirty="0"/>
              <a:t> </a:t>
            </a:r>
            <a:r>
              <a:rPr lang="fi-FI" sz="3100" dirty="0"/>
              <a:t>penegakan hukum atas permintaan kepolisian, kejaksaan, atau institusi lainnya yang </a:t>
            </a:r>
            <a:r>
              <a:rPr lang="en-AU" sz="3100" dirty="0" err="1"/>
              <a:t>kewenangannya</a:t>
            </a:r>
            <a:r>
              <a:rPr lang="en-AU" sz="3100" dirty="0"/>
              <a:t> </a:t>
            </a:r>
            <a:r>
              <a:rPr lang="en-AU" sz="3100" dirty="0" err="1"/>
              <a:t>ditetapkan</a:t>
            </a:r>
            <a:r>
              <a:rPr lang="en-AU" sz="3100" dirty="0"/>
              <a:t> </a:t>
            </a:r>
            <a:r>
              <a:rPr lang="en-AU" sz="3100" dirty="0" err="1"/>
              <a:t>berdasarkan</a:t>
            </a:r>
            <a:r>
              <a:rPr lang="en-AU" sz="3100" dirty="0"/>
              <a:t> </a:t>
            </a:r>
            <a:r>
              <a:rPr lang="en-AU" sz="3100" dirty="0" err="1"/>
              <a:t>undang-undang</a:t>
            </a:r>
            <a:r>
              <a:rPr lang="en-AU" sz="3100" dirty="0"/>
              <a:t>. (UU No 19 </a:t>
            </a:r>
            <a:r>
              <a:rPr lang="en-AU" sz="3100" dirty="0" err="1"/>
              <a:t>Tahun</a:t>
            </a:r>
            <a:r>
              <a:rPr lang="en-AU" sz="3100" dirty="0"/>
              <a:t> 2016).</a:t>
            </a:r>
          </a:p>
          <a:p>
            <a:r>
              <a:rPr lang="en-AU" sz="3100" dirty="0"/>
              <a:t>Ayat 4: </a:t>
            </a:r>
            <a:r>
              <a:rPr lang="en-AU" sz="3100" dirty="0" err="1"/>
              <a:t>Ketentuan</a:t>
            </a:r>
            <a:r>
              <a:rPr lang="en-AU" sz="3100" dirty="0"/>
              <a:t> </a:t>
            </a:r>
            <a:r>
              <a:rPr lang="en-AU" sz="3100" dirty="0" err="1"/>
              <a:t>lebih</a:t>
            </a:r>
            <a:r>
              <a:rPr lang="en-AU" sz="3100" dirty="0"/>
              <a:t> </a:t>
            </a:r>
            <a:r>
              <a:rPr lang="en-AU" sz="3100" dirty="0" err="1"/>
              <a:t>lanjut</a:t>
            </a:r>
            <a:r>
              <a:rPr lang="en-AU" sz="3100" dirty="0"/>
              <a:t> </a:t>
            </a:r>
            <a:r>
              <a:rPr lang="en-AU" sz="3100" dirty="0" err="1"/>
              <a:t>mengenai</a:t>
            </a:r>
            <a:r>
              <a:rPr lang="en-AU" sz="3100" dirty="0"/>
              <a:t> </a:t>
            </a:r>
            <a:r>
              <a:rPr lang="en-AU" sz="3100" dirty="0" err="1"/>
              <a:t>tata</a:t>
            </a:r>
            <a:r>
              <a:rPr lang="en-AU" sz="3100" dirty="0"/>
              <a:t> </a:t>
            </a:r>
            <a:r>
              <a:rPr lang="en-AU" sz="3100" dirty="0" err="1"/>
              <a:t>cara</a:t>
            </a:r>
            <a:r>
              <a:rPr lang="en-AU" sz="3100" dirty="0"/>
              <a:t> </a:t>
            </a:r>
            <a:r>
              <a:rPr lang="en-AU" sz="3100" dirty="0" err="1"/>
              <a:t>intersepsi</a:t>
            </a:r>
            <a:r>
              <a:rPr lang="en-AU" sz="3100" dirty="0"/>
              <a:t> </a:t>
            </a:r>
            <a:r>
              <a:rPr lang="en-AU" sz="3100" dirty="0" err="1"/>
              <a:t>sebagaimana</a:t>
            </a:r>
            <a:r>
              <a:rPr lang="en-AU" sz="3100" dirty="0"/>
              <a:t> </a:t>
            </a:r>
            <a:r>
              <a:rPr lang="en-AU" sz="3100" dirty="0" err="1"/>
              <a:t>dimaksud</a:t>
            </a:r>
            <a:r>
              <a:rPr lang="en-AU" sz="3100" dirty="0"/>
              <a:t> </a:t>
            </a:r>
            <a:r>
              <a:rPr lang="en-AU" sz="3100" dirty="0" err="1"/>
              <a:t>pada</a:t>
            </a:r>
            <a:r>
              <a:rPr lang="en-AU" sz="3100" dirty="0"/>
              <a:t> </a:t>
            </a:r>
            <a:r>
              <a:rPr lang="en-AU" sz="3100" dirty="0" err="1"/>
              <a:t>ayat</a:t>
            </a:r>
            <a:r>
              <a:rPr lang="en-AU" sz="3100" dirty="0"/>
              <a:t> (3) </a:t>
            </a:r>
            <a:r>
              <a:rPr lang="en-AU" sz="3100" dirty="0" err="1"/>
              <a:t>diatur</a:t>
            </a:r>
            <a:r>
              <a:rPr lang="en-AU" sz="3100" dirty="0"/>
              <a:t> </a:t>
            </a:r>
            <a:r>
              <a:rPr lang="en-AU" sz="3100" dirty="0" err="1"/>
              <a:t>dengan</a:t>
            </a:r>
            <a:r>
              <a:rPr lang="en-AU" sz="3100" dirty="0"/>
              <a:t> </a:t>
            </a:r>
            <a:r>
              <a:rPr lang="en-AU" sz="3100" dirty="0" err="1"/>
              <a:t>undang-undang</a:t>
            </a:r>
            <a:r>
              <a:rPr lang="en-AU" sz="3100" dirty="0"/>
              <a:t>. (UU No 19 </a:t>
            </a:r>
            <a:r>
              <a:rPr lang="en-AU" sz="3100" dirty="0" err="1"/>
              <a:t>Tahun</a:t>
            </a:r>
            <a:r>
              <a:rPr lang="en-AU" sz="3100" dirty="0"/>
              <a:t> 2016).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478215" y="1600200"/>
            <a:ext cx="3727938" cy="5134708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Font typeface="Arial" pitchFamily="34" charset="0"/>
              <a:buNone/>
            </a:pPr>
            <a:r>
              <a:rPr lang="en-AU" sz="2000" b="1" u="sng" dirty="0" err="1"/>
              <a:t>Pidana</a:t>
            </a:r>
            <a:endParaRPr lang="en-AU" sz="2000" b="1" u="sng" dirty="0"/>
          </a:p>
          <a:p>
            <a:pPr marL="114300" indent="0">
              <a:buFont typeface="Arial" pitchFamily="34" charset="0"/>
              <a:buNone/>
            </a:pPr>
            <a:endParaRPr lang="en-AU" sz="2300" b="1" dirty="0"/>
          </a:p>
          <a:p>
            <a:pPr marL="114300" indent="0" algn="ctr">
              <a:buFont typeface="Arial" pitchFamily="34" charset="0"/>
              <a:buNone/>
            </a:pPr>
            <a:r>
              <a:rPr lang="en-AU" sz="2300" b="1" dirty="0" err="1"/>
              <a:t>Pasal</a:t>
            </a:r>
            <a:r>
              <a:rPr lang="en-AU" sz="2300" b="1" dirty="0"/>
              <a:t> 47</a:t>
            </a:r>
          </a:p>
          <a:p>
            <a:pPr marL="114300" indent="0">
              <a:buFont typeface="Arial" pitchFamily="34" charset="0"/>
              <a:buNone/>
            </a:pPr>
            <a:endParaRPr lang="en-AU" sz="2300" b="1" u="sng" dirty="0"/>
          </a:p>
          <a:p>
            <a:pPr marL="114300" indent="0">
              <a:buFont typeface="Arial" pitchFamily="34" charset="0"/>
              <a:buNone/>
            </a:pPr>
            <a:r>
              <a:rPr lang="en-AU" sz="2000" dirty="0" err="1"/>
              <a:t>Pidana</a:t>
            </a:r>
            <a:r>
              <a:rPr lang="en-AU" sz="2000" dirty="0"/>
              <a:t> </a:t>
            </a:r>
            <a:r>
              <a:rPr lang="en-AU" sz="2000" dirty="0" err="1"/>
              <a:t>penjara</a:t>
            </a:r>
            <a:r>
              <a:rPr lang="en-AU" sz="2000" dirty="0"/>
              <a:t> paling lama 10 </a:t>
            </a:r>
            <a:r>
              <a:rPr lang="en-AU" sz="2000" dirty="0" err="1"/>
              <a:t>tahun</a:t>
            </a:r>
            <a:r>
              <a:rPr lang="en-AU" sz="2000" dirty="0"/>
              <a:t> </a:t>
            </a:r>
            <a:r>
              <a:rPr lang="en-AU" sz="2000" dirty="0" err="1"/>
              <a:t>dan</a:t>
            </a:r>
            <a:r>
              <a:rPr lang="en-AU" sz="2000" dirty="0"/>
              <a:t> </a:t>
            </a:r>
            <a:r>
              <a:rPr lang="en-AU" sz="2000" dirty="0" err="1"/>
              <a:t>atau</a:t>
            </a:r>
            <a:r>
              <a:rPr lang="en-AU" sz="2000" dirty="0"/>
              <a:t> </a:t>
            </a:r>
            <a:r>
              <a:rPr lang="en-AU" sz="2000" dirty="0" err="1"/>
              <a:t>denda</a:t>
            </a:r>
            <a:r>
              <a:rPr lang="en-AU" sz="2000" dirty="0"/>
              <a:t> paling </a:t>
            </a:r>
            <a:r>
              <a:rPr lang="en-AU" sz="2000" dirty="0" err="1"/>
              <a:t>banyak</a:t>
            </a:r>
            <a:r>
              <a:rPr lang="en-AU" sz="2000" dirty="0"/>
              <a:t> </a:t>
            </a:r>
            <a:r>
              <a:rPr lang="en-AU" sz="2000" dirty="0" err="1"/>
              <a:t>Rp</a:t>
            </a:r>
            <a:r>
              <a:rPr lang="en-AU" sz="2000" dirty="0"/>
              <a:t>. 800 </a:t>
            </a:r>
            <a:r>
              <a:rPr lang="en-AU" sz="2000" dirty="0" err="1"/>
              <a:t>juta</a:t>
            </a:r>
            <a:endParaRPr lang="en-AU" sz="2000" dirty="0"/>
          </a:p>
          <a:p>
            <a:pPr marL="114300" indent="0">
              <a:buFont typeface="Arial" pitchFamily="34" charset="0"/>
              <a:buNone/>
            </a:pPr>
            <a:endParaRPr lang="en-AU" sz="2000" dirty="0"/>
          </a:p>
          <a:p>
            <a:pPr marL="114300" indent="0">
              <a:buNone/>
            </a:pPr>
            <a:r>
              <a:rPr lang="en-AU" sz="2000" b="1" dirty="0" err="1"/>
              <a:t>Penjelasan</a:t>
            </a:r>
            <a:r>
              <a:rPr lang="en-AU" sz="2000" b="1" dirty="0"/>
              <a:t> </a:t>
            </a:r>
            <a:r>
              <a:rPr lang="en-AU" sz="2000" b="1" dirty="0" err="1"/>
              <a:t>Pasal</a:t>
            </a:r>
            <a:r>
              <a:rPr lang="en-AU" sz="2000" b="1" dirty="0"/>
              <a:t> 31 Ayat (1):</a:t>
            </a:r>
          </a:p>
          <a:p>
            <a:pPr marL="114300" indent="0">
              <a:buNone/>
            </a:pPr>
            <a:r>
              <a:rPr lang="en-AU" sz="1500" dirty="0"/>
              <a:t>Yang </a:t>
            </a:r>
            <a:r>
              <a:rPr lang="en-AU" sz="1500" dirty="0" err="1"/>
              <a:t>dimaksud</a:t>
            </a:r>
            <a:r>
              <a:rPr lang="en-AU" sz="1500" dirty="0"/>
              <a:t> </a:t>
            </a:r>
            <a:r>
              <a:rPr lang="en-AU" sz="1500" dirty="0" err="1"/>
              <a:t>dengan</a:t>
            </a:r>
            <a:r>
              <a:rPr lang="en-AU" sz="1500" dirty="0"/>
              <a:t> “</a:t>
            </a:r>
            <a:r>
              <a:rPr lang="en-AU" sz="1500" dirty="0" err="1"/>
              <a:t>intersepsi</a:t>
            </a:r>
            <a:r>
              <a:rPr lang="en-AU" sz="1500" dirty="0"/>
              <a:t> </a:t>
            </a:r>
            <a:r>
              <a:rPr lang="en-AU" sz="1500" dirty="0" err="1"/>
              <a:t>atau</a:t>
            </a:r>
            <a:r>
              <a:rPr lang="en-AU" sz="1500" dirty="0"/>
              <a:t> </a:t>
            </a:r>
            <a:r>
              <a:rPr lang="en-AU" sz="1500" dirty="0" err="1"/>
              <a:t>penyadapan</a:t>
            </a:r>
            <a:r>
              <a:rPr lang="en-AU" sz="1500" dirty="0"/>
              <a:t>” </a:t>
            </a:r>
            <a:r>
              <a:rPr lang="en-AU" sz="1500" dirty="0" err="1"/>
              <a:t>adalah</a:t>
            </a:r>
            <a:r>
              <a:rPr lang="en-AU" sz="1500" dirty="0"/>
              <a:t> </a:t>
            </a:r>
            <a:r>
              <a:rPr lang="en-AU" sz="1500" dirty="0" err="1"/>
              <a:t>kegiatan</a:t>
            </a:r>
            <a:r>
              <a:rPr lang="en-AU" sz="1500" dirty="0"/>
              <a:t> </a:t>
            </a:r>
            <a:r>
              <a:rPr lang="en-AU" sz="1500" dirty="0" err="1"/>
              <a:t>untuk</a:t>
            </a:r>
            <a:r>
              <a:rPr lang="en-AU" sz="1500" dirty="0"/>
              <a:t> </a:t>
            </a:r>
            <a:r>
              <a:rPr lang="en-AU" sz="1500" dirty="0" err="1"/>
              <a:t>mendengarkan</a:t>
            </a:r>
            <a:r>
              <a:rPr lang="en-AU" sz="1500" dirty="0"/>
              <a:t>, </a:t>
            </a:r>
            <a:r>
              <a:rPr lang="en-AU" sz="1500" dirty="0" err="1"/>
              <a:t>merekam</a:t>
            </a:r>
            <a:r>
              <a:rPr lang="en-AU" sz="1500" dirty="0"/>
              <a:t>, </a:t>
            </a:r>
            <a:r>
              <a:rPr lang="en-AU" sz="1500" dirty="0" err="1"/>
              <a:t>membelokkan</a:t>
            </a:r>
            <a:r>
              <a:rPr lang="en-AU" sz="1500" dirty="0"/>
              <a:t>, </a:t>
            </a:r>
            <a:r>
              <a:rPr lang="en-AU" sz="1500" dirty="0" err="1"/>
              <a:t>mengubah</a:t>
            </a:r>
            <a:r>
              <a:rPr lang="en-AU" sz="1500" dirty="0"/>
              <a:t>, </a:t>
            </a:r>
            <a:r>
              <a:rPr lang="en-AU" sz="1500" dirty="0" err="1"/>
              <a:t>menghambat</a:t>
            </a:r>
            <a:r>
              <a:rPr lang="en-AU" sz="1500" dirty="0"/>
              <a:t>, </a:t>
            </a:r>
            <a:r>
              <a:rPr lang="en-AU" sz="1500" dirty="0" err="1"/>
              <a:t>dan</a:t>
            </a:r>
            <a:r>
              <a:rPr lang="en-AU" sz="1500" dirty="0"/>
              <a:t>/</a:t>
            </a:r>
            <a:r>
              <a:rPr lang="en-AU" sz="1500" dirty="0" err="1"/>
              <a:t>atau</a:t>
            </a:r>
            <a:r>
              <a:rPr lang="en-AU" sz="1500" dirty="0"/>
              <a:t> </a:t>
            </a:r>
            <a:r>
              <a:rPr lang="en-AU" sz="1500" dirty="0" err="1"/>
              <a:t>mencatat</a:t>
            </a:r>
            <a:r>
              <a:rPr lang="en-AU" sz="1500" dirty="0"/>
              <a:t> </a:t>
            </a:r>
            <a:r>
              <a:rPr lang="en-AU" sz="1500" dirty="0" err="1"/>
              <a:t>transmisi</a:t>
            </a:r>
            <a:r>
              <a:rPr lang="en-AU" sz="1500" dirty="0"/>
              <a:t> </a:t>
            </a:r>
            <a:r>
              <a:rPr lang="en-AU" sz="1500" dirty="0" err="1"/>
              <a:t>Informasi</a:t>
            </a:r>
            <a:r>
              <a:rPr lang="en-AU" sz="1500" dirty="0"/>
              <a:t> </a:t>
            </a:r>
            <a:r>
              <a:rPr lang="en-AU" sz="1500" dirty="0" err="1"/>
              <a:t>Elektronik</a:t>
            </a:r>
            <a:r>
              <a:rPr lang="en-AU" sz="1500" dirty="0"/>
              <a:t> </a:t>
            </a:r>
            <a:r>
              <a:rPr lang="en-AU" sz="1500" dirty="0" err="1"/>
              <a:t>dan</a:t>
            </a:r>
            <a:r>
              <a:rPr lang="en-AU" sz="1500" dirty="0"/>
              <a:t>/</a:t>
            </a:r>
            <a:r>
              <a:rPr lang="en-AU" sz="1500" dirty="0" err="1"/>
              <a:t>atau</a:t>
            </a:r>
            <a:r>
              <a:rPr lang="en-AU" sz="1500" dirty="0"/>
              <a:t> </a:t>
            </a:r>
            <a:r>
              <a:rPr lang="en-AU" sz="1500" dirty="0" err="1"/>
              <a:t>Dokumen</a:t>
            </a:r>
            <a:r>
              <a:rPr lang="en-AU" sz="1500" dirty="0"/>
              <a:t> </a:t>
            </a:r>
            <a:r>
              <a:rPr lang="en-AU" sz="1500" dirty="0" err="1"/>
              <a:t>Elektronik</a:t>
            </a:r>
            <a:r>
              <a:rPr lang="en-AU" sz="1500" dirty="0"/>
              <a:t> yang </a:t>
            </a:r>
            <a:r>
              <a:rPr lang="en-AU" sz="1500" dirty="0" err="1"/>
              <a:t>tidak</a:t>
            </a:r>
            <a:r>
              <a:rPr lang="en-AU" sz="1500" dirty="0"/>
              <a:t> </a:t>
            </a:r>
            <a:r>
              <a:rPr lang="en-AU" sz="1500" dirty="0" err="1"/>
              <a:t>bersifat</a:t>
            </a:r>
            <a:r>
              <a:rPr lang="en-AU" sz="1500" dirty="0"/>
              <a:t> </a:t>
            </a:r>
            <a:r>
              <a:rPr lang="en-AU" sz="1500" dirty="0" err="1"/>
              <a:t>publik</a:t>
            </a:r>
            <a:r>
              <a:rPr lang="en-AU" sz="1500" dirty="0"/>
              <a:t>, </a:t>
            </a:r>
            <a:r>
              <a:rPr lang="en-AU" sz="1500" dirty="0" err="1"/>
              <a:t>baik</a:t>
            </a:r>
            <a:r>
              <a:rPr lang="en-AU" sz="1500" dirty="0"/>
              <a:t> </a:t>
            </a:r>
            <a:r>
              <a:rPr lang="en-AU" sz="1500" dirty="0" err="1"/>
              <a:t>menggunakan</a:t>
            </a:r>
            <a:r>
              <a:rPr lang="en-AU" sz="1500" dirty="0"/>
              <a:t> </a:t>
            </a:r>
            <a:r>
              <a:rPr lang="en-AU" sz="1500" dirty="0" err="1"/>
              <a:t>jaringan</a:t>
            </a:r>
            <a:r>
              <a:rPr lang="en-AU" sz="1500" dirty="0"/>
              <a:t> </a:t>
            </a:r>
            <a:r>
              <a:rPr lang="en-AU" sz="1500" dirty="0" err="1"/>
              <a:t>kabel</a:t>
            </a:r>
            <a:r>
              <a:rPr lang="en-AU" sz="1500" dirty="0"/>
              <a:t> </a:t>
            </a:r>
            <a:r>
              <a:rPr lang="en-AU" sz="1500" dirty="0" err="1"/>
              <a:t>komunikasi</a:t>
            </a:r>
            <a:r>
              <a:rPr lang="en-AU" sz="1500" dirty="0"/>
              <a:t> </a:t>
            </a:r>
            <a:r>
              <a:rPr lang="en-AU" sz="1500" dirty="0" err="1"/>
              <a:t>maupun</a:t>
            </a:r>
            <a:r>
              <a:rPr lang="en-AU" sz="1500" dirty="0"/>
              <a:t> </a:t>
            </a:r>
            <a:r>
              <a:rPr lang="en-AU" sz="1500" dirty="0" err="1"/>
              <a:t>jaringan</a:t>
            </a:r>
            <a:r>
              <a:rPr lang="en-AU" sz="1500" dirty="0"/>
              <a:t> </a:t>
            </a:r>
            <a:r>
              <a:rPr lang="en-AU" sz="1500" dirty="0" err="1"/>
              <a:t>nirkabel</a:t>
            </a:r>
            <a:r>
              <a:rPr lang="en-AU" sz="1500" dirty="0"/>
              <a:t>, </a:t>
            </a:r>
            <a:r>
              <a:rPr lang="en-AU" sz="1500" dirty="0" err="1"/>
              <a:t>seperti</a:t>
            </a:r>
            <a:r>
              <a:rPr lang="en-AU" sz="1500" dirty="0"/>
              <a:t> </a:t>
            </a:r>
            <a:r>
              <a:rPr lang="en-AU" sz="1500" dirty="0" err="1"/>
              <a:t>pancaran</a:t>
            </a:r>
            <a:r>
              <a:rPr lang="en-AU" sz="1500" dirty="0"/>
              <a:t> </a:t>
            </a:r>
            <a:r>
              <a:rPr lang="en-AU" sz="1500" dirty="0" err="1"/>
              <a:t>elektromagnetis</a:t>
            </a:r>
            <a:r>
              <a:rPr lang="en-AU" sz="1500" dirty="0"/>
              <a:t> </a:t>
            </a:r>
            <a:r>
              <a:rPr lang="en-AU" sz="1500" dirty="0" err="1"/>
              <a:t>atau</a:t>
            </a:r>
            <a:r>
              <a:rPr lang="en-AU" sz="1500" dirty="0"/>
              <a:t> radio </a:t>
            </a:r>
            <a:r>
              <a:rPr lang="en-AU" sz="1500" dirty="0" err="1"/>
              <a:t>frekuensi</a:t>
            </a:r>
            <a:r>
              <a:rPr lang="en-AU" sz="1500" dirty="0"/>
              <a:t>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AU" dirty="0"/>
              <a:t>illegal Interception</a:t>
            </a:r>
          </a:p>
        </p:txBody>
      </p:sp>
    </p:spTree>
    <p:extLst>
      <p:ext uri="{BB962C8B-B14F-4D97-AF65-F5344CB8AC3E}">
        <p14:creationId xmlns:p14="http://schemas.microsoft.com/office/powerpoint/2010/main" val="687001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3727938" cy="480060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Font typeface="Arial" pitchFamily="34" charset="0"/>
              <a:buNone/>
            </a:pPr>
            <a:r>
              <a:rPr lang="en-AU" sz="4200" b="1" u="sng" dirty="0" err="1"/>
              <a:t>Perbuatan</a:t>
            </a:r>
            <a:r>
              <a:rPr lang="en-AU" sz="4200" b="1" u="sng" dirty="0"/>
              <a:t> </a:t>
            </a:r>
            <a:r>
              <a:rPr lang="en-AU" sz="4200" b="1" u="sng" dirty="0" err="1"/>
              <a:t>Dilarang</a:t>
            </a:r>
            <a:endParaRPr lang="en-AU" sz="4200" b="1" u="sng" dirty="0"/>
          </a:p>
          <a:p>
            <a:pPr marL="114300" indent="0">
              <a:buFont typeface="Arial" pitchFamily="34" charset="0"/>
              <a:buNone/>
            </a:pPr>
            <a:endParaRPr lang="en-AU" sz="2300" b="1" dirty="0"/>
          </a:p>
          <a:p>
            <a:pPr marL="114300" indent="0">
              <a:buNone/>
            </a:pPr>
            <a:r>
              <a:rPr lang="en-AU" sz="3200" b="1" dirty="0" err="1"/>
              <a:t>Pasal</a:t>
            </a:r>
            <a:r>
              <a:rPr lang="en-AU" sz="3200" b="1" dirty="0"/>
              <a:t> 32</a:t>
            </a:r>
          </a:p>
          <a:p>
            <a:r>
              <a:rPr lang="en-AU" sz="2800" dirty="0" err="1"/>
              <a:t>Setiap</a:t>
            </a:r>
            <a:r>
              <a:rPr lang="en-AU" sz="2800" dirty="0"/>
              <a:t> Orang</a:t>
            </a:r>
          </a:p>
          <a:p>
            <a:r>
              <a:rPr lang="en-AU" sz="2800" dirty="0" err="1"/>
              <a:t>Dengan</a:t>
            </a:r>
            <a:r>
              <a:rPr lang="en-AU" sz="2800" dirty="0"/>
              <a:t> </a:t>
            </a:r>
            <a:r>
              <a:rPr lang="en-AU" sz="2800" dirty="0" err="1"/>
              <a:t>sengaja</a:t>
            </a:r>
            <a:r>
              <a:rPr lang="en-AU" sz="2800" dirty="0"/>
              <a:t> </a:t>
            </a:r>
            <a:r>
              <a:rPr lang="en-AU" sz="2800" dirty="0" err="1"/>
              <a:t>dan</a:t>
            </a:r>
            <a:r>
              <a:rPr lang="en-AU" sz="2800" dirty="0"/>
              <a:t> </a:t>
            </a:r>
            <a:r>
              <a:rPr lang="en-AU" sz="2800" dirty="0" err="1"/>
              <a:t>tanpa</a:t>
            </a:r>
            <a:r>
              <a:rPr lang="en-AU" sz="2800" dirty="0"/>
              <a:t> </a:t>
            </a:r>
            <a:r>
              <a:rPr lang="en-AU" sz="2800" dirty="0" err="1"/>
              <a:t>hak</a:t>
            </a:r>
            <a:r>
              <a:rPr lang="en-AU" sz="2800" dirty="0"/>
              <a:t> </a:t>
            </a:r>
            <a:r>
              <a:rPr lang="en-AU" sz="2800" dirty="0" err="1"/>
              <a:t>atau</a:t>
            </a:r>
            <a:r>
              <a:rPr lang="en-AU" sz="2800" dirty="0"/>
              <a:t> </a:t>
            </a:r>
            <a:r>
              <a:rPr lang="en-AU" sz="2800" dirty="0" err="1"/>
              <a:t>melawan</a:t>
            </a:r>
            <a:r>
              <a:rPr lang="en-AU" sz="2800" dirty="0"/>
              <a:t> </a:t>
            </a:r>
            <a:r>
              <a:rPr lang="es-ES" sz="2800" dirty="0" err="1"/>
              <a:t>hukum</a:t>
            </a:r>
            <a:endParaRPr lang="es-ES" sz="2800" dirty="0"/>
          </a:p>
          <a:p>
            <a:r>
              <a:rPr lang="es-ES" sz="2800" dirty="0" err="1"/>
              <a:t>Dengan</a:t>
            </a:r>
            <a:r>
              <a:rPr lang="es-ES" sz="2800" dirty="0"/>
              <a:t> cara </a:t>
            </a:r>
            <a:r>
              <a:rPr lang="es-ES" sz="2800" dirty="0" err="1"/>
              <a:t>apa</a:t>
            </a:r>
            <a:r>
              <a:rPr lang="es-ES" sz="2800" dirty="0"/>
              <a:t> pun </a:t>
            </a:r>
            <a:r>
              <a:rPr lang="es-ES" sz="2800" dirty="0" err="1"/>
              <a:t>mengubah</a:t>
            </a:r>
            <a:r>
              <a:rPr lang="es-ES" sz="2800" dirty="0"/>
              <a:t>, </a:t>
            </a:r>
            <a:r>
              <a:rPr lang="es-ES" sz="2800" dirty="0" err="1"/>
              <a:t>menambah</a:t>
            </a:r>
            <a:r>
              <a:rPr lang="es-ES" sz="2800" dirty="0"/>
              <a:t>, </a:t>
            </a:r>
            <a:r>
              <a:rPr lang="en-AU" sz="2800" dirty="0" err="1"/>
              <a:t>mengurangi</a:t>
            </a:r>
            <a:r>
              <a:rPr lang="en-AU" sz="2800" dirty="0"/>
              <a:t>, </a:t>
            </a:r>
            <a:r>
              <a:rPr lang="en-AU" sz="2800" dirty="0" err="1"/>
              <a:t>melakukan</a:t>
            </a:r>
            <a:r>
              <a:rPr lang="en-AU" sz="2800" dirty="0"/>
              <a:t> </a:t>
            </a:r>
            <a:r>
              <a:rPr lang="en-AU" sz="2800" dirty="0" err="1"/>
              <a:t>transmisi</a:t>
            </a:r>
            <a:r>
              <a:rPr lang="en-AU" sz="2800" dirty="0"/>
              <a:t>, </a:t>
            </a:r>
            <a:r>
              <a:rPr lang="en-AU" sz="2800" dirty="0" err="1"/>
              <a:t>merusak</a:t>
            </a:r>
            <a:r>
              <a:rPr lang="en-AU" sz="2800" dirty="0"/>
              <a:t>, </a:t>
            </a:r>
            <a:r>
              <a:rPr lang="en-AU" sz="2800" dirty="0" err="1"/>
              <a:t>menghilangkan</a:t>
            </a:r>
            <a:r>
              <a:rPr lang="en-AU" sz="2800" dirty="0"/>
              <a:t>, </a:t>
            </a:r>
            <a:r>
              <a:rPr lang="en-AU" sz="2800" dirty="0" err="1"/>
              <a:t>memindahkan</a:t>
            </a:r>
            <a:r>
              <a:rPr lang="en-AU" sz="2800" dirty="0"/>
              <a:t>, </a:t>
            </a:r>
            <a:r>
              <a:rPr lang="en-AU" sz="2800" dirty="0" err="1"/>
              <a:t>menyembunyikan</a:t>
            </a:r>
            <a:r>
              <a:rPr lang="en-AU" sz="2800" dirty="0"/>
              <a:t> </a:t>
            </a:r>
            <a:r>
              <a:rPr lang="en-AU" sz="2800" dirty="0" err="1"/>
              <a:t>suatu</a:t>
            </a:r>
            <a:r>
              <a:rPr lang="en-AU" sz="2800" dirty="0"/>
              <a:t> </a:t>
            </a:r>
            <a:r>
              <a:rPr lang="en-AU" sz="2800" dirty="0" err="1"/>
              <a:t>Informasi</a:t>
            </a:r>
            <a:r>
              <a:rPr lang="en-AU" sz="2800" dirty="0"/>
              <a:t> </a:t>
            </a:r>
            <a:r>
              <a:rPr lang="en-AU" sz="2800" dirty="0" err="1"/>
              <a:t>Elektronik</a:t>
            </a:r>
            <a:r>
              <a:rPr lang="en-AU" sz="2800" dirty="0"/>
              <a:t> </a:t>
            </a:r>
            <a:r>
              <a:rPr lang="en-AU" sz="2800" dirty="0" err="1"/>
              <a:t>dan</a:t>
            </a:r>
            <a:r>
              <a:rPr lang="en-AU" sz="2800" dirty="0"/>
              <a:t>/</a:t>
            </a:r>
            <a:r>
              <a:rPr lang="en-AU" sz="2800" dirty="0" err="1"/>
              <a:t>atau</a:t>
            </a:r>
            <a:r>
              <a:rPr lang="en-AU" sz="2800" dirty="0"/>
              <a:t> </a:t>
            </a:r>
            <a:r>
              <a:rPr lang="en-AU" sz="2800" dirty="0" err="1"/>
              <a:t>Dokumen</a:t>
            </a:r>
            <a:r>
              <a:rPr lang="en-AU" sz="2800" dirty="0"/>
              <a:t> </a:t>
            </a:r>
            <a:r>
              <a:rPr lang="en-AU" sz="2800" dirty="0" err="1"/>
              <a:t>Elektronik</a:t>
            </a:r>
            <a:endParaRPr lang="en-AU" sz="2800" dirty="0"/>
          </a:p>
          <a:p>
            <a:r>
              <a:rPr lang="en-AU" sz="2800" dirty="0"/>
              <a:t>Ayat 1: </a:t>
            </a:r>
            <a:r>
              <a:rPr lang="en-AU" sz="2800" dirty="0" err="1"/>
              <a:t>milik</a:t>
            </a:r>
            <a:r>
              <a:rPr lang="en-AU" sz="2800" dirty="0"/>
              <a:t> Orang lain </a:t>
            </a:r>
            <a:r>
              <a:rPr lang="en-AU" sz="2800" dirty="0" err="1"/>
              <a:t>atau</a:t>
            </a:r>
            <a:r>
              <a:rPr lang="en-AU" sz="2800" dirty="0"/>
              <a:t> </a:t>
            </a:r>
            <a:r>
              <a:rPr lang="en-AU" sz="2800" dirty="0" err="1"/>
              <a:t>milik</a:t>
            </a:r>
            <a:r>
              <a:rPr lang="en-AU" sz="2800" dirty="0"/>
              <a:t> </a:t>
            </a:r>
            <a:r>
              <a:rPr lang="en-AU" sz="2800" dirty="0" err="1"/>
              <a:t>publik</a:t>
            </a:r>
            <a:r>
              <a:rPr lang="en-AU" sz="2800" dirty="0"/>
              <a:t>.</a:t>
            </a:r>
          </a:p>
          <a:p>
            <a:r>
              <a:rPr lang="en-AU" sz="2800" dirty="0"/>
              <a:t>Ayat 2: </a:t>
            </a:r>
            <a:r>
              <a:rPr lang="nn-NO" sz="2800" dirty="0"/>
              <a:t>kepada Sistem Elektronik Orang lain yang tidak </a:t>
            </a:r>
            <a:r>
              <a:rPr lang="en-AU" sz="2800" dirty="0" err="1"/>
              <a:t>berhak</a:t>
            </a:r>
            <a:r>
              <a:rPr lang="en-AU" sz="2800" dirty="0"/>
              <a:t>.</a:t>
            </a:r>
          </a:p>
          <a:p>
            <a:r>
              <a:rPr lang="en-AU" sz="2800" dirty="0"/>
              <a:t>Ayat 3: </a:t>
            </a:r>
            <a:r>
              <a:rPr lang="en-AU" sz="2800" dirty="0" err="1"/>
              <a:t>Terhadap</a:t>
            </a:r>
            <a:r>
              <a:rPr lang="en-AU" sz="2800" dirty="0"/>
              <a:t> </a:t>
            </a:r>
            <a:r>
              <a:rPr lang="en-AU" sz="2800" dirty="0" err="1"/>
              <a:t>perbuatan</a:t>
            </a:r>
            <a:r>
              <a:rPr lang="en-AU" sz="2800" dirty="0"/>
              <a:t> </a:t>
            </a:r>
            <a:r>
              <a:rPr lang="en-AU" sz="2800" dirty="0" err="1"/>
              <a:t>sebagaimana</a:t>
            </a:r>
            <a:r>
              <a:rPr lang="en-AU" sz="2800" dirty="0"/>
              <a:t> </a:t>
            </a:r>
            <a:r>
              <a:rPr lang="en-AU" sz="2800" dirty="0" err="1"/>
              <a:t>dimaksud</a:t>
            </a:r>
            <a:r>
              <a:rPr lang="en-AU" sz="2800" dirty="0"/>
              <a:t> </a:t>
            </a:r>
            <a:r>
              <a:rPr lang="en-AU" sz="2800" dirty="0" err="1"/>
              <a:t>pada</a:t>
            </a:r>
            <a:r>
              <a:rPr lang="en-AU" sz="2800" dirty="0"/>
              <a:t> </a:t>
            </a:r>
            <a:r>
              <a:rPr lang="en-AU" sz="2800" dirty="0" err="1"/>
              <a:t>ayat</a:t>
            </a:r>
            <a:r>
              <a:rPr lang="en-AU" sz="2800" dirty="0"/>
              <a:t> (1) yang </a:t>
            </a:r>
            <a:r>
              <a:rPr lang="en-AU" sz="2800" dirty="0" err="1"/>
              <a:t>mengakibatkan</a:t>
            </a:r>
            <a:r>
              <a:rPr lang="en-AU" sz="2800" dirty="0"/>
              <a:t> </a:t>
            </a:r>
            <a:r>
              <a:rPr lang="en-AU" sz="2800" dirty="0" err="1"/>
              <a:t>terbukanya</a:t>
            </a:r>
            <a:r>
              <a:rPr lang="en-AU" sz="2800" dirty="0"/>
              <a:t> </a:t>
            </a:r>
            <a:r>
              <a:rPr lang="en-AU" sz="2800" dirty="0" err="1"/>
              <a:t>suatu</a:t>
            </a:r>
            <a:r>
              <a:rPr lang="en-AU" sz="2800" dirty="0"/>
              <a:t> </a:t>
            </a:r>
            <a:r>
              <a:rPr lang="en-AU" sz="2800" dirty="0" err="1"/>
              <a:t>Informasi</a:t>
            </a:r>
            <a:r>
              <a:rPr lang="en-AU" sz="2800" dirty="0"/>
              <a:t> </a:t>
            </a:r>
            <a:r>
              <a:rPr lang="en-AU" sz="2800" dirty="0" err="1"/>
              <a:t>Elektronik</a:t>
            </a:r>
            <a:r>
              <a:rPr lang="en-AU" sz="2800" dirty="0"/>
              <a:t> </a:t>
            </a:r>
            <a:r>
              <a:rPr lang="en-AU" sz="2800" dirty="0" err="1"/>
              <a:t>dan</a:t>
            </a:r>
            <a:r>
              <a:rPr lang="en-AU" sz="2800" dirty="0"/>
              <a:t>/</a:t>
            </a:r>
            <a:r>
              <a:rPr lang="en-AU" sz="2800" dirty="0" err="1"/>
              <a:t>atau</a:t>
            </a:r>
            <a:r>
              <a:rPr lang="en-AU" sz="2800" dirty="0"/>
              <a:t> </a:t>
            </a:r>
            <a:r>
              <a:rPr lang="en-AU" sz="2800" dirty="0" err="1"/>
              <a:t>Dokumen</a:t>
            </a:r>
            <a:r>
              <a:rPr lang="en-AU" sz="2800" dirty="0"/>
              <a:t> </a:t>
            </a:r>
            <a:r>
              <a:rPr lang="en-AU" sz="2800" dirty="0" err="1"/>
              <a:t>Elektronik</a:t>
            </a:r>
            <a:r>
              <a:rPr lang="en-AU" sz="2800" dirty="0"/>
              <a:t> yang </a:t>
            </a:r>
            <a:r>
              <a:rPr lang="en-AU" sz="2800" dirty="0" err="1"/>
              <a:t>bersifat</a:t>
            </a:r>
            <a:r>
              <a:rPr lang="en-AU" sz="2800" dirty="0"/>
              <a:t> </a:t>
            </a:r>
            <a:r>
              <a:rPr lang="sv-SE" sz="2800" dirty="0"/>
              <a:t>rahasia menjadi dapat diakses oleh publik dengan </a:t>
            </a:r>
            <a:r>
              <a:rPr lang="en-AU" sz="2800" dirty="0" err="1"/>
              <a:t>keutuhan</a:t>
            </a:r>
            <a:r>
              <a:rPr lang="en-AU" sz="2800" dirty="0"/>
              <a:t> data yang </a:t>
            </a:r>
            <a:r>
              <a:rPr lang="en-AU" sz="2800" dirty="0" err="1"/>
              <a:t>tidak</a:t>
            </a:r>
            <a:r>
              <a:rPr lang="en-AU" sz="2800" dirty="0"/>
              <a:t> </a:t>
            </a:r>
            <a:r>
              <a:rPr lang="en-AU" sz="2800" dirty="0" err="1"/>
              <a:t>sebagaimana</a:t>
            </a:r>
            <a:r>
              <a:rPr lang="en-AU" sz="2800" dirty="0"/>
              <a:t> </a:t>
            </a:r>
            <a:r>
              <a:rPr lang="en-AU" sz="2800" dirty="0" err="1"/>
              <a:t>mestinya</a:t>
            </a:r>
            <a:r>
              <a:rPr lang="en-AU" sz="2800" dirty="0"/>
              <a:t>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478215" y="1600200"/>
            <a:ext cx="3727938" cy="480060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Font typeface="Arial" pitchFamily="34" charset="0"/>
              <a:buNone/>
            </a:pPr>
            <a:r>
              <a:rPr lang="en-AU" sz="2000" b="1" u="sng" dirty="0" err="1"/>
              <a:t>Pidana</a:t>
            </a:r>
            <a:endParaRPr lang="en-AU" sz="2000" b="1" u="sng" dirty="0"/>
          </a:p>
          <a:p>
            <a:pPr marL="114300" indent="0">
              <a:buFont typeface="Arial" pitchFamily="34" charset="0"/>
              <a:buNone/>
            </a:pPr>
            <a:endParaRPr lang="en-AU" sz="2300" b="1" dirty="0"/>
          </a:p>
          <a:p>
            <a:pPr marL="114300" indent="0" algn="ctr">
              <a:buFont typeface="Arial" pitchFamily="34" charset="0"/>
              <a:buNone/>
            </a:pPr>
            <a:r>
              <a:rPr lang="en-AU" sz="2300" b="1" dirty="0" err="1"/>
              <a:t>Pasal</a:t>
            </a:r>
            <a:r>
              <a:rPr lang="en-AU" sz="2300" b="1" dirty="0"/>
              <a:t> 48</a:t>
            </a:r>
          </a:p>
          <a:p>
            <a:pPr marL="114300" indent="0">
              <a:buFont typeface="Arial" pitchFamily="34" charset="0"/>
              <a:buNone/>
            </a:pPr>
            <a:endParaRPr lang="en-AU" sz="2300" b="1" u="sng" dirty="0"/>
          </a:p>
          <a:p>
            <a:pPr marL="571500" indent="-457200">
              <a:buFont typeface="+mj-lt"/>
              <a:buAutoNum type="arabicPeriod"/>
            </a:pPr>
            <a:r>
              <a:rPr lang="en-AU" sz="2000" dirty="0" err="1"/>
              <a:t>Maks</a:t>
            </a:r>
            <a:r>
              <a:rPr lang="en-AU" sz="2000" dirty="0"/>
              <a:t> 8 </a:t>
            </a:r>
            <a:r>
              <a:rPr lang="en-AU" sz="2000" dirty="0" err="1"/>
              <a:t>th</a:t>
            </a:r>
            <a:r>
              <a:rPr lang="en-AU" sz="2000" dirty="0"/>
              <a:t> &amp;/ </a:t>
            </a:r>
            <a:r>
              <a:rPr lang="en-AU" sz="2000" dirty="0" err="1"/>
              <a:t>denda</a:t>
            </a:r>
            <a:r>
              <a:rPr lang="en-AU" sz="2000" dirty="0"/>
              <a:t> 2 M</a:t>
            </a:r>
          </a:p>
          <a:p>
            <a:pPr marL="571500" indent="-457200">
              <a:buFont typeface="+mj-lt"/>
              <a:buAutoNum type="arabicPeriod"/>
            </a:pPr>
            <a:r>
              <a:rPr lang="en-AU" sz="2000" dirty="0" err="1"/>
              <a:t>Maks</a:t>
            </a:r>
            <a:r>
              <a:rPr lang="en-AU" sz="2000" dirty="0"/>
              <a:t> 9 </a:t>
            </a:r>
            <a:r>
              <a:rPr lang="en-AU" sz="2000" dirty="0" err="1"/>
              <a:t>th</a:t>
            </a:r>
            <a:r>
              <a:rPr lang="en-AU" sz="2000" dirty="0"/>
              <a:t> &amp;/ </a:t>
            </a:r>
            <a:r>
              <a:rPr lang="en-AU" sz="2000" dirty="0" err="1"/>
              <a:t>denda</a:t>
            </a:r>
            <a:r>
              <a:rPr lang="en-AU" sz="2000" dirty="0"/>
              <a:t> 3 M</a:t>
            </a:r>
          </a:p>
          <a:p>
            <a:pPr marL="571500" indent="-457200">
              <a:buFont typeface="+mj-lt"/>
              <a:buAutoNum type="arabicPeriod"/>
            </a:pPr>
            <a:r>
              <a:rPr lang="en-AU" sz="2000" dirty="0" err="1"/>
              <a:t>Maks</a:t>
            </a:r>
            <a:r>
              <a:rPr lang="en-AU" sz="2000" dirty="0"/>
              <a:t> 10 </a:t>
            </a:r>
            <a:r>
              <a:rPr lang="en-AU" sz="2000" dirty="0" err="1"/>
              <a:t>th</a:t>
            </a:r>
            <a:r>
              <a:rPr lang="en-AU" sz="2000" dirty="0"/>
              <a:t> &amp;/ </a:t>
            </a:r>
            <a:r>
              <a:rPr lang="en-AU" sz="2000" dirty="0" err="1"/>
              <a:t>denda</a:t>
            </a:r>
            <a:r>
              <a:rPr lang="en-AU" sz="2000" dirty="0"/>
              <a:t> 5 M</a:t>
            </a:r>
          </a:p>
          <a:p>
            <a:pPr marL="114300" indent="0">
              <a:buFont typeface="Arial" pitchFamily="34" charset="0"/>
              <a:buNone/>
            </a:pPr>
            <a:endParaRPr lang="en-AU" sz="200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AU" dirty="0"/>
              <a:t>Data Interference</a:t>
            </a:r>
          </a:p>
        </p:txBody>
      </p:sp>
    </p:spTree>
    <p:extLst>
      <p:ext uri="{BB962C8B-B14F-4D97-AF65-F5344CB8AC3E}">
        <p14:creationId xmlns:p14="http://schemas.microsoft.com/office/powerpoint/2010/main" val="2805401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3727938" cy="480060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Font typeface="Arial" pitchFamily="34" charset="0"/>
              <a:buNone/>
            </a:pPr>
            <a:r>
              <a:rPr lang="en-AU" sz="2000" b="1" u="sng" dirty="0" err="1"/>
              <a:t>Perbuatan</a:t>
            </a:r>
            <a:r>
              <a:rPr lang="en-AU" sz="2000" b="1" u="sng" dirty="0"/>
              <a:t> </a:t>
            </a:r>
            <a:r>
              <a:rPr lang="en-AU" sz="2000" b="1" u="sng" dirty="0" err="1"/>
              <a:t>Dilarang</a:t>
            </a:r>
            <a:endParaRPr lang="en-AU" sz="2000" b="1" u="sng" dirty="0"/>
          </a:p>
          <a:p>
            <a:pPr marL="114300" indent="0">
              <a:buFont typeface="Arial" pitchFamily="34" charset="0"/>
              <a:buNone/>
            </a:pPr>
            <a:endParaRPr lang="en-AU" sz="2300" b="1" dirty="0"/>
          </a:p>
          <a:p>
            <a:pPr marL="114300" indent="0">
              <a:buNone/>
            </a:pPr>
            <a:r>
              <a:rPr lang="en-AU" sz="1800" b="1" dirty="0" err="1"/>
              <a:t>Pasal</a:t>
            </a:r>
            <a:r>
              <a:rPr lang="en-AU" sz="1800" b="1" dirty="0"/>
              <a:t> 33</a:t>
            </a:r>
          </a:p>
          <a:p>
            <a:r>
              <a:rPr lang="en-AU" sz="1800" dirty="0" err="1"/>
              <a:t>Setiap</a:t>
            </a:r>
            <a:r>
              <a:rPr lang="en-AU" sz="1800" dirty="0"/>
              <a:t> Orang</a:t>
            </a:r>
          </a:p>
          <a:p>
            <a:r>
              <a:rPr lang="en-AU" sz="1800" dirty="0" err="1"/>
              <a:t>Dengan</a:t>
            </a:r>
            <a:r>
              <a:rPr lang="en-AU" sz="1800" dirty="0"/>
              <a:t> </a:t>
            </a:r>
            <a:r>
              <a:rPr lang="en-AU" sz="1800" dirty="0" err="1"/>
              <a:t>sengaja</a:t>
            </a:r>
            <a:r>
              <a:rPr lang="en-AU" sz="1800" dirty="0"/>
              <a:t> </a:t>
            </a:r>
            <a:r>
              <a:rPr lang="en-AU" sz="1800" dirty="0" err="1"/>
              <a:t>dan</a:t>
            </a:r>
            <a:r>
              <a:rPr lang="en-AU" sz="1800" dirty="0"/>
              <a:t> </a:t>
            </a:r>
            <a:r>
              <a:rPr lang="en-AU" sz="1800" dirty="0" err="1"/>
              <a:t>tanpa</a:t>
            </a:r>
            <a:r>
              <a:rPr lang="en-AU" sz="1800" dirty="0"/>
              <a:t> </a:t>
            </a:r>
            <a:r>
              <a:rPr lang="en-AU" sz="1800" dirty="0" err="1"/>
              <a:t>hak</a:t>
            </a:r>
            <a:r>
              <a:rPr lang="en-AU" sz="1800" dirty="0"/>
              <a:t> </a:t>
            </a:r>
            <a:r>
              <a:rPr lang="en-AU" sz="1800" dirty="0" err="1"/>
              <a:t>atau</a:t>
            </a:r>
            <a:r>
              <a:rPr lang="en-AU" sz="1800" dirty="0"/>
              <a:t> </a:t>
            </a:r>
            <a:r>
              <a:rPr lang="en-AU" sz="1800" dirty="0" err="1"/>
              <a:t>melawan</a:t>
            </a:r>
            <a:r>
              <a:rPr lang="en-AU" sz="1800" dirty="0"/>
              <a:t> </a:t>
            </a:r>
            <a:r>
              <a:rPr lang="nn-NO" sz="1800" dirty="0"/>
              <a:t>hukum</a:t>
            </a:r>
          </a:p>
          <a:p>
            <a:r>
              <a:rPr lang="nn-NO" sz="1800" dirty="0"/>
              <a:t>Melakukan tindakan apa pun</a:t>
            </a:r>
          </a:p>
          <a:p>
            <a:r>
              <a:rPr lang="nn-NO" sz="1800" dirty="0"/>
              <a:t>Yang berakibat </a:t>
            </a:r>
            <a:r>
              <a:rPr lang="en-AU" sz="1800" dirty="0" err="1"/>
              <a:t>terganggunya</a:t>
            </a:r>
            <a:r>
              <a:rPr lang="en-AU" sz="1800" dirty="0"/>
              <a:t> </a:t>
            </a:r>
            <a:r>
              <a:rPr lang="en-AU" sz="1800" dirty="0" err="1"/>
              <a:t>Sistem</a:t>
            </a:r>
            <a:r>
              <a:rPr lang="en-AU" sz="1800" dirty="0"/>
              <a:t> </a:t>
            </a:r>
            <a:r>
              <a:rPr lang="en-AU" sz="1800" dirty="0" err="1"/>
              <a:t>Elektronik</a:t>
            </a:r>
            <a:r>
              <a:rPr lang="en-AU" sz="1800" dirty="0"/>
              <a:t> </a:t>
            </a:r>
            <a:r>
              <a:rPr lang="en-AU" sz="1800" dirty="0" err="1"/>
              <a:t>dan</a:t>
            </a:r>
            <a:r>
              <a:rPr lang="en-AU" sz="1800" dirty="0"/>
              <a:t>/</a:t>
            </a:r>
            <a:r>
              <a:rPr lang="en-AU" sz="1800" dirty="0" err="1"/>
              <a:t>atau</a:t>
            </a:r>
            <a:r>
              <a:rPr lang="en-AU" sz="1800" dirty="0"/>
              <a:t> </a:t>
            </a:r>
            <a:r>
              <a:rPr lang="en-AU" sz="1800" dirty="0" err="1"/>
              <a:t>mengakibatkan</a:t>
            </a:r>
            <a:r>
              <a:rPr lang="en-AU" sz="1800" dirty="0"/>
              <a:t> </a:t>
            </a:r>
            <a:r>
              <a:rPr lang="en-AU" sz="1800" dirty="0" err="1"/>
              <a:t>Sistem</a:t>
            </a:r>
            <a:r>
              <a:rPr lang="en-AU" sz="1800" dirty="0"/>
              <a:t> </a:t>
            </a:r>
            <a:r>
              <a:rPr lang="en-AU" sz="1800" dirty="0" err="1"/>
              <a:t>Elektronik</a:t>
            </a:r>
            <a:r>
              <a:rPr lang="en-AU" sz="1800" dirty="0"/>
              <a:t> </a:t>
            </a:r>
            <a:r>
              <a:rPr lang="en-AU" sz="1800" dirty="0" err="1"/>
              <a:t>menjadi</a:t>
            </a:r>
            <a:r>
              <a:rPr lang="en-AU" sz="1800" dirty="0"/>
              <a:t> </a:t>
            </a:r>
            <a:r>
              <a:rPr lang="en-AU" sz="1800" dirty="0" err="1"/>
              <a:t>tidak</a:t>
            </a:r>
            <a:r>
              <a:rPr lang="en-AU" sz="1800" dirty="0"/>
              <a:t> </a:t>
            </a:r>
            <a:r>
              <a:rPr lang="en-AU" sz="1800" dirty="0" err="1"/>
              <a:t>bekerja</a:t>
            </a:r>
            <a:r>
              <a:rPr lang="en-AU" sz="1800" dirty="0"/>
              <a:t> </a:t>
            </a:r>
            <a:r>
              <a:rPr lang="en-AU" sz="1800" dirty="0" err="1"/>
              <a:t>sebagaimana</a:t>
            </a:r>
            <a:r>
              <a:rPr lang="en-AU" sz="1800" dirty="0"/>
              <a:t> </a:t>
            </a:r>
            <a:r>
              <a:rPr lang="en-AU" sz="1800" dirty="0" err="1"/>
              <a:t>mestinya</a:t>
            </a:r>
            <a:r>
              <a:rPr lang="en-AU" sz="1800" dirty="0"/>
              <a:t>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478215" y="1600200"/>
            <a:ext cx="3727938" cy="480060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Font typeface="Arial" pitchFamily="34" charset="0"/>
              <a:buNone/>
            </a:pPr>
            <a:r>
              <a:rPr lang="en-AU" sz="2000" b="1" u="sng" dirty="0" err="1"/>
              <a:t>Pidana</a:t>
            </a:r>
            <a:endParaRPr lang="en-AU" sz="2000" b="1" u="sng" dirty="0"/>
          </a:p>
          <a:p>
            <a:pPr marL="114300" indent="0">
              <a:buFont typeface="Arial" pitchFamily="34" charset="0"/>
              <a:buNone/>
            </a:pPr>
            <a:endParaRPr lang="en-AU" sz="2300" b="1" dirty="0"/>
          </a:p>
          <a:p>
            <a:pPr marL="114300" indent="0" algn="ctr">
              <a:buFont typeface="Arial" pitchFamily="34" charset="0"/>
              <a:buNone/>
            </a:pPr>
            <a:r>
              <a:rPr lang="en-AU" sz="2300" b="1" dirty="0" err="1"/>
              <a:t>Pasal</a:t>
            </a:r>
            <a:r>
              <a:rPr lang="en-AU" sz="2300" b="1" dirty="0"/>
              <a:t> 49</a:t>
            </a:r>
          </a:p>
          <a:p>
            <a:pPr marL="114300" indent="0">
              <a:buFont typeface="Arial" pitchFamily="34" charset="0"/>
              <a:buNone/>
            </a:pPr>
            <a:endParaRPr lang="en-AU" sz="2300" b="1" u="sng" dirty="0"/>
          </a:p>
          <a:p>
            <a:pPr marL="114300" indent="0">
              <a:buNone/>
            </a:pPr>
            <a:r>
              <a:rPr lang="en-AU" sz="2000" dirty="0" err="1"/>
              <a:t>Pidana</a:t>
            </a:r>
            <a:r>
              <a:rPr lang="en-AU" sz="2000" dirty="0"/>
              <a:t> </a:t>
            </a:r>
            <a:r>
              <a:rPr lang="en-AU" sz="2000" dirty="0" err="1"/>
              <a:t>penjara</a:t>
            </a:r>
            <a:r>
              <a:rPr lang="en-AU" sz="2000" dirty="0"/>
              <a:t> paling lama 10 </a:t>
            </a:r>
            <a:r>
              <a:rPr lang="en-AU" sz="2000" dirty="0" err="1"/>
              <a:t>tahun</a:t>
            </a:r>
            <a:r>
              <a:rPr lang="en-AU" sz="2000" dirty="0"/>
              <a:t> </a:t>
            </a:r>
            <a:r>
              <a:rPr lang="en-AU" sz="2000" dirty="0" err="1"/>
              <a:t>dan</a:t>
            </a:r>
            <a:r>
              <a:rPr lang="en-AU" sz="2000" dirty="0"/>
              <a:t> </a:t>
            </a:r>
            <a:r>
              <a:rPr lang="en-AU" sz="2000" dirty="0" err="1"/>
              <a:t>atau</a:t>
            </a:r>
            <a:r>
              <a:rPr lang="en-AU" sz="2000" dirty="0"/>
              <a:t> </a:t>
            </a:r>
            <a:r>
              <a:rPr lang="en-AU" sz="2000" dirty="0" err="1"/>
              <a:t>denda</a:t>
            </a:r>
            <a:r>
              <a:rPr lang="en-AU" sz="2000" dirty="0"/>
              <a:t> paling </a:t>
            </a:r>
            <a:r>
              <a:rPr lang="en-AU" sz="2000" dirty="0" err="1"/>
              <a:t>banyak</a:t>
            </a:r>
            <a:r>
              <a:rPr lang="en-AU" sz="2000" dirty="0"/>
              <a:t> 10 </a:t>
            </a:r>
            <a:r>
              <a:rPr lang="en-AU" sz="2000" dirty="0" err="1"/>
              <a:t>milyar</a:t>
            </a:r>
            <a:endParaRPr lang="en-AU" sz="2000" dirty="0"/>
          </a:p>
          <a:p>
            <a:pPr marL="114300" indent="0">
              <a:buFont typeface="Arial" pitchFamily="34" charset="0"/>
              <a:buNone/>
            </a:pPr>
            <a:endParaRPr lang="en-AU" sz="200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AU" dirty="0"/>
              <a:t>System Interference</a:t>
            </a:r>
          </a:p>
        </p:txBody>
      </p:sp>
    </p:spTree>
    <p:extLst>
      <p:ext uri="{BB962C8B-B14F-4D97-AF65-F5344CB8AC3E}">
        <p14:creationId xmlns:p14="http://schemas.microsoft.com/office/powerpoint/2010/main" val="4293292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3727938" cy="5134708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Font typeface="Arial" pitchFamily="34" charset="0"/>
              <a:buNone/>
            </a:pPr>
            <a:r>
              <a:rPr lang="en-AU" sz="4200" b="1" u="sng" dirty="0" err="1"/>
              <a:t>Perbuatan</a:t>
            </a:r>
            <a:r>
              <a:rPr lang="en-AU" sz="4200" b="1" u="sng" dirty="0"/>
              <a:t> </a:t>
            </a:r>
            <a:r>
              <a:rPr lang="en-AU" sz="4200" b="1" u="sng" dirty="0" err="1"/>
              <a:t>Dilarang</a:t>
            </a:r>
            <a:endParaRPr lang="en-AU" sz="4200" b="1" u="sng" dirty="0"/>
          </a:p>
          <a:p>
            <a:pPr marL="114300" indent="0">
              <a:buFont typeface="Arial" pitchFamily="34" charset="0"/>
              <a:buNone/>
            </a:pPr>
            <a:endParaRPr lang="en-AU" sz="2300" b="1" dirty="0"/>
          </a:p>
          <a:p>
            <a:pPr marL="114300" indent="0">
              <a:buNone/>
            </a:pPr>
            <a:r>
              <a:rPr lang="en-AU" sz="3400" b="1" dirty="0" err="1"/>
              <a:t>Pasal</a:t>
            </a:r>
            <a:r>
              <a:rPr lang="en-AU" sz="3400" b="1" dirty="0"/>
              <a:t> 34</a:t>
            </a:r>
          </a:p>
          <a:p>
            <a:pPr marL="571500" indent="-457200">
              <a:buFont typeface="Arial" pitchFamily="34" charset="0"/>
              <a:buAutoNum type="arabicParenBoth"/>
            </a:pPr>
            <a:r>
              <a:rPr lang="en-AU" sz="2700" dirty="0" err="1"/>
              <a:t>Setiap</a:t>
            </a:r>
            <a:r>
              <a:rPr lang="en-AU" sz="2700" dirty="0"/>
              <a:t> Orang </a:t>
            </a:r>
            <a:r>
              <a:rPr lang="en-AU" sz="2700" dirty="0" err="1"/>
              <a:t>dengan</a:t>
            </a:r>
            <a:r>
              <a:rPr lang="en-AU" sz="2700" dirty="0"/>
              <a:t> </a:t>
            </a:r>
            <a:r>
              <a:rPr lang="en-AU" sz="2700" dirty="0" err="1"/>
              <a:t>sengaja</a:t>
            </a:r>
            <a:r>
              <a:rPr lang="en-AU" sz="2700" dirty="0"/>
              <a:t> </a:t>
            </a:r>
            <a:r>
              <a:rPr lang="en-AU" sz="2700" dirty="0" err="1"/>
              <a:t>dan</a:t>
            </a:r>
            <a:r>
              <a:rPr lang="en-AU" sz="2700" dirty="0"/>
              <a:t> </a:t>
            </a:r>
            <a:r>
              <a:rPr lang="en-AU" sz="2700" dirty="0" err="1"/>
              <a:t>tanpa</a:t>
            </a:r>
            <a:r>
              <a:rPr lang="en-AU" sz="2700" dirty="0"/>
              <a:t> </a:t>
            </a:r>
            <a:r>
              <a:rPr lang="en-AU" sz="2700" dirty="0" err="1"/>
              <a:t>hak</a:t>
            </a:r>
            <a:r>
              <a:rPr lang="en-AU" sz="2700" dirty="0"/>
              <a:t> </a:t>
            </a:r>
            <a:r>
              <a:rPr lang="en-AU" sz="2700" dirty="0" err="1"/>
              <a:t>atau</a:t>
            </a:r>
            <a:r>
              <a:rPr lang="en-AU" sz="2700" dirty="0"/>
              <a:t> </a:t>
            </a:r>
            <a:r>
              <a:rPr lang="en-AU" sz="2700" dirty="0" err="1"/>
              <a:t>melawan</a:t>
            </a:r>
            <a:r>
              <a:rPr lang="en-AU" sz="2700" dirty="0"/>
              <a:t> </a:t>
            </a:r>
            <a:r>
              <a:rPr lang="en-AU" sz="2700" dirty="0" err="1"/>
              <a:t>hukum</a:t>
            </a:r>
            <a:r>
              <a:rPr lang="en-AU" sz="2700" dirty="0"/>
              <a:t> </a:t>
            </a:r>
            <a:r>
              <a:rPr lang="en-AU" sz="2700" dirty="0" err="1"/>
              <a:t>memproduksi</a:t>
            </a:r>
            <a:r>
              <a:rPr lang="en-AU" sz="2700" dirty="0"/>
              <a:t>, </a:t>
            </a:r>
            <a:r>
              <a:rPr lang="en-AU" sz="2700" dirty="0" err="1"/>
              <a:t>menjual</a:t>
            </a:r>
            <a:r>
              <a:rPr lang="en-AU" sz="2700" dirty="0"/>
              <a:t>, </a:t>
            </a:r>
            <a:r>
              <a:rPr lang="en-AU" sz="2700" dirty="0" err="1"/>
              <a:t>mengadakan</a:t>
            </a:r>
            <a:r>
              <a:rPr lang="en-AU" sz="2700" dirty="0"/>
              <a:t> </a:t>
            </a:r>
            <a:r>
              <a:rPr lang="en-AU" sz="2700" dirty="0" err="1"/>
              <a:t>untuk</a:t>
            </a:r>
            <a:r>
              <a:rPr lang="en-AU" sz="2700" dirty="0"/>
              <a:t> </a:t>
            </a:r>
            <a:r>
              <a:rPr lang="en-AU" sz="2700" dirty="0" err="1"/>
              <a:t>digunakan</a:t>
            </a:r>
            <a:r>
              <a:rPr lang="en-AU" sz="2700" dirty="0"/>
              <a:t>, </a:t>
            </a:r>
            <a:r>
              <a:rPr lang="en-AU" sz="2700" dirty="0" err="1"/>
              <a:t>mengimpor</a:t>
            </a:r>
            <a:r>
              <a:rPr lang="en-AU" sz="2700" dirty="0"/>
              <a:t>, </a:t>
            </a:r>
            <a:r>
              <a:rPr lang="en-AU" sz="2700" dirty="0" err="1"/>
              <a:t>mendistribusikan</a:t>
            </a:r>
            <a:r>
              <a:rPr lang="en-AU" sz="2700" dirty="0"/>
              <a:t>, </a:t>
            </a:r>
            <a:r>
              <a:rPr lang="en-AU" sz="2700" dirty="0" err="1"/>
              <a:t>menyediakan</a:t>
            </a:r>
            <a:r>
              <a:rPr lang="en-AU" sz="2700" dirty="0"/>
              <a:t>, </a:t>
            </a:r>
            <a:r>
              <a:rPr lang="en-AU" sz="2700" dirty="0" err="1"/>
              <a:t>atau</a:t>
            </a:r>
            <a:r>
              <a:rPr lang="en-AU" sz="2700" dirty="0"/>
              <a:t> </a:t>
            </a:r>
            <a:r>
              <a:rPr lang="en-AU" sz="2700" dirty="0" err="1"/>
              <a:t>memiliki</a:t>
            </a:r>
            <a:r>
              <a:rPr lang="en-AU" sz="2700" dirty="0"/>
              <a:t>:</a:t>
            </a:r>
          </a:p>
          <a:p>
            <a:pPr marL="868680" lvl="1" indent="-457200">
              <a:buFont typeface="+mj-lt"/>
              <a:buAutoNum type="alphaLcParenR"/>
            </a:pPr>
            <a:r>
              <a:rPr lang="en-AU" sz="2600" dirty="0" err="1"/>
              <a:t>perangkat</a:t>
            </a:r>
            <a:r>
              <a:rPr lang="en-AU" sz="2600" dirty="0"/>
              <a:t> </a:t>
            </a:r>
            <a:r>
              <a:rPr lang="en-AU" sz="2600" dirty="0" err="1"/>
              <a:t>keras</a:t>
            </a:r>
            <a:r>
              <a:rPr lang="en-AU" sz="2600" dirty="0"/>
              <a:t> </a:t>
            </a:r>
            <a:r>
              <a:rPr lang="en-AU" sz="2600" dirty="0" err="1"/>
              <a:t>atau</a:t>
            </a:r>
            <a:r>
              <a:rPr lang="en-AU" sz="2600" dirty="0"/>
              <a:t> </a:t>
            </a:r>
            <a:r>
              <a:rPr lang="en-AU" sz="2600" dirty="0" err="1"/>
              <a:t>perangkat</a:t>
            </a:r>
            <a:r>
              <a:rPr lang="en-AU" sz="2600" dirty="0"/>
              <a:t> </a:t>
            </a:r>
            <a:r>
              <a:rPr lang="en-AU" sz="2600" dirty="0" err="1"/>
              <a:t>lunak</a:t>
            </a:r>
            <a:r>
              <a:rPr lang="en-AU" sz="2600" dirty="0"/>
              <a:t> </a:t>
            </a:r>
            <a:r>
              <a:rPr lang="en-AU" sz="2600" dirty="0" err="1"/>
              <a:t>Komputer</a:t>
            </a:r>
            <a:r>
              <a:rPr lang="en-AU" sz="2600" dirty="0"/>
              <a:t> yang </a:t>
            </a:r>
            <a:r>
              <a:rPr lang="en-AU" sz="2600" dirty="0" err="1"/>
              <a:t>dirancang</a:t>
            </a:r>
            <a:r>
              <a:rPr lang="en-AU" sz="2600" dirty="0"/>
              <a:t> </a:t>
            </a:r>
            <a:r>
              <a:rPr lang="en-AU" sz="2600" dirty="0" err="1"/>
              <a:t>atau</a:t>
            </a:r>
            <a:r>
              <a:rPr lang="en-AU" sz="2600" dirty="0"/>
              <a:t> </a:t>
            </a:r>
            <a:r>
              <a:rPr lang="en-AU" sz="2600" dirty="0" err="1"/>
              <a:t>secara</a:t>
            </a:r>
            <a:r>
              <a:rPr lang="en-AU" sz="2600" dirty="0"/>
              <a:t> </a:t>
            </a:r>
            <a:r>
              <a:rPr lang="en-AU" sz="2600" dirty="0" err="1"/>
              <a:t>khusus</a:t>
            </a:r>
            <a:r>
              <a:rPr lang="en-AU" sz="2600" dirty="0"/>
              <a:t> </a:t>
            </a:r>
            <a:r>
              <a:rPr lang="en-AU" sz="2600" dirty="0" err="1"/>
              <a:t>dikembangkan</a:t>
            </a:r>
            <a:r>
              <a:rPr lang="en-AU" sz="2600" dirty="0"/>
              <a:t> </a:t>
            </a:r>
            <a:r>
              <a:rPr lang="en-AU" sz="2600" dirty="0" err="1"/>
              <a:t>untuk</a:t>
            </a:r>
            <a:r>
              <a:rPr lang="en-AU" sz="2600" dirty="0"/>
              <a:t> </a:t>
            </a:r>
            <a:r>
              <a:rPr lang="en-AU" sz="2600" dirty="0" err="1"/>
              <a:t>memfasilitasi</a:t>
            </a:r>
            <a:r>
              <a:rPr lang="en-AU" sz="2600" dirty="0"/>
              <a:t> </a:t>
            </a:r>
            <a:r>
              <a:rPr lang="en-AU" sz="2600" dirty="0" err="1"/>
              <a:t>perbuatan</a:t>
            </a:r>
            <a:r>
              <a:rPr lang="en-AU" sz="2600" dirty="0"/>
              <a:t> </a:t>
            </a:r>
            <a:r>
              <a:rPr lang="en-AU" sz="2600" dirty="0" err="1"/>
              <a:t>sebagaimana</a:t>
            </a:r>
            <a:r>
              <a:rPr lang="en-AU" sz="2600" dirty="0"/>
              <a:t> </a:t>
            </a:r>
            <a:r>
              <a:rPr lang="en-AU" sz="2600" dirty="0" err="1"/>
              <a:t>dimaksud</a:t>
            </a:r>
            <a:r>
              <a:rPr lang="en-AU" sz="2600" dirty="0"/>
              <a:t> </a:t>
            </a:r>
            <a:r>
              <a:rPr lang="en-AU" sz="2600" dirty="0" err="1"/>
              <a:t>dalam</a:t>
            </a:r>
            <a:r>
              <a:rPr lang="en-AU" sz="2600" dirty="0"/>
              <a:t> </a:t>
            </a:r>
            <a:r>
              <a:rPr lang="en-AU" sz="2600" dirty="0" err="1"/>
              <a:t>Pasal</a:t>
            </a:r>
            <a:r>
              <a:rPr lang="en-AU" sz="2600" dirty="0"/>
              <a:t> 27 </a:t>
            </a:r>
            <a:r>
              <a:rPr lang="en-AU" sz="2600" dirty="0" err="1"/>
              <a:t>sampai</a:t>
            </a:r>
            <a:r>
              <a:rPr lang="en-AU" sz="2600" dirty="0"/>
              <a:t> </a:t>
            </a:r>
            <a:r>
              <a:rPr lang="en-AU" sz="2600" dirty="0" err="1"/>
              <a:t>dengan</a:t>
            </a:r>
            <a:r>
              <a:rPr lang="en-AU" sz="2600" dirty="0"/>
              <a:t> </a:t>
            </a:r>
            <a:r>
              <a:rPr lang="en-AU" sz="2600" dirty="0" err="1"/>
              <a:t>Pasal</a:t>
            </a:r>
            <a:r>
              <a:rPr lang="en-AU" sz="2600" dirty="0"/>
              <a:t> 33;</a:t>
            </a:r>
          </a:p>
          <a:p>
            <a:pPr marL="868680" lvl="1" indent="-457200">
              <a:buFont typeface="+mj-lt"/>
              <a:buAutoNum type="alphaLcParenR"/>
            </a:pPr>
            <a:r>
              <a:rPr lang="da-DK" sz="2600" dirty="0"/>
              <a:t>sandi lewat Komputer, Kode Akses, atau hal yang sejenis </a:t>
            </a:r>
            <a:r>
              <a:rPr lang="en-AU" sz="2600" dirty="0" err="1"/>
              <a:t>dengan</a:t>
            </a:r>
            <a:r>
              <a:rPr lang="en-AU" sz="2600" dirty="0"/>
              <a:t> </a:t>
            </a:r>
            <a:r>
              <a:rPr lang="en-AU" sz="2600" dirty="0" err="1"/>
              <a:t>itu</a:t>
            </a:r>
            <a:r>
              <a:rPr lang="en-AU" sz="2600" dirty="0"/>
              <a:t> yang </a:t>
            </a:r>
            <a:r>
              <a:rPr lang="en-AU" sz="2600" dirty="0" err="1"/>
              <a:t>ditujukan</a:t>
            </a:r>
            <a:r>
              <a:rPr lang="en-AU" sz="2600" dirty="0"/>
              <a:t> agar </a:t>
            </a:r>
            <a:r>
              <a:rPr lang="en-AU" sz="2600" dirty="0" err="1"/>
              <a:t>Sistem</a:t>
            </a:r>
            <a:r>
              <a:rPr lang="en-AU" sz="2600" dirty="0"/>
              <a:t> </a:t>
            </a:r>
            <a:r>
              <a:rPr lang="en-AU" sz="2600" dirty="0" err="1"/>
              <a:t>Elektronik</a:t>
            </a:r>
            <a:r>
              <a:rPr lang="en-AU" sz="2600" dirty="0"/>
              <a:t> </a:t>
            </a:r>
            <a:r>
              <a:rPr lang="sv-SE" sz="2600" dirty="0"/>
              <a:t>menjadi dapat diakses dengan tujuan memfasilitasi </a:t>
            </a:r>
            <a:r>
              <a:rPr lang="en-AU" sz="2600" dirty="0" err="1"/>
              <a:t>perbuatan</a:t>
            </a:r>
            <a:r>
              <a:rPr lang="en-AU" sz="2600" dirty="0"/>
              <a:t> </a:t>
            </a:r>
            <a:r>
              <a:rPr lang="en-AU" sz="2600" dirty="0" err="1"/>
              <a:t>sebagaimana</a:t>
            </a:r>
            <a:r>
              <a:rPr lang="en-AU" sz="2600" dirty="0"/>
              <a:t> </a:t>
            </a:r>
            <a:r>
              <a:rPr lang="en-AU" sz="2600" dirty="0" err="1"/>
              <a:t>dimaksud</a:t>
            </a:r>
            <a:r>
              <a:rPr lang="en-AU" sz="2600" dirty="0"/>
              <a:t> </a:t>
            </a:r>
            <a:r>
              <a:rPr lang="en-AU" sz="2600" dirty="0" err="1"/>
              <a:t>dalam</a:t>
            </a:r>
            <a:r>
              <a:rPr lang="en-AU" sz="2600" dirty="0"/>
              <a:t> </a:t>
            </a:r>
            <a:r>
              <a:rPr lang="en-AU" sz="2600" dirty="0" err="1"/>
              <a:t>Pasal</a:t>
            </a:r>
            <a:r>
              <a:rPr lang="en-AU" sz="2600" dirty="0"/>
              <a:t> 27 </a:t>
            </a:r>
            <a:r>
              <a:rPr lang="en-AU" sz="2600" dirty="0" err="1"/>
              <a:t>sampai</a:t>
            </a:r>
            <a:r>
              <a:rPr lang="en-AU" sz="2600" dirty="0"/>
              <a:t> </a:t>
            </a:r>
            <a:r>
              <a:rPr lang="en-AU" sz="2600" dirty="0" err="1"/>
              <a:t>dengan</a:t>
            </a:r>
            <a:r>
              <a:rPr lang="en-AU" sz="2600" dirty="0"/>
              <a:t> </a:t>
            </a:r>
            <a:r>
              <a:rPr lang="en-AU" sz="2600" dirty="0" err="1"/>
              <a:t>Pasal</a:t>
            </a:r>
            <a:r>
              <a:rPr lang="en-AU" sz="2600" dirty="0"/>
              <a:t> 33.</a:t>
            </a:r>
          </a:p>
          <a:p>
            <a:pPr marL="571500" indent="-457200">
              <a:buFont typeface="Arial" pitchFamily="34" charset="0"/>
              <a:buAutoNum type="arabicParenBoth"/>
            </a:pPr>
            <a:endParaRPr lang="en-AU" sz="2700" dirty="0"/>
          </a:p>
          <a:p>
            <a:pPr marL="571500" indent="-457200">
              <a:buFont typeface="Arial" pitchFamily="34" charset="0"/>
              <a:buAutoNum type="arabicParenBoth"/>
            </a:pPr>
            <a:r>
              <a:rPr lang="en-AU" sz="2700" dirty="0" err="1"/>
              <a:t>Tindakan</a:t>
            </a:r>
            <a:r>
              <a:rPr lang="en-AU" sz="2700" dirty="0"/>
              <a:t> </a:t>
            </a:r>
            <a:r>
              <a:rPr lang="en-AU" sz="2700" dirty="0" err="1"/>
              <a:t>sebagaimana</a:t>
            </a:r>
            <a:r>
              <a:rPr lang="en-AU" sz="2700" dirty="0"/>
              <a:t> </a:t>
            </a:r>
            <a:r>
              <a:rPr lang="en-AU" sz="2700" dirty="0" err="1"/>
              <a:t>dimaksud</a:t>
            </a:r>
            <a:r>
              <a:rPr lang="en-AU" sz="2700" dirty="0"/>
              <a:t> </a:t>
            </a:r>
            <a:r>
              <a:rPr lang="en-AU" sz="2700" dirty="0" err="1"/>
              <a:t>pada</a:t>
            </a:r>
            <a:r>
              <a:rPr lang="en-AU" sz="2700" dirty="0"/>
              <a:t> </a:t>
            </a:r>
            <a:r>
              <a:rPr lang="en-AU" sz="2700" dirty="0" err="1"/>
              <a:t>ayat</a:t>
            </a:r>
            <a:r>
              <a:rPr lang="en-AU" sz="2700" dirty="0"/>
              <a:t> (1) </a:t>
            </a:r>
            <a:r>
              <a:rPr lang="en-AU" sz="2700" dirty="0" err="1"/>
              <a:t>bukan</a:t>
            </a:r>
            <a:r>
              <a:rPr lang="en-AU" sz="2700" dirty="0"/>
              <a:t> </a:t>
            </a:r>
            <a:r>
              <a:rPr lang="en-AU" sz="2700" dirty="0" err="1"/>
              <a:t>tindak</a:t>
            </a:r>
            <a:r>
              <a:rPr lang="en-AU" sz="2700" dirty="0"/>
              <a:t> </a:t>
            </a:r>
            <a:r>
              <a:rPr lang="en-AU" sz="2700" dirty="0" err="1"/>
              <a:t>pidana</a:t>
            </a:r>
            <a:r>
              <a:rPr lang="en-AU" sz="2700" dirty="0"/>
              <a:t> </a:t>
            </a:r>
            <a:r>
              <a:rPr lang="en-AU" sz="2700" dirty="0" err="1"/>
              <a:t>jika</a:t>
            </a:r>
            <a:r>
              <a:rPr lang="en-AU" sz="2700" dirty="0"/>
              <a:t> </a:t>
            </a:r>
            <a:r>
              <a:rPr lang="en-AU" sz="2700" dirty="0" err="1"/>
              <a:t>ditujukan</a:t>
            </a:r>
            <a:r>
              <a:rPr lang="en-AU" sz="2700" dirty="0"/>
              <a:t> </a:t>
            </a:r>
            <a:r>
              <a:rPr lang="en-AU" sz="2700" dirty="0" err="1"/>
              <a:t>untuk</a:t>
            </a:r>
            <a:r>
              <a:rPr lang="en-AU" sz="2700" dirty="0"/>
              <a:t> </a:t>
            </a:r>
            <a:r>
              <a:rPr lang="en-AU" sz="2700" dirty="0" err="1"/>
              <a:t>melakukan</a:t>
            </a:r>
            <a:r>
              <a:rPr lang="en-AU" sz="2700" dirty="0"/>
              <a:t> </a:t>
            </a:r>
            <a:r>
              <a:rPr lang="en-AU" sz="2700" dirty="0" err="1"/>
              <a:t>kegiatan</a:t>
            </a:r>
            <a:r>
              <a:rPr lang="en-AU" sz="2700" dirty="0"/>
              <a:t> </a:t>
            </a:r>
            <a:r>
              <a:rPr lang="en-AU" sz="2700" dirty="0" err="1"/>
              <a:t>penelitian</a:t>
            </a:r>
            <a:r>
              <a:rPr lang="en-AU" sz="2700" dirty="0"/>
              <a:t>, </a:t>
            </a:r>
            <a:r>
              <a:rPr lang="en-AU" sz="2700" dirty="0" err="1"/>
              <a:t>pengujian</a:t>
            </a:r>
            <a:r>
              <a:rPr lang="en-AU" sz="2700" dirty="0"/>
              <a:t> </a:t>
            </a:r>
            <a:r>
              <a:rPr lang="en-AU" sz="2700" dirty="0" err="1"/>
              <a:t>Sistem</a:t>
            </a:r>
            <a:r>
              <a:rPr lang="en-AU" sz="2700" dirty="0"/>
              <a:t> </a:t>
            </a:r>
            <a:r>
              <a:rPr lang="en-AU" sz="2700" dirty="0" err="1"/>
              <a:t>Elektronik</a:t>
            </a:r>
            <a:r>
              <a:rPr lang="en-AU" sz="2700" dirty="0"/>
              <a:t>, </a:t>
            </a:r>
            <a:r>
              <a:rPr lang="en-AU" sz="2700" dirty="0" err="1"/>
              <a:t>untuk</a:t>
            </a:r>
            <a:r>
              <a:rPr lang="en-AU" sz="2700" dirty="0"/>
              <a:t> </a:t>
            </a:r>
            <a:r>
              <a:rPr lang="en-AU" sz="2700" dirty="0" err="1"/>
              <a:t>perlindungan</a:t>
            </a:r>
            <a:r>
              <a:rPr lang="en-AU" sz="2700" dirty="0"/>
              <a:t> </a:t>
            </a:r>
            <a:r>
              <a:rPr lang="en-AU" sz="2700" dirty="0" err="1"/>
              <a:t>Sistem</a:t>
            </a:r>
            <a:r>
              <a:rPr lang="en-AU" sz="2700" dirty="0"/>
              <a:t> </a:t>
            </a:r>
            <a:r>
              <a:rPr lang="en-AU" sz="2700" dirty="0" err="1"/>
              <a:t>Elektronik</a:t>
            </a:r>
            <a:r>
              <a:rPr lang="en-AU" sz="2700" dirty="0"/>
              <a:t> </a:t>
            </a:r>
            <a:r>
              <a:rPr lang="en-AU" sz="2700" dirty="0" err="1"/>
              <a:t>itu</a:t>
            </a:r>
            <a:r>
              <a:rPr lang="en-AU" sz="2700" dirty="0"/>
              <a:t> </a:t>
            </a:r>
            <a:r>
              <a:rPr lang="en-AU" sz="2700" dirty="0" err="1"/>
              <a:t>sendiri</a:t>
            </a:r>
            <a:r>
              <a:rPr lang="en-AU" sz="2700" dirty="0"/>
              <a:t> </a:t>
            </a:r>
            <a:r>
              <a:rPr lang="en-AU" sz="2700" dirty="0" err="1"/>
              <a:t>secara</a:t>
            </a:r>
            <a:r>
              <a:rPr lang="en-AU" sz="2700" dirty="0"/>
              <a:t> </a:t>
            </a:r>
            <a:r>
              <a:rPr lang="en-AU" sz="2700" dirty="0" err="1"/>
              <a:t>sah</a:t>
            </a:r>
            <a:r>
              <a:rPr lang="en-AU" sz="2700" dirty="0"/>
              <a:t> </a:t>
            </a:r>
            <a:r>
              <a:rPr lang="en-AU" sz="2700" dirty="0" err="1"/>
              <a:t>dan</a:t>
            </a:r>
            <a:r>
              <a:rPr lang="en-AU" sz="2700" dirty="0"/>
              <a:t> </a:t>
            </a:r>
            <a:r>
              <a:rPr lang="en-AU" sz="2700" dirty="0" err="1"/>
              <a:t>tidak</a:t>
            </a:r>
            <a:r>
              <a:rPr lang="en-AU" sz="2700" dirty="0"/>
              <a:t> </a:t>
            </a:r>
            <a:r>
              <a:rPr lang="en-AU" sz="2700" dirty="0" err="1"/>
              <a:t>melawan</a:t>
            </a:r>
            <a:r>
              <a:rPr lang="en-AU" sz="2700" dirty="0"/>
              <a:t> </a:t>
            </a:r>
            <a:r>
              <a:rPr lang="en-AU" sz="2700" dirty="0" err="1"/>
              <a:t>hukum</a:t>
            </a:r>
            <a:r>
              <a:rPr lang="en-AU" sz="2600" dirty="0"/>
              <a:t>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78215" y="1600200"/>
            <a:ext cx="3727938" cy="5134708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Font typeface="Arial" pitchFamily="34" charset="0"/>
              <a:buNone/>
            </a:pPr>
            <a:r>
              <a:rPr lang="en-AU" sz="2000" b="1" u="sng" dirty="0" err="1"/>
              <a:t>Pidana</a:t>
            </a:r>
            <a:endParaRPr lang="en-AU" sz="2000" b="1" u="sng" dirty="0"/>
          </a:p>
          <a:p>
            <a:pPr marL="114300" indent="0">
              <a:buFont typeface="Arial" pitchFamily="34" charset="0"/>
              <a:buNone/>
            </a:pPr>
            <a:endParaRPr lang="en-AU" sz="2300" b="1" dirty="0"/>
          </a:p>
          <a:p>
            <a:pPr marL="114300" indent="0" algn="ctr">
              <a:buFont typeface="Arial" pitchFamily="34" charset="0"/>
              <a:buNone/>
            </a:pPr>
            <a:r>
              <a:rPr lang="en-AU" sz="2300" b="1" dirty="0" err="1"/>
              <a:t>Pasal</a:t>
            </a:r>
            <a:r>
              <a:rPr lang="en-AU" sz="2300" b="1" dirty="0"/>
              <a:t> 50</a:t>
            </a:r>
          </a:p>
          <a:p>
            <a:pPr marL="114300" indent="0">
              <a:buFont typeface="Arial" pitchFamily="34" charset="0"/>
              <a:buNone/>
            </a:pPr>
            <a:endParaRPr lang="en-AU" sz="2300" b="1" u="sng" dirty="0"/>
          </a:p>
          <a:p>
            <a:pPr marL="114300" indent="0">
              <a:buNone/>
            </a:pPr>
            <a:r>
              <a:rPr lang="en-AU" sz="2000" dirty="0" err="1"/>
              <a:t>Pidana</a:t>
            </a:r>
            <a:r>
              <a:rPr lang="en-AU" sz="2000" dirty="0"/>
              <a:t> </a:t>
            </a:r>
            <a:r>
              <a:rPr lang="en-AU" sz="2000" dirty="0" err="1"/>
              <a:t>penjara</a:t>
            </a:r>
            <a:r>
              <a:rPr lang="en-AU" sz="2000" dirty="0"/>
              <a:t> paling lama 10 </a:t>
            </a:r>
            <a:r>
              <a:rPr lang="en-AU" sz="2000" dirty="0" err="1"/>
              <a:t>tahun</a:t>
            </a:r>
            <a:r>
              <a:rPr lang="en-AU" sz="2000" dirty="0"/>
              <a:t> </a:t>
            </a:r>
            <a:r>
              <a:rPr lang="en-AU" sz="2000" dirty="0" err="1"/>
              <a:t>dan</a:t>
            </a:r>
            <a:r>
              <a:rPr lang="en-AU" sz="2000" dirty="0"/>
              <a:t> </a:t>
            </a:r>
            <a:r>
              <a:rPr lang="en-AU" sz="2000" dirty="0" err="1"/>
              <a:t>atau</a:t>
            </a:r>
            <a:r>
              <a:rPr lang="en-AU" sz="2000" dirty="0"/>
              <a:t> </a:t>
            </a:r>
            <a:r>
              <a:rPr lang="en-AU" sz="2000" dirty="0" err="1"/>
              <a:t>denda</a:t>
            </a:r>
            <a:r>
              <a:rPr lang="en-AU" sz="2000" dirty="0"/>
              <a:t> paling </a:t>
            </a:r>
            <a:r>
              <a:rPr lang="en-AU" sz="2000" dirty="0" err="1"/>
              <a:t>banyak</a:t>
            </a:r>
            <a:r>
              <a:rPr lang="en-AU" sz="2000" dirty="0"/>
              <a:t> 10 </a:t>
            </a:r>
            <a:r>
              <a:rPr lang="en-AU" sz="2000" dirty="0" err="1"/>
              <a:t>milyar</a:t>
            </a:r>
            <a:endParaRPr lang="en-AU" sz="2000" dirty="0"/>
          </a:p>
          <a:p>
            <a:pPr marL="114300" indent="0">
              <a:buFont typeface="Arial" pitchFamily="34" charset="0"/>
              <a:buNone/>
            </a:pPr>
            <a:endParaRPr lang="en-AU" sz="200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AU" dirty="0"/>
              <a:t>Misuse of Device</a:t>
            </a:r>
          </a:p>
        </p:txBody>
      </p:sp>
    </p:spTree>
    <p:extLst>
      <p:ext uri="{BB962C8B-B14F-4D97-AF65-F5344CB8AC3E}">
        <p14:creationId xmlns:p14="http://schemas.microsoft.com/office/powerpoint/2010/main" val="3128778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3727938" cy="480060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Font typeface="Arial" pitchFamily="34" charset="0"/>
              <a:buNone/>
            </a:pPr>
            <a:r>
              <a:rPr lang="en-AU" b="1" u="sng" dirty="0" err="1"/>
              <a:t>Perbuatan</a:t>
            </a:r>
            <a:r>
              <a:rPr lang="en-AU" b="1" u="sng" dirty="0"/>
              <a:t> </a:t>
            </a:r>
            <a:r>
              <a:rPr lang="en-AU" b="1" u="sng" dirty="0" err="1"/>
              <a:t>Dilarang</a:t>
            </a:r>
            <a:endParaRPr lang="en-AU" b="1" u="sng" dirty="0"/>
          </a:p>
          <a:p>
            <a:pPr marL="114300" indent="0">
              <a:buFont typeface="Arial" pitchFamily="34" charset="0"/>
              <a:buNone/>
            </a:pPr>
            <a:endParaRPr lang="en-AU" sz="2300" b="1" dirty="0"/>
          </a:p>
          <a:p>
            <a:pPr marL="114300" indent="0">
              <a:buNone/>
            </a:pPr>
            <a:r>
              <a:rPr lang="en-AU" sz="1400" b="1" u="sng" dirty="0" err="1"/>
              <a:t>Pasal</a:t>
            </a:r>
            <a:r>
              <a:rPr lang="en-AU" sz="1400" b="1" u="sng" dirty="0"/>
              <a:t> 35</a:t>
            </a:r>
          </a:p>
          <a:p>
            <a:r>
              <a:rPr lang="en-AU" sz="1400" dirty="0" err="1"/>
              <a:t>Setiap</a:t>
            </a:r>
            <a:r>
              <a:rPr lang="en-AU" sz="1400" dirty="0"/>
              <a:t> Orang </a:t>
            </a:r>
            <a:r>
              <a:rPr lang="en-AU" sz="1400" dirty="0" err="1"/>
              <a:t>dengan</a:t>
            </a:r>
            <a:r>
              <a:rPr lang="en-AU" sz="1400" dirty="0"/>
              <a:t> </a:t>
            </a:r>
            <a:r>
              <a:rPr lang="en-AU" sz="1400" dirty="0" err="1"/>
              <a:t>sengaja</a:t>
            </a:r>
            <a:r>
              <a:rPr lang="en-AU" sz="1400" dirty="0"/>
              <a:t> </a:t>
            </a:r>
            <a:r>
              <a:rPr lang="en-AU" sz="1400" dirty="0" err="1"/>
              <a:t>dan</a:t>
            </a:r>
            <a:r>
              <a:rPr lang="en-AU" sz="1400" dirty="0"/>
              <a:t> </a:t>
            </a:r>
            <a:r>
              <a:rPr lang="en-AU" sz="1400" dirty="0" err="1"/>
              <a:t>tanpa</a:t>
            </a:r>
            <a:r>
              <a:rPr lang="en-AU" sz="1400" dirty="0"/>
              <a:t> </a:t>
            </a:r>
            <a:r>
              <a:rPr lang="en-AU" sz="1400" dirty="0" err="1"/>
              <a:t>hak</a:t>
            </a:r>
            <a:r>
              <a:rPr lang="en-AU" sz="1400" dirty="0"/>
              <a:t> </a:t>
            </a:r>
            <a:r>
              <a:rPr lang="en-AU" sz="1400" dirty="0" err="1"/>
              <a:t>atau</a:t>
            </a:r>
            <a:r>
              <a:rPr lang="en-AU" sz="1400" dirty="0"/>
              <a:t> </a:t>
            </a:r>
            <a:r>
              <a:rPr lang="en-AU" sz="1400" dirty="0" err="1"/>
              <a:t>melawan</a:t>
            </a:r>
            <a:r>
              <a:rPr lang="en-AU" sz="1400" dirty="0"/>
              <a:t> </a:t>
            </a:r>
            <a:r>
              <a:rPr lang="fi-FI" sz="1400" dirty="0"/>
              <a:t>hukum melakukan manipulasi, penciptaan, perubahan, </a:t>
            </a:r>
            <a:r>
              <a:rPr lang="en-AU" sz="1400" dirty="0" err="1"/>
              <a:t>penghilangan</a:t>
            </a:r>
            <a:r>
              <a:rPr lang="en-AU" sz="1400" dirty="0"/>
              <a:t>, </a:t>
            </a:r>
            <a:r>
              <a:rPr lang="en-AU" sz="1400" dirty="0" err="1"/>
              <a:t>pengrusakan</a:t>
            </a:r>
            <a:r>
              <a:rPr lang="en-AU" sz="1400" dirty="0"/>
              <a:t> </a:t>
            </a:r>
            <a:r>
              <a:rPr lang="en-AU" sz="1400" dirty="0" err="1"/>
              <a:t>Informasi</a:t>
            </a:r>
            <a:r>
              <a:rPr lang="en-AU" sz="1400" dirty="0"/>
              <a:t> </a:t>
            </a:r>
            <a:r>
              <a:rPr lang="en-AU" sz="1400" dirty="0" err="1"/>
              <a:t>Elektronik</a:t>
            </a:r>
            <a:r>
              <a:rPr lang="en-AU" sz="1400" dirty="0"/>
              <a:t> </a:t>
            </a:r>
            <a:r>
              <a:rPr lang="en-AU" sz="1400" dirty="0" err="1"/>
              <a:t>dan</a:t>
            </a:r>
            <a:r>
              <a:rPr lang="en-AU" sz="1400" dirty="0"/>
              <a:t>/</a:t>
            </a:r>
            <a:r>
              <a:rPr lang="en-AU" sz="1400" dirty="0" err="1"/>
              <a:t>atau</a:t>
            </a:r>
            <a:r>
              <a:rPr lang="en-AU" sz="1400" dirty="0"/>
              <a:t> </a:t>
            </a:r>
            <a:r>
              <a:rPr lang="en-AU" sz="1400" dirty="0" err="1"/>
              <a:t>Dokumen</a:t>
            </a:r>
            <a:r>
              <a:rPr lang="en-AU" sz="1400" dirty="0"/>
              <a:t> </a:t>
            </a:r>
            <a:r>
              <a:rPr lang="en-AU" sz="1400" dirty="0" err="1"/>
              <a:t>Elektronik</a:t>
            </a:r>
            <a:r>
              <a:rPr lang="en-AU" sz="1400" dirty="0"/>
              <a:t> </a:t>
            </a:r>
            <a:r>
              <a:rPr lang="en-AU" sz="1400" dirty="0" err="1"/>
              <a:t>dengan</a:t>
            </a:r>
            <a:r>
              <a:rPr lang="en-AU" sz="1400" dirty="0"/>
              <a:t> </a:t>
            </a:r>
            <a:r>
              <a:rPr lang="en-AU" sz="1400" dirty="0" err="1"/>
              <a:t>tujuan</a:t>
            </a:r>
            <a:r>
              <a:rPr lang="en-AU" sz="1400" dirty="0"/>
              <a:t> agar </a:t>
            </a:r>
            <a:r>
              <a:rPr lang="en-AU" sz="1400" dirty="0" err="1"/>
              <a:t>Informasi</a:t>
            </a:r>
            <a:r>
              <a:rPr lang="en-AU" sz="1400" dirty="0"/>
              <a:t> </a:t>
            </a:r>
            <a:r>
              <a:rPr lang="en-AU" sz="1400" dirty="0" err="1"/>
              <a:t>Elektronik</a:t>
            </a:r>
            <a:r>
              <a:rPr lang="en-AU" sz="1400" dirty="0"/>
              <a:t> </a:t>
            </a:r>
            <a:r>
              <a:rPr lang="en-AU" sz="1400" dirty="0" err="1"/>
              <a:t>dan</a:t>
            </a:r>
            <a:r>
              <a:rPr lang="en-AU" sz="1400" dirty="0"/>
              <a:t>/</a:t>
            </a:r>
            <a:r>
              <a:rPr lang="en-AU" sz="1400" dirty="0" err="1"/>
              <a:t>atau</a:t>
            </a:r>
            <a:r>
              <a:rPr lang="en-AU" sz="1400" dirty="0"/>
              <a:t> </a:t>
            </a:r>
            <a:r>
              <a:rPr lang="en-AU" sz="1400" dirty="0" err="1"/>
              <a:t>Dokumen</a:t>
            </a:r>
            <a:r>
              <a:rPr lang="en-AU" sz="1400" dirty="0"/>
              <a:t> </a:t>
            </a:r>
            <a:r>
              <a:rPr lang="en-AU" sz="1400" dirty="0" err="1"/>
              <a:t>Elektronik</a:t>
            </a:r>
            <a:r>
              <a:rPr lang="en-AU" sz="1400" dirty="0"/>
              <a:t> </a:t>
            </a:r>
            <a:r>
              <a:rPr lang="en-AU" sz="1400" dirty="0" err="1"/>
              <a:t>tersebut</a:t>
            </a:r>
            <a:r>
              <a:rPr lang="en-AU" sz="1400" dirty="0"/>
              <a:t> </a:t>
            </a:r>
            <a:r>
              <a:rPr lang="en-AU" sz="1400" dirty="0" err="1"/>
              <a:t>dianggap</a:t>
            </a:r>
            <a:r>
              <a:rPr lang="en-AU" sz="1400" dirty="0"/>
              <a:t> </a:t>
            </a:r>
            <a:r>
              <a:rPr lang="en-AU" sz="1400" dirty="0" err="1"/>
              <a:t>seolah-olah</a:t>
            </a:r>
            <a:r>
              <a:rPr lang="en-AU" sz="1400" dirty="0"/>
              <a:t> data yang </a:t>
            </a:r>
            <a:r>
              <a:rPr lang="en-AU" sz="1400" dirty="0" err="1"/>
              <a:t>otentik</a:t>
            </a:r>
            <a:r>
              <a:rPr lang="en-AU" sz="1400" dirty="0"/>
              <a:t>.</a:t>
            </a:r>
          </a:p>
          <a:p>
            <a:endParaRPr lang="en-AU" sz="1400" dirty="0"/>
          </a:p>
          <a:p>
            <a:pPr marL="114300" indent="0">
              <a:buNone/>
            </a:pPr>
            <a:r>
              <a:rPr lang="en-AU" sz="1400" b="1" u="sng" dirty="0" err="1"/>
              <a:t>Pasal</a:t>
            </a:r>
            <a:r>
              <a:rPr lang="en-AU" sz="1400" b="1" u="sng" dirty="0"/>
              <a:t> 36</a:t>
            </a:r>
          </a:p>
          <a:p>
            <a:r>
              <a:rPr lang="en-AU" sz="1400" dirty="0" err="1"/>
              <a:t>Setiap</a:t>
            </a:r>
            <a:r>
              <a:rPr lang="en-AU" sz="1400" dirty="0"/>
              <a:t> Orang </a:t>
            </a:r>
            <a:r>
              <a:rPr lang="en-AU" sz="1400" dirty="0" err="1"/>
              <a:t>dengan</a:t>
            </a:r>
            <a:r>
              <a:rPr lang="en-AU" sz="1400" dirty="0"/>
              <a:t> </a:t>
            </a:r>
            <a:r>
              <a:rPr lang="en-AU" sz="1400" dirty="0" err="1"/>
              <a:t>sengaja</a:t>
            </a:r>
            <a:r>
              <a:rPr lang="en-AU" sz="1400" dirty="0"/>
              <a:t> </a:t>
            </a:r>
            <a:r>
              <a:rPr lang="en-AU" sz="1400" dirty="0" err="1"/>
              <a:t>dan</a:t>
            </a:r>
            <a:r>
              <a:rPr lang="en-AU" sz="1400" dirty="0"/>
              <a:t> </a:t>
            </a:r>
            <a:r>
              <a:rPr lang="en-AU" sz="1400" dirty="0" err="1"/>
              <a:t>tanpa</a:t>
            </a:r>
            <a:r>
              <a:rPr lang="en-AU" sz="1400" dirty="0"/>
              <a:t> </a:t>
            </a:r>
            <a:r>
              <a:rPr lang="en-AU" sz="1400" dirty="0" err="1"/>
              <a:t>hak</a:t>
            </a:r>
            <a:r>
              <a:rPr lang="en-AU" sz="1400" dirty="0"/>
              <a:t> </a:t>
            </a:r>
            <a:r>
              <a:rPr lang="en-AU" sz="1400" dirty="0" err="1"/>
              <a:t>atau</a:t>
            </a:r>
            <a:r>
              <a:rPr lang="en-AU" sz="1400" dirty="0"/>
              <a:t> </a:t>
            </a:r>
            <a:r>
              <a:rPr lang="en-AU" sz="1400" dirty="0" err="1"/>
              <a:t>melawan</a:t>
            </a:r>
            <a:r>
              <a:rPr lang="en-AU" sz="1400" dirty="0"/>
              <a:t> </a:t>
            </a:r>
            <a:r>
              <a:rPr lang="en-AU" sz="1400" dirty="0" err="1"/>
              <a:t>hukum</a:t>
            </a:r>
            <a:r>
              <a:rPr lang="en-AU" sz="1400" dirty="0"/>
              <a:t> </a:t>
            </a:r>
            <a:r>
              <a:rPr lang="en-AU" sz="1400" dirty="0" err="1"/>
              <a:t>melakukan</a:t>
            </a:r>
            <a:r>
              <a:rPr lang="en-AU" sz="1400" dirty="0"/>
              <a:t> </a:t>
            </a:r>
            <a:r>
              <a:rPr lang="en-AU" sz="1400" dirty="0" err="1"/>
              <a:t>perbuatan</a:t>
            </a:r>
            <a:r>
              <a:rPr lang="en-AU" sz="1400" dirty="0"/>
              <a:t> </a:t>
            </a:r>
            <a:r>
              <a:rPr lang="en-AU" sz="1400" dirty="0" err="1"/>
              <a:t>sebagaimana</a:t>
            </a:r>
            <a:r>
              <a:rPr lang="en-AU" sz="1400" dirty="0"/>
              <a:t> </a:t>
            </a:r>
            <a:r>
              <a:rPr lang="en-AU" sz="1400" dirty="0" err="1"/>
              <a:t>dimaksud</a:t>
            </a:r>
            <a:r>
              <a:rPr lang="en-AU" sz="1400" dirty="0"/>
              <a:t> </a:t>
            </a:r>
            <a:r>
              <a:rPr lang="en-AU" sz="1400" dirty="0" err="1"/>
              <a:t>dalam</a:t>
            </a:r>
            <a:r>
              <a:rPr lang="en-AU" sz="1400" dirty="0"/>
              <a:t> </a:t>
            </a:r>
            <a:r>
              <a:rPr lang="en-AU" sz="1400" dirty="0" err="1"/>
              <a:t>Pasal</a:t>
            </a:r>
            <a:r>
              <a:rPr lang="en-AU" sz="1400" dirty="0"/>
              <a:t> 27 </a:t>
            </a:r>
            <a:r>
              <a:rPr lang="en-AU" sz="1400" dirty="0" err="1"/>
              <a:t>sampai</a:t>
            </a:r>
            <a:r>
              <a:rPr lang="en-AU" sz="1400" dirty="0"/>
              <a:t> </a:t>
            </a:r>
            <a:r>
              <a:rPr lang="en-AU" sz="1400" dirty="0" err="1"/>
              <a:t>dengan</a:t>
            </a:r>
            <a:r>
              <a:rPr lang="en-AU" sz="1400" dirty="0"/>
              <a:t> </a:t>
            </a:r>
            <a:r>
              <a:rPr lang="en-AU" sz="1400" dirty="0" err="1"/>
              <a:t>Pasal</a:t>
            </a:r>
            <a:r>
              <a:rPr lang="en-AU" sz="1400" dirty="0"/>
              <a:t> 34 yang </a:t>
            </a:r>
            <a:r>
              <a:rPr lang="en-AU" sz="1400" dirty="0" err="1"/>
              <a:t>mengakibatkan</a:t>
            </a:r>
            <a:r>
              <a:rPr lang="en-AU" sz="1400" dirty="0"/>
              <a:t> </a:t>
            </a:r>
            <a:r>
              <a:rPr lang="en-AU" sz="1400" dirty="0" err="1"/>
              <a:t>kerugian</a:t>
            </a:r>
            <a:r>
              <a:rPr lang="en-AU" sz="1400" dirty="0"/>
              <a:t> </a:t>
            </a:r>
            <a:r>
              <a:rPr lang="en-AU" sz="1400" dirty="0" err="1"/>
              <a:t>bagi</a:t>
            </a:r>
            <a:r>
              <a:rPr lang="en-AU" sz="1400" dirty="0"/>
              <a:t> Orang lain.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478215" y="1600200"/>
            <a:ext cx="3727938" cy="480060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Font typeface="Arial" pitchFamily="34" charset="0"/>
              <a:buNone/>
            </a:pPr>
            <a:r>
              <a:rPr lang="en-AU" sz="2000" b="1" u="sng" dirty="0" err="1"/>
              <a:t>Pidana</a:t>
            </a:r>
            <a:endParaRPr lang="en-AU" sz="2000" b="1" u="sng" dirty="0"/>
          </a:p>
          <a:p>
            <a:pPr marL="114300" indent="0">
              <a:buFont typeface="Arial" pitchFamily="34" charset="0"/>
              <a:buNone/>
            </a:pPr>
            <a:endParaRPr lang="en-AU" sz="2300" b="1" dirty="0"/>
          </a:p>
          <a:p>
            <a:pPr marL="114300" indent="0" algn="ctr">
              <a:buFont typeface="Arial" pitchFamily="34" charset="0"/>
              <a:buNone/>
            </a:pPr>
            <a:r>
              <a:rPr lang="en-AU" sz="2300" b="1" dirty="0" err="1"/>
              <a:t>Pasal</a:t>
            </a:r>
            <a:r>
              <a:rPr lang="en-AU" sz="2300" b="1" dirty="0"/>
              <a:t> 51</a:t>
            </a:r>
            <a:endParaRPr lang="en-AU" sz="2300" b="1" u="sng" dirty="0"/>
          </a:p>
          <a:p>
            <a:pPr marL="114300" indent="0">
              <a:buNone/>
            </a:pPr>
            <a:endParaRPr lang="fr-FR" sz="2000" dirty="0"/>
          </a:p>
          <a:p>
            <a:pPr marL="114300" indent="0">
              <a:buNone/>
            </a:pPr>
            <a:r>
              <a:rPr lang="fr-FR" sz="2000" dirty="0" err="1"/>
              <a:t>Ayat</a:t>
            </a:r>
            <a:r>
              <a:rPr lang="fr-FR" sz="2000" dirty="0"/>
              <a:t> 1: </a:t>
            </a:r>
            <a:r>
              <a:rPr lang="en-AU" sz="2000" dirty="0" err="1"/>
              <a:t>Pasal</a:t>
            </a:r>
            <a:r>
              <a:rPr lang="en-AU" sz="2000" dirty="0"/>
              <a:t> 35 </a:t>
            </a:r>
            <a:r>
              <a:rPr lang="en-AU" sz="2000" dirty="0" err="1"/>
              <a:t>pidana</a:t>
            </a:r>
            <a:r>
              <a:rPr lang="en-AU" sz="2000" dirty="0"/>
              <a:t> </a:t>
            </a:r>
            <a:r>
              <a:rPr lang="en-AU" sz="2000" dirty="0" err="1"/>
              <a:t>penjara</a:t>
            </a:r>
            <a:r>
              <a:rPr lang="en-AU" sz="2000" dirty="0"/>
              <a:t> paling lama 12 </a:t>
            </a:r>
            <a:r>
              <a:rPr lang="en-AU" sz="2000" dirty="0" err="1"/>
              <a:t>tahun</a:t>
            </a:r>
            <a:r>
              <a:rPr lang="en-AU" sz="2000" dirty="0"/>
              <a:t> </a:t>
            </a:r>
            <a:r>
              <a:rPr lang="en-AU" sz="2000" dirty="0" err="1"/>
              <a:t>dan</a:t>
            </a:r>
            <a:r>
              <a:rPr lang="en-AU" sz="2000" dirty="0"/>
              <a:t>/</a:t>
            </a:r>
            <a:r>
              <a:rPr lang="en-AU" sz="2000" dirty="0" err="1"/>
              <a:t>atau</a:t>
            </a:r>
            <a:r>
              <a:rPr lang="en-AU" sz="2000" dirty="0"/>
              <a:t> </a:t>
            </a:r>
            <a:r>
              <a:rPr lang="en-AU" sz="2000" dirty="0" err="1"/>
              <a:t>denda</a:t>
            </a:r>
            <a:r>
              <a:rPr lang="en-AU" sz="2000" dirty="0"/>
              <a:t> paling 12 </a:t>
            </a:r>
            <a:r>
              <a:rPr lang="en-AU" sz="2000" dirty="0" err="1"/>
              <a:t>milyar</a:t>
            </a:r>
            <a:endParaRPr lang="en-AU" sz="2000" dirty="0"/>
          </a:p>
          <a:p>
            <a:pPr marL="114300" indent="0">
              <a:buNone/>
            </a:pPr>
            <a:endParaRPr lang="en-AU" sz="2000" dirty="0"/>
          </a:p>
          <a:p>
            <a:pPr marL="114300" indent="0">
              <a:buNone/>
            </a:pPr>
            <a:r>
              <a:rPr lang="en-AU" sz="2000" dirty="0"/>
              <a:t>Ayat 2: </a:t>
            </a:r>
            <a:r>
              <a:rPr lang="en-AU" sz="2000" dirty="0" err="1"/>
              <a:t>Pasal</a:t>
            </a:r>
            <a:r>
              <a:rPr lang="en-AU" sz="2000" dirty="0"/>
              <a:t> 36 </a:t>
            </a:r>
            <a:r>
              <a:rPr lang="en-AU" sz="2000" dirty="0" err="1"/>
              <a:t>pidana</a:t>
            </a:r>
            <a:r>
              <a:rPr lang="en-AU" sz="2000" dirty="0"/>
              <a:t> </a:t>
            </a:r>
            <a:r>
              <a:rPr lang="en-AU" sz="2000" dirty="0" err="1"/>
              <a:t>penjara</a:t>
            </a:r>
            <a:r>
              <a:rPr lang="en-AU" sz="2000" dirty="0"/>
              <a:t> paling lama 12 </a:t>
            </a:r>
            <a:r>
              <a:rPr lang="en-AU" sz="2000" dirty="0" err="1"/>
              <a:t>tahun</a:t>
            </a:r>
            <a:r>
              <a:rPr lang="en-AU" sz="2000" dirty="0"/>
              <a:t> </a:t>
            </a:r>
            <a:r>
              <a:rPr lang="en-AU" sz="2000" dirty="0" err="1"/>
              <a:t>dan</a:t>
            </a:r>
            <a:r>
              <a:rPr lang="en-AU" sz="2000" dirty="0"/>
              <a:t>/</a:t>
            </a:r>
            <a:r>
              <a:rPr lang="en-AU" sz="2000" dirty="0" err="1"/>
              <a:t>atau</a:t>
            </a:r>
            <a:r>
              <a:rPr lang="en-AU" sz="2000" dirty="0"/>
              <a:t> </a:t>
            </a:r>
            <a:r>
              <a:rPr lang="en-AU" sz="2000" dirty="0" err="1"/>
              <a:t>denda</a:t>
            </a:r>
            <a:r>
              <a:rPr lang="en-AU" sz="2000" dirty="0"/>
              <a:t> paling 12 </a:t>
            </a:r>
            <a:r>
              <a:rPr lang="en-AU" sz="2000" dirty="0" err="1"/>
              <a:t>milyar</a:t>
            </a:r>
            <a:endParaRPr lang="en-AU" sz="200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AU" dirty="0"/>
              <a:t>Computer Related Forgery/Fraud</a:t>
            </a:r>
          </a:p>
        </p:txBody>
      </p:sp>
    </p:spTree>
    <p:extLst>
      <p:ext uri="{BB962C8B-B14F-4D97-AF65-F5344CB8AC3E}">
        <p14:creationId xmlns:p14="http://schemas.microsoft.com/office/powerpoint/2010/main" val="4201358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Foreign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AU" b="1" u="sng" dirty="0" err="1"/>
              <a:t>Pasal</a:t>
            </a:r>
            <a:r>
              <a:rPr lang="en-AU" b="1" u="sng" dirty="0"/>
              <a:t> 37</a:t>
            </a:r>
          </a:p>
          <a:p>
            <a:r>
              <a:rPr lang="en-AU" dirty="0" err="1"/>
              <a:t>Setiap</a:t>
            </a:r>
            <a:r>
              <a:rPr lang="en-AU" dirty="0"/>
              <a:t> Orang </a:t>
            </a:r>
            <a:r>
              <a:rPr lang="en-AU" dirty="0" err="1"/>
              <a:t>dengan</a:t>
            </a:r>
            <a:r>
              <a:rPr lang="en-AU" dirty="0"/>
              <a:t> </a:t>
            </a:r>
            <a:r>
              <a:rPr lang="en-AU" dirty="0" err="1"/>
              <a:t>sengaja</a:t>
            </a:r>
            <a:r>
              <a:rPr lang="en-AU" dirty="0"/>
              <a:t> </a:t>
            </a:r>
            <a:r>
              <a:rPr lang="en-AU" dirty="0" err="1"/>
              <a:t>melakukan</a:t>
            </a:r>
            <a:r>
              <a:rPr lang="en-AU" dirty="0"/>
              <a:t> </a:t>
            </a:r>
            <a:r>
              <a:rPr lang="en-AU" dirty="0" err="1"/>
              <a:t>perbuatan</a:t>
            </a:r>
            <a:r>
              <a:rPr lang="en-AU" dirty="0"/>
              <a:t> yang </a:t>
            </a:r>
            <a:r>
              <a:rPr lang="en-AU" dirty="0" err="1"/>
              <a:t>dilarang</a:t>
            </a:r>
            <a:r>
              <a:rPr lang="en-AU" dirty="0"/>
              <a:t> </a:t>
            </a:r>
            <a:r>
              <a:rPr lang="en-AU" dirty="0" err="1"/>
              <a:t>sebagaimana</a:t>
            </a:r>
            <a:r>
              <a:rPr lang="en-AU" dirty="0"/>
              <a:t> </a:t>
            </a:r>
            <a:r>
              <a:rPr lang="en-AU" dirty="0" err="1"/>
              <a:t>dimaksud</a:t>
            </a:r>
            <a:r>
              <a:rPr lang="en-AU" dirty="0"/>
              <a:t> </a:t>
            </a:r>
            <a:r>
              <a:rPr lang="en-AU" dirty="0" err="1"/>
              <a:t>dalam</a:t>
            </a:r>
            <a:r>
              <a:rPr lang="en-AU" dirty="0"/>
              <a:t> </a:t>
            </a:r>
            <a:r>
              <a:rPr lang="en-AU" dirty="0" err="1"/>
              <a:t>Pasal</a:t>
            </a:r>
            <a:r>
              <a:rPr lang="en-AU" dirty="0"/>
              <a:t> 27 </a:t>
            </a:r>
            <a:r>
              <a:rPr lang="en-AU" dirty="0" err="1"/>
              <a:t>sampai</a:t>
            </a:r>
            <a:r>
              <a:rPr lang="en-AU" dirty="0"/>
              <a:t> </a:t>
            </a:r>
            <a:r>
              <a:rPr lang="en-AU" dirty="0" err="1"/>
              <a:t>dengan</a:t>
            </a:r>
            <a:r>
              <a:rPr lang="en-AU" dirty="0"/>
              <a:t> </a:t>
            </a:r>
            <a:r>
              <a:rPr lang="en-AU" dirty="0" err="1"/>
              <a:t>Pasal</a:t>
            </a:r>
            <a:r>
              <a:rPr lang="en-AU" dirty="0"/>
              <a:t> 36 di </a:t>
            </a:r>
            <a:r>
              <a:rPr lang="en-AU" dirty="0" err="1"/>
              <a:t>luar</a:t>
            </a:r>
            <a:r>
              <a:rPr lang="en-AU" dirty="0"/>
              <a:t> </a:t>
            </a:r>
            <a:r>
              <a:rPr lang="en-AU" dirty="0" err="1"/>
              <a:t>wilayah</a:t>
            </a:r>
            <a:r>
              <a:rPr lang="en-AU" dirty="0"/>
              <a:t> Indonesia </a:t>
            </a:r>
            <a:r>
              <a:rPr lang="en-AU" dirty="0" err="1"/>
              <a:t>terhadap</a:t>
            </a:r>
            <a:r>
              <a:rPr lang="en-AU" dirty="0"/>
              <a:t> </a:t>
            </a:r>
            <a:r>
              <a:rPr lang="en-AU" dirty="0" err="1"/>
              <a:t>Sistem</a:t>
            </a:r>
            <a:r>
              <a:rPr lang="en-AU" dirty="0"/>
              <a:t> </a:t>
            </a:r>
            <a:r>
              <a:rPr lang="en-AU" dirty="0" err="1"/>
              <a:t>Elektronik</a:t>
            </a:r>
            <a:r>
              <a:rPr lang="en-AU" dirty="0"/>
              <a:t> </a:t>
            </a:r>
            <a:r>
              <a:rPr lang="it-IT" dirty="0"/>
              <a:t>yang berada di wilayah yurisdiksi Indonesia.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96897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Peran</a:t>
            </a:r>
            <a:r>
              <a:rPr lang="en-AU" dirty="0"/>
              <a:t> </a:t>
            </a:r>
            <a:r>
              <a:rPr lang="en-AU" dirty="0" err="1"/>
              <a:t>Pemerintah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114300" indent="0">
              <a:buNone/>
            </a:pPr>
            <a:r>
              <a:rPr lang="en-AU" sz="2600" b="1" u="sng" dirty="0" err="1"/>
              <a:t>Pasal</a:t>
            </a:r>
            <a:r>
              <a:rPr lang="en-AU" sz="2600" b="1" u="sng" dirty="0"/>
              <a:t> 40</a:t>
            </a:r>
          </a:p>
          <a:p>
            <a:pPr marL="571500" indent="-457200">
              <a:lnSpc>
                <a:spcPct val="110000"/>
              </a:lnSpc>
              <a:buFont typeface="Arial" pitchFamily="34" charset="0"/>
              <a:buAutoNum type="arabicParenBoth"/>
            </a:pPr>
            <a:r>
              <a:rPr lang="en-AU" sz="2400" dirty="0" err="1"/>
              <a:t>Pemerintah</a:t>
            </a:r>
            <a:r>
              <a:rPr lang="en-AU" sz="2400" dirty="0"/>
              <a:t> </a:t>
            </a:r>
            <a:r>
              <a:rPr lang="en-AU" sz="2400" dirty="0" err="1"/>
              <a:t>memfasilitasi</a:t>
            </a:r>
            <a:r>
              <a:rPr lang="en-AU" sz="2400" dirty="0"/>
              <a:t> </a:t>
            </a:r>
            <a:r>
              <a:rPr lang="en-AU" sz="2400" dirty="0" err="1"/>
              <a:t>pemanfaatan</a:t>
            </a:r>
            <a:r>
              <a:rPr lang="en-AU" sz="2400" dirty="0"/>
              <a:t> </a:t>
            </a:r>
            <a:r>
              <a:rPr lang="en-AU" sz="2400" dirty="0" err="1"/>
              <a:t>Teknologi</a:t>
            </a:r>
            <a:r>
              <a:rPr lang="en-AU" sz="2400" dirty="0"/>
              <a:t> </a:t>
            </a:r>
            <a:r>
              <a:rPr lang="nn-NO" sz="2400" dirty="0"/>
              <a:t>Informasi dan Transaksi Elektronik sesuai dengan </a:t>
            </a:r>
            <a:r>
              <a:rPr lang="en-AU" sz="2400" dirty="0" err="1"/>
              <a:t>ketentuan</a:t>
            </a:r>
            <a:r>
              <a:rPr lang="en-AU" sz="2400" dirty="0"/>
              <a:t> </a:t>
            </a:r>
            <a:r>
              <a:rPr lang="en-AU" sz="2400" dirty="0" err="1"/>
              <a:t>peraturan</a:t>
            </a:r>
            <a:r>
              <a:rPr lang="en-AU" sz="2400" dirty="0"/>
              <a:t> </a:t>
            </a:r>
            <a:r>
              <a:rPr lang="en-AU" sz="2400" dirty="0" err="1"/>
              <a:t>perundang-undangan</a:t>
            </a:r>
            <a:r>
              <a:rPr lang="en-AU" sz="2400" dirty="0"/>
              <a:t>.</a:t>
            </a:r>
          </a:p>
          <a:p>
            <a:pPr marL="114300" indent="0">
              <a:lnSpc>
                <a:spcPct val="110000"/>
              </a:lnSpc>
              <a:buNone/>
            </a:pPr>
            <a:endParaRPr lang="en-AU" sz="2400" dirty="0"/>
          </a:p>
          <a:p>
            <a:pPr marL="620713" lvl="2" indent="0">
              <a:lnSpc>
                <a:spcPct val="110000"/>
              </a:lnSpc>
              <a:buClr>
                <a:schemeClr val="accent1"/>
              </a:buClr>
              <a:buNone/>
            </a:pPr>
            <a:r>
              <a:rPr lang="en-AU" sz="2100" dirty="0" err="1"/>
              <a:t>Penjelasan</a:t>
            </a:r>
            <a:r>
              <a:rPr lang="en-AU" sz="2100" dirty="0"/>
              <a:t> </a:t>
            </a:r>
            <a:r>
              <a:rPr lang="en-AU" sz="2100" dirty="0" err="1"/>
              <a:t>ayat</a:t>
            </a:r>
            <a:r>
              <a:rPr lang="en-AU" sz="2100" dirty="0"/>
              <a:t> (1): </a:t>
            </a:r>
            <a:r>
              <a:rPr lang="en-AU" sz="2100" dirty="0" err="1"/>
              <a:t>Fasilitasi</a:t>
            </a:r>
            <a:r>
              <a:rPr lang="en-AU" sz="2100" dirty="0"/>
              <a:t> </a:t>
            </a:r>
            <a:r>
              <a:rPr lang="en-AU" sz="2100" dirty="0" err="1"/>
              <a:t>pemanfaatan</a:t>
            </a:r>
            <a:r>
              <a:rPr lang="en-AU" sz="2100" dirty="0"/>
              <a:t> </a:t>
            </a:r>
            <a:r>
              <a:rPr lang="en-AU" sz="2100" dirty="0" err="1"/>
              <a:t>Teknologi</a:t>
            </a:r>
            <a:r>
              <a:rPr lang="en-AU" sz="2100" dirty="0"/>
              <a:t> </a:t>
            </a:r>
            <a:r>
              <a:rPr lang="en-AU" sz="2100" dirty="0" err="1"/>
              <a:t>Informasi</a:t>
            </a:r>
            <a:r>
              <a:rPr lang="en-AU" sz="2100" dirty="0"/>
              <a:t>, </a:t>
            </a:r>
            <a:r>
              <a:rPr lang="en-AU" sz="2100" dirty="0" err="1"/>
              <a:t>termasuk</a:t>
            </a:r>
            <a:r>
              <a:rPr lang="en-AU" sz="2100" dirty="0"/>
              <a:t> </a:t>
            </a:r>
            <a:r>
              <a:rPr lang="nn-NO" sz="2100" dirty="0"/>
              <a:t>tata kelola Teknologi Informasi dan Transaksi Elektronik </a:t>
            </a:r>
            <a:r>
              <a:rPr lang="en-AU" sz="2100" dirty="0"/>
              <a:t>yang </a:t>
            </a:r>
            <a:r>
              <a:rPr lang="en-AU" sz="2100" dirty="0" err="1"/>
              <a:t>aman</a:t>
            </a:r>
            <a:r>
              <a:rPr lang="en-AU" sz="2100" dirty="0"/>
              <a:t>, </a:t>
            </a:r>
            <a:r>
              <a:rPr lang="en-AU" sz="2100" dirty="0" err="1"/>
              <a:t>beretika</a:t>
            </a:r>
            <a:r>
              <a:rPr lang="en-AU" sz="2100" dirty="0"/>
              <a:t>, </a:t>
            </a:r>
            <a:r>
              <a:rPr lang="en-AU" sz="2100" dirty="0" err="1"/>
              <a:t>cerdas</a:t>
            </a:r>
            <a:r>
              <a:rPr lang="en-AU" sz="2100" dirty="0"/>
              <a:t>, </a:t>
            </a:r>
            <a:r>
              <a:rPr lang="en-AU" sz="2100" dirty="0" err="1"/>
              <a:t>kreatif</a:t>
            </a:r>
            <a:r>
              <a:rPr lang="en-AU" sz="2100" dirty="0"/>
              <a:t>, </a:t>
            </a:r>
            <a:r>
              <a:rPr lang="en-AU" sz="2100" dirty="0" err="1"/>
              <a:t>produktif</a:t>
            </a:r>
            <a:r>
              <a:rPr lang="en-AU" sz="2100" dirty="0"/>
              <a:t>, </a:t>
            </a:r>
            <a:r>
              <a:rPr lang="en-AU" sz="2100" dirty="0" err="1"/>
              <a:t>dan</a:t>
            </a:r>
            <a:r>
              <a:rPr lang="en-AU" sz="2100" dirty="0"/>
              <a:t> </a:t>
            </a:r>
            <a:r>
              <a:rPr lang="en-AU" sz="2100" dirty="0" err="1"/>
              <a:t>inovatif</a:t>
            </a:r>
            <a:r>
              <a:rPr lang="en-AU" sz="2100" dirty="0"/>
              <a:t>. </a:t>
            </a:r>
            <a:r>
              <a:rPr lang="en-AU" sz="2100" dirty="0" err="1"/>
              <a:t>Ketentuan</a:t>
            </a:r>
            <a:r>
              <a:rPr lang="en-AU" sz="2100" dirty="0"/>
              <a:t> </a:t>
            </a:r>
            <a:r>
              <a:rPr lang="en-AU" sz="2100" dirty="0" err="1"/>
              <a:t>ini</a:t>
            </a:r>
            <a:r>
              <a:rPr lang="en-AU" sz="2100" dirty="0"/>
              <a:t> </a:t>
            </a:r>
            <a:r>
              <a:rPr lang="en-AU" sz="2100" dirty="0" err="1"/>
              <a:t>termasuk</a:t>
            </a:r>
            <a:r>
              <a:rPr lang="en-AU" sz="2100" dirty="0"/>
              <a:t> </a:t>
            </a:r>
            <a:r>
              <a:rPr lang="en-AU" sz="2100" dirty="0" err="1"/>
              <a:t>memfasilitasi</a:t>
            </a:r>
            <a:r>
              <a:rPr lang="en-AU" sz="2100" dirty="0"/>
              <a:t> </a:t>
            </a:r>
            <a:r>
              <a:rPr lang="en-AU" sz="2100" dirty="0" err="1"/>
              <a:t>masyarakat</a:t>
            </a:r>
            <a:r>
              <a:rPr lang="en-AU" sz="2100" dirty="0"/>
              <a:t> </a:t>
            </a:r>
            <a:r>
              <a:rPr lang="en-AU" sz="2100" dirty="0" err="1"/>
              <a:t>luas</a:t>
            </a:r>
            <a:r>
              <a:rPr lang="en-AU" sz="2100" dirty="0"/>
              <a:t>, </a:t>
            </a:r>
            <a:r>
              <a:rPr lang="en-AU" sz="2100" dirty="0" err="1"/>
              <a:t>instansi</a:t>
            </a:r>
            <a:r>
              <a:rPr lang="en-AU" sz="2100" dirty="0"/>
              <a:t> </a:t>
            </a:r>
            <a:r>
              <a:rPr lang="en-AU" sz="2100" dirty="0" err="1"/>
              <a:t>pemerintah</a:t>
            </a:r>
            <a:r>
              <a:rPr lang="en-AU" sz="2100" dirty="0"/>
              <a:t>, </a:t>
            </a:r>
            <a:r>
              <a:rPr lang="en-AU" sz="2100" dirty="0" err="1"/>
              <a:t>dan</a:t>
            </a:r>
            <a:r>
              <a:rPr lang="en-AU" sz="2100" dirty="0"/>
              <a:t> </a:t>
            </a:r>
            <a:r>
              <a:rPr lang="en-AU" sz="2100" dirty="0" err="1"/>
              <a:t>pelaku</a:t>
            </a:r>
            <a:r>
              <a:rPr lang="en-AU" sz="2100" dirty="0"/>
              <a:t> </a:t>
            </a:r>
            <a:r>
              <a:rPr lang="en-AU" sz="2100" dirty="0" err="1"/>
              <a:t>usaha</a:t>
            </a:r>
            <a:r>
              <a:rPr lang="en-AU" sz="2100" dirty="0"/>
              <a:t> </a:t>
            </a:r>
            <a:r>
              <a:rPr lang="en-AU" sz="2100" dirty="0" err="1"/>
              <a:t>dalam</a:t>
            </a:r>
            <a:r>
              <a:rPr lang="en-AU" sz="2100" dirty="0"/>
              <a:t> </a:t>
            </a:r>
            <a:r>
              <a:rPr lang="en-AU" sz="2100" dirty="0" err="1"/>
              <a:t>mengembangkan</a:t>
            </a:r>
            <a:r>
              <a:rPr lang="en-AU" sz="2100" dirty="0"/>
              <a:t> </a:t>
            </a:r>
            <a:r>
              <a:rPr lang="en-AU" sz="2100" dirty="0" err="1"/>
              <a:t>produk</a:t>
            </a:r>
            <a:r>
              <a:rPr lang="en-AU" sz="2100" dirty="0"/>
              <a:t> </a:t>
            </a:r>
            <a:r>
              <a:rPr lang="en-AU" sz="2100" dirty="0" err="1"/>
              <a:t>dan</a:t>
            </a:r>
            <a:r>
              <a:rPr lang="en-AU" sz="2100" dirty="0"/>
              <a:t> </a:t>
            </a:r>
            <a:r>
              <a:rPr lang="en-AU" sz="2100" dirty="0" err="1"/>
              <a:t>jasa</a:t>
            </a:r>
            <a:r>
              <a:rPr lang="en-AU" sz="2100" dirty="0"/>
              <a:t> </a:t>
            </a:r>
            <a:r>
              <a:rPr lang="en-AU" sz="2100" dirty="0" err="1"/>
              <a:t>Teknologi</a:t>
            </a:r>
            <a:r>
              <a:rPr lang="en-AU" sz="2100" dirty="0"/>
              <a:t> </a:t>
            </a:r>
            <a:r>
              <a:rPr lang="en-AU" sz="2100" dirty="0" err="1"/>
              <a:t>Informasi</a:t>
            </a:r>
            <a:r>
              <a:rPr lang="en-AU" sz="2100" dirty="0"/>
              <a:t> </a:t>
            </a:r>
            <a:r>
              <a:rPr lang="en-AU" sz="2100" dirty="0" err="1"/>
              <a:t>dan</a:t>
            </a:r>
            <a:r>
              <a:rPr lang="en-AU" sz="2100" dirty="0"/>
              <a:t> </a:t>
            </a:r>
            <a:r>
              <a:rPr lang="en-AU" sz="2100" dirty="0" err="1"/>
              <a:t>komunikasi</a:t>
            </a:r>
            <a:r>
              <a:rPr lang="en-AU" sz="2100" dirty="0"/>
              <a:t>. (UU No 19 </a:t>
            </a:r>
            <a:r>
              <a:rPr lang="en-AU" sz="2100" dirty="0" err="1"/>
              <a:t>Tahun</a:t>
            </a:r>
            <a:r>
              <a:rPr lang="en-AU" sz="2100" dirty="0"/>
              <a:t> 2016).</a:t>
            </a:r>
            <a:endParaRPr lang="es-ES" sz="2100" dirty="0"/>
          </a:p>
          <a:p>
            <a:pPr marL="571500" indent="-457200">
              <a:lnSpc>
                <a:spcPct val="110000"/>
              </a:lnSpc>
              <a:buFont typeface="Arial" pitchFamily="34" charset="0"/>
              <a:buAutoNum type="arabicParenBoth"/>
            </a:pPr>
            <a:endParaRPr lang="en-AU" sz="2400" dirty="0"/>
          </a:p>
          <a:p>
            <a:pPr marL="571500" indent="-457200">
              <a:lnSpc>
                <a:spcPct val="110000"/>
              </a:lnSpc>
              <a:buFont typeface="Wingdings" panose="05000000000000000000" pitchFamily="2" charset="2"/>
              <a:buAutoNum type="arabicParenBoth" startAt="2"/>
            </a:pPr>
            <a:r>
              <a:rPr lang="en-AU" sz="2400" dirty="0" err="1"/>
              <a:t>Pemerintah</a:t>
            </a:r>
            <a:r>
              <a:rPr lang="en-AU" sz="2400" dirty="0"/>
              <a:t> </a:t>
            </a:r>
            <a:r>
              <a:rPr lang="en-AU" sz="2400" dirty="0" err="1"/>
              <a:t>melindungi</a:t>
            </a:r>
            <a:r>
              <a:rPr lang="en-AU" sz="2400" dirty="0"/>
              <a:t> </a:t>
            </a:r>
            <a:r>
              <a:rPr lang="en-AU" sz="2400" dirty="0" err="1"/>
              <a:t>kepentingan</a:t>
            </a:r>
            <a:r>
              <a:rPr lang="en-AU" sz="2400" dirty="0"/>
              <a:t> </a:t>
            </a:r>
            <a:r>
              <a:rPr lang="en-AU" sz="2400" dirty="0" err="1"/>
              <a:t>umum</a:t>
            </a:r>
            <a:r>
              <a:rPr lang="en-AU" sz="2400" dirty="0"/>
              <a:t> </a:t>
            </a:r>
            <a:r>
              <a:rPr lang="en-AU" sz="2400" dirty="0" err="1"/>
              <a:t>dari</a:t>
            </a:r>
            <a:r>
              <a:rPr lang="en-AU" sz="2400" dirty="0"/>
              <a:t> </a:t>
            </a:r>
            <a:r>
              <a:rPr lang="en-AU" sz="2400" dirty="0" err="1"/>
              <a:t>segala</a:t>
            </a:r>
            <a:r>
              <a:rPr lang="en-AU" sz="2400" dirty="0"/>
              <a:t> </a:t>
            </a:r>
            <a:r>
              <a:rPr lang="en-AU" sz="2400" dirty="0" err="1"/>
              <a:t>jenis</a:t>
            </a:r>
            <a:r>
              <a:rPr lang="en-AU" sz="2400" dirty="0"/>
              <a:t> </a:t>
            </a:r>
            <a:r>
              <a:rPr lang="en-AU" sz="2400" dirty="0" err="1"/>
              <a:t>gangguan</a:t>
            </a:r>
            <a:r>
              <a:rPr lang="en-AU" sz="2400" dirty="0"/>
              <a:t> </a:t>
            </a:r>
            <a:r>
              <a:rPr lang="en-AU" sz="2400" dirty="0" err="1"/>
              <a:t>sebagai</a:t>
            </a:r>
            <a:r>
              <a:rPr lang="en-AU" sz="2400" dirty="0"/>
              <a:t> </a:t>
            </a:r>
            <a:r>
              <a:rPr lang="en-AU" sz="2400" dirty="0" err="1"/>
              <a:t>akibat</a:t>
            </a:r>
            <a:r>
              <a:rPr lang="en-AU" sz="2400" dirty="0"/>
              <a:t> </a:t>
            </a:r>
            <a:r>
              <a:rPr lang="nn-NO" sz="2400" dirty="0"/>
              <a:t>penyalahgunaan Informasi Elektronik dan Transaksi </a:t>
            </a:r>
            <a:r>
              <a:rPr lang="en-AU" sz="2400" dirty="0" err="1"/>
              <a:t>Elektronik</a:t>
            </a:r>
            <a:r>
              <a:rPr lang="en-AU" sz="2400" dirty="0"/>
              <a:t> yang </a:t>
            </a:r>
            <a:r>
              <a:rPr lang="en-AU" sz="2400" dirty="0" err="1"/>
              <a:t>mengganggu</a:t>
            </a:r>
            <a:r>
              <a:rPr lang="en-AU" sz="2400" dirty="0"/>
              <a:t> </a:t>
            </a:r>
            <a:r>
              <a:rPr lang="en-AU" sz="2400" dirty="0" err="1"/>
              <a:t>ketertiban</a:t>
            </a:r>
            <a:r>
              <a:rPr lang="en-AU" sz="2400" dirty="0"/>
              <a:t> </a:t>
            </a:r>
            <a:r>
              <a:rPr lang="en-AU" sz="2400" dirty="0" err="1"/>
              <a:t>umum</a:t>
            </a:r>
            <a:r>
              <a:rPr lang="en-AU" sz="2400" dirty="0"/>
              <a:t>, </a:t>
            </a:r>
            <a:r>
              <a:rPr lang="en-AU" sz="2400" dirty="0" err="1"/>
              <a:t>sesuai</a:t>
            </a:r>
            <a:r>
              <a:rPr lang="en-AU" sz="2400" dirty="0"/>
              <a:t> </a:t>
            </a:r>
            <a:r>
              <a:rPr lang="en-AU" sz="2400" dirty="0" err="1"/>
              <a:t>dengan</a:t>
            </a:r>
            <a:r>
              <a:rPr lang="en-AU" sz="2400" dirty="0"/>
              <a:t> </a:t>
            </a:r>
            <a:r>
              <a:rPr lang="en-AU" sz="2400" dirty="0" err="1"/>
              <a:t>ketentuan</a:t>
            </a:r>
            <a:r>
              <a:rPr lang="en-AU" sz="2400" dirty="0"/>
              <a:t> </a:t>
            </a:r>
            <a:r>
              <a:rPr lang="en-AU" sz="2400" dirty="0" err="1"/>
              <a:t>peraturan</a:t>
            </a:r>
            <a:r>
              <a:rPr lang="en-AU" sz="2400" dirty="0"/>
              <a:t> </a:t>
            </a:r>
            <a:r>
              <a:rPr lang="en-AU" sz="2400" dirty="0" err="1"/>
              <a:t>perundangundangan</a:t>
            </a:r>
            <a:r>
              <a:rPr lang="en-AU" sz="2400" dirty="0"/>
              <a:t>.</a:t>
            </a:r>
          </a:p>
          <a:p>
            <a:pPr marL="868680" lvl="1" indent="-457200">
              <a:lnSpc>
                <a:spcPct val="110000"/>
              </a:lnSpc>
              <a:buFont typeface="+mj-lt"/>
              <a:buAutoNum type="alphaLcParenR"/>
            </a:pPr>
            <a:r>
              <a:rPr lang="en-AU" dirty="0" err="1"/>
              <a:t>Pemerintah</a:t>
            </a:r>
            <a:r>
              <a:rPr lang="en-AU" dirty="0"/>
              <a:t> </a:t>
            </a:r>
            <a:r>
              <a:rPr lang="en-AU" dirty="0" err="1"/>
              <a:t>wajib</a:t>
            </a:r>
            <a:r>
              <a:rPr lang="en-AU" dirty="0"/>
              <a:t> </a:t>
            </a:r>
            <a:r>
              <a:rPr lang="en-AU" dirty="0" err="1"/>
              <a:t>melakukan</a:t>
            </a:r>
            <a:r>
              <a:rPr lang="en-AU" dirty="0"/>
              <a:t> </a:t>
            </a:r>
            <a:r>
              <a:rPr lang="en-AU" dirty="0" err="1"/>
              <a:t>pencegahan</a:t>
            </a:r>
            <a:r>
              <a:rPr lang="en-AU" dirty="0"/>
              <a:t> </a:t>
            </a:r>
            <a:r>
              <a:rPr lang="en-AU" dirty="0" err="1"/>
              <a:t>penyebarluasan</a:t>
            </a:r>
            <a:r>
              <a:rPr lang="en-AU" dirty="0"/>
              <a:t> </a:t>
            </a:r>
            <a:r>
              <a:rPr lang="en-AU" dirty="0" err="1"/>
              <a:t>dan</a:t>
            </a:r>
            <a:r>
              <a:rPr lang="en-AU" dirty="0"/>
              <a:t> </a:t>
            </a:r>
            <a:r>
              <a:rPr lang="en-AU" dirty="0" err="1"/>
              <a:t>penggunaan</a:t>
            </a:r>
            <a:r>
              <a:rPr lang="en-AU" dirty="0"/>
              <a:t> </a:t>
            </a:r>
            <a:r>
              <a:rPr lang="en-AU" dirty="0" err="1"/>
              <a:t>Informasi</a:t>
            </a:r>
            <a:r>
              <a:rPr lang="en-AU" dirty="0"/>
              <a:t> </a:t>
            </a:r>
            <a:r>
              <a:rPr lang="en-AU" dirty="0" err="1"/>
              <a:t>Elektronik</a:t>
            </a:r>
            <a:r>
              <a:rPr lang="en-AU" dirty="0"/>
              <a:t> </a:t>
            </a:r>
            <a:r>
              <a:rPr lang="en-AU" dirty="0" err="1"/>
              <a:t>dan</a:t>
            </a:r>
            <a:r>
              <a:rPr lang="en-AU" dirty="0"/>
              <a:t>/</a:t>
            </a:r>
            <a:r>
              <a:rPr lang="en-AU" dirty="0" err="1"/>
              <a:t>atau</a:t>
            </a:r>
            <a:r>
              <a:rPr lang="en-AU" dirty="0"/>
              <a:t> </a:t>
            </a:r>
            <a:r>
              <a:rPr lang="en-AU" dirty="0" err="1"/>
              <a:t>Dokumen</a:t>
            </a:r>
            <a:r>
              <a:rPr lang="en-AU" dirty="0"/>
              <a:t> </a:t>
            </a:r>
            <a:r>
              <a:rPr lang="en-AU" dirty="0" err="1"/>
              <a:t>Elektronik</a:t>
            </a:r>
            <a:r>
              <a:rPr lang="en-AU" dirty="0"/>
              <a:t> yang </a:t>
            </a:r>
            <a:r>
              <a:rPr lang="en-AU" dirty="0" err="1"/>
              <a:t>memiliki</a:t>
            </a:r>
            <a:r>
              <a:rPr lang="en-AU" dirty="0"/>
              <a:t> </a:t>
            </a:r>
            <a:r>
              <a:rPr lang="en-AU" dirty="0" err="1"/>
              <a:t>muatan</a:t>
            </a:r>
            <a:r>
              <a:rPr lang="en-AU" dirty="0"/>
              <a:t> yang </a:t>
            </a:r>
            <a:r>
              <a:rPr lang="en-AU" dirty="0" err="1"/>
              <a:t>dilarang</a:t>
            </a:r>
            <a:r>
              <a:rPr lang="en-AU" dirty="0"/>
              <a:t> </a:t>
            </a:r>
            <a:r>
              <a:rPr lang="en-AU" dirty="0" err="1"/>
              <a:t>sesuai</a:t>
            </a:r>
            <a:r>
              <a:rPr lang="en-AU" dirty="0"/>
              <a:t> </a:t>
            </a:r>
            <a:r>
              <a:rPr lang="en-AU" dirty="0" err="1"/>
              <a:t>dengan</a:t>
            </a:r>
            <a:r>
              <a:rPr lang="en-AU" dirty="0"/>
              <a:t> </a:t>
            </a:r>
            <a:r>
              <a:rPr lang="en-AU" dirty="0" err="1"/>
              <a:t>ketentuan</a:t>
            </a:r>
            <a:r>
              <a:rPr lang="en-AU" dirty="0"/>
              <a:t> </a:t>
            </a:r>
            <a:r>
              <a:rPr lang="en-AU" dirty="0" err="1"/>
              <a:t>peraturan</a:t>
            </a:r>
            <a:r>
              <a:rPr lang="en-AU" dirty="0"/>
              <a:t> </a:t>
            </a:r>
            <a:r>
              <a:rPr lang="en-AU" dirty="0" err="1"/>
              <a:t>perundang-undangan</a:t>
            </a:r>
            <a:r>
              <a:rPr lang="en-AU" dirty="0"/>
              <a:t>. (UU No 19 </a:t>
            </a:r>
            <a:r>
              <a:rPr lang="en-AU" dirty="0" err="1"/>
              <a:t>Tahun</a:t>
            </a:r>
            <a:r>
              <a:rPr lang="en-AU" dirty="0"/>
              <a:t> 2016).</a:t>
            </a:r>
          </a:p>
          <a:p>
            <a:pPr marL="868680" lvl="1" indent="-457200">
              <a:lnSpc>
                <a:spcPct val="110000"/>
              </a:lnSpc>
              <a:buFont typeface="Arial" pitchFamily="34" charset="0"/>
              <a:buAutoNum type="alphaLcParenR"/>
            </a:pPr>
            <a:r>
              <a:rPr lang="sv-SE" dirty="0"/>
              <a:t>Dalam melakukan pencegahan sebagaimana </a:t>
            </a:r>
            <a:r>
              <a:rPr lang="en-AU" dirty="0" err="1"/>
              <a:t>dimaksud</a:t>
            </a:r>
            <a:r>
              <a:rPr lang="en-AU" dirty="0"/>
              <a:t> </a:t>
            </a:r>
            <a:r>
              <a:rPr lang="en-AU" dirty="0" err="1"/>
              <a:t>pada</a:t>
            </a:r>
            <a:r>
              <a:rPr lang="en-AU" dirty="0"/>
              <a:t> </a:t>
            </a:r>
            <a:r>
              <a:rPr lang="en-AU" dirty="0" err="1"/>
              <a:t>ayat</a:t>
            </a:r>
            <a:r>
              <a:rPr lang="en-AU" dirty="0"/>
              <a:t> (2a), </a:t>
            </a:r>
            <a:r>
              <a:rPr lang="en-AU" dirty="0" err="1"/>
              <a:t>Pemerintah</a:t>
            </a:r>
            <a:r>
              <a:rPr lang="en-AU" dirty="0"/>
              <a:t> </a:t>
            </a:r>
            <a:r>
              <a:rPr lang="en-AU" dirty="0" err="1"/>
              <a:t>berwenang</a:t>
            </a:r>
            <a:r>
              <a:rPr lang="en-AU" dirty="0"/>
              <a:t> </a:t>
            </a:r>
            <a:r>
              <a:rPr lang="en-AU" dirty="0" err="1"/>
              <a:t>melakukan</a:t>
            </a:r>
            <a:r>
              <a:rPr lang="en-AU" dirty="0"/>
              <a:t> </a:t>
            </a:r>
            <a:r>
              <a:rPr lang="en-AU" dirty="0" err="1"/>
              <a:t>pemutusan</a:t>
            </a:r>
            <a:r>
              <a:rPr lang="en-AU" dirty="0"/>
              <a:t> </a:t>
            </a:r>
            <a:r>
              <a:rPr lang="en-AU" dirty="0" err="1"/>
              <a:t>akses</a:t>
            </a:r>
            <a:r>
              <a:rPr lang="en-AU" dirty="0"/>
              <a:t> </a:t>
            </a:r>
            <a:r>
              <a:rPr lang="en-AU" dirty="0" err="1"/>
              <a:t>dan</a:t>
            </a:r>
            <a:r>
              <a:rPr lang="en-AU" dirty="0"/>
              <a:t>/</a:t>
            </a:r>
            <a:r>
              <a:rPr lang="en-AU" dirty="0" err="1"/>
              <a:t>atau</a:t>
            </a:r>
            <a:r>
              <a:rPr lang="en-AU" dirty="0"/>
              <a:t> </a:t>
            </a:r>
            <a:r>
              <a:rPr lang="en-AU" dirty="0" err="1"/>
              <a:t>memerintahkan</a:t>
            </a:r>
            <a:r>
              <a:rPr lang="en-AU" dirty="0"/>
              <a:t> </a:t>
            </a:r>
            <a:r>
              <a:rPr lang="en-AU" dirty="0" err="1"/>
              <a:t>kepada</a:t>
            </a:r>
            <a:r>
              <a:rPr lang="en-AU" dirty="0"/>
              <a:t> </a:t>
            </a:r>
            <a:r>
              <a:rPr lang="en-AU" dirty="0" err="1"/>
              <a:t>Penyelenggara</a:t>
            </a:r>
            <a:r>
              <a:rPr lang="en-AU" dirty="0"/>
              <a:t> </a:t>
            </a:r>
            <a:r>
              <a:rPr lang="en-AU" dirty="0" err="1"/>
              <a:t>Sistem</a:t>
            </a:r>
            <a:r>
              <a:rPr lang="en-AU" dirty="0"/>
              <a:t> </a:t>
            </a:r>
            <a:r>
              <a:rPr lang="fi-FI" dirty="0"/>
              <a:t>Elektronik untuk melakukan pemutusan akses </a:t>
            </a:r>
            <a:r>
              <a:rPr lang="nn-NO" dirty="0"/>
              <a:t>terhadap Informasi Elektronik dan/atau Dokumen </a:t>
            </a:r>
            <a:r>
              <a:rPr lang="en-AU" dirty="0" err="1"/>
              <a:t>Elektronik</a:t>
            </a:r>
            <a:r>
              <a:rPr lang="en-AU" dirty="0"/>
              <a:t> yang </a:t>
            </a:r>
            <a:r>
              <a:rPr lang="en-AU" dirty="0" err="1"/>
              <a:t>memiliki</a:t>
            </a:r>
            <a:r>
              <a:rPr lang="en-AU" dirty="0"/>
              <a:t> </a:t>
            </a:r>
            <a:r>
              <a:rPr lang="en-AU" dirty="0" err="1"/>
              <a:t>muatan</a:t>
            </a:r>
            <a:r>
              <a:rPr lang="en-AU" dirty="0"/>
              <a:t> yang </a:t>
            </a:r>
            <a:r>
              <a:rPr lang="en-AU" dirty="0" err="1"/>
              <a:t>melanggar</a:t>
            </a:r>
            <a:r>
              <a:rPr lang="en-AU" dirty="0"/>
              <a:t> </a:t>
            </a:r>
            <a:r>
              <a:rPr lang="en-AU" dirty="0" err="1"/>
              <a:t>hukum</a:t>
            </a:r>
            <a:r>
              <a:rPr lang="en-AU" dirty="0"/>
              <a:t>. (UU No 19 </a:t>
            </a:r>
            <a:r>
              <a:rPr lang="en-AU" dirty="0" err="1"/>
              <a:t>Tahun</a:t>
            </a:r>
            <a:r>
              <a:rPr lang="en-AU" dirty="0"/>
              <a:t> 2016).</a:t>
            </a:r>
          </a:p>
        </p:txBody>
      </p:sp>
    </p:spTree>
    <p:extLst>
      <p:ext uri="{BB962C8B-B14F-4D97-AF65-F5344CB8AC3E}">
        <p14:creationId xmlns:p14="http://schemas.microsoft.com/office/powerpoint/2010/main" val="3203692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Siber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457200">
              <a:buFont typeface="+mj-lt"/>
              <a:buAutoNum type="arabicPeriod"/>
            </a:pPr>
            <a:r>
              <a:rPr lang="en-AU" dirty="0" err="1"/>
              <a:t>sistem</a:t>
            </a:r>
            <a:r>
              <a:rPr lang="en-AU" dirty="0"/>
              <a:t> </a:t>
            </a:r>
            <a:r>
              <a:rPr lang="en-AU" dirty="0" err="1"/>
              <a:t>komputer</a:t>
            </a:r>
            <a:r>
              <a:rPr lang="en-AU" dirty="0"/>
              <a:t> </a:t>
            </a:r>
            <a:r>
              <a:rPr lang="en-AU" dirty="0" err="1"/>
              <a:t>dan</a:t>
            </a:r>
            <a:r>
              <a:rPr lang="en-AU" dirty="0"/>
              <a:t> </a:t>
            </a:r>
            <a:r>
              <a:rPr lang="en-AU" dirty="0" err="1"/>
              <a:t>informasi</a:t>
            </a:r>
            <a:r>
              <a:rPr lang="en-AU" dirty="0"/>
              <a:t> </a:t>
            </a:r>
          </a:p>
          <a:p>
            <a:pPr marL="571500" indent="-457200">
              <a:buFont typeface="+mj-lt"/>
              <a:buAutoNum type="arabicPeriod"/>
            </a:pPr>
            <a:r>
              <a:rPr lang="en-AU" dirty="0" err="1"/>
              <a:t>dunia</a:t>
            </a:r>
            <a:r>
              <a:rPr lang="en-AU" dirty="0"/>
              <a:t> </a:t>
            </a:r>
            <a:r>
              <a:rPr lang="en-AU" dirty="0" err="1"/>
              <a:t>maya</a:t>
            </a:r>
            <a:r>
              <a:rPr lang="en-AU" dirty="0"/>
              <a:t> </a:t>
            </a:r>
          </a:p>
          <a:p>
            <a:pPr marL="571500" indent="-457200">
              <a:buFont typeface="+mj-lt"/>
              <a:buAutoNum type="arabicPeriod"/>
            </a:pPr>
            <a:r>
              <a:rPr lang="en-AU" dirty="0" err="1"/>
              <a:t>berhubungan</a:t>
            </a:r>
            <a:r>
              <a:rPr lang="en-AU" dirty="0"/>
              <a:t> </a:t>
            </a:r>
            <a:r>
              <a:rPr lang="en-AU" dirty="0" err="1"/>
              <a:t>dengan</a:t>
            </a:r>
            <a:r>
              <a:rPr lang="en-AU" dirty="0"/>
              <a:t> Internet </a:t>
            </a:r>
          </a:p>
          <a:p>
            <a:endParaRPr lang="en-AU" dirty="0"/>
          </a:p>
          <a:p>
            <a:r>
              <a:rPr lang="en-AU" dirty="0"/>
              <a:t>Cybercrime: criminal activities carried out by means of computers or the Internet</a:t>
            </a:r>
          </a:p>
          <a:p>
            <a:pPr marL="582930" lvl="1" indent="-285750"/>
            <a:r>
              <a:rPr lang="en-AU" dirty="0"/>
              <a:t>Commerce</a:t>
            </a:r>
          </a:p>
          <a:p>
            <a:pPr marL="582930" lvl="1" indent="-285750"/>
            <a:r>
              <a:rPr lang="en-AU" dirty="0"/>
              <a:t>Entertainment</a:t>
            </a:r>
          </a:p>
          <a:p>
            <a:pPr marL="582930" lvl="1" indent="-285750"/>
            <a:r>
              <a:rPr lang="en-AU" dirty="0"/>
              <a:t>Government</a:t>
            </a:r>
          </a:p>
          <a:p>
            <a:endParaRPr lang="en-AU" dirty="0"/>
          </a:p>
          <a:p>
            <a:r>
              <a:rPr lang="en-AU" dirty="0"/>
              <a:t>Cyber Law: laws, or a specific law, relating to Internet and computer offenses</a:t>
            </a:r>
          </a:p>
        </p:txBody>
      </p:sp>
    </p:spTree>
    <p:extLst>
      <p:ext uri="{BB962C8B-B14F-4D97-AF65-F5344CB8AC3E}">
        <p14:creationId xmlns:p14="http://schemas.microsoft.com/office/powerpoint/2010/main" val="3205112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71500" indent="-457200">
              <a:lnSpc>
                <a:spcPct val="110000"/>
              </a:lnSpc>
              <a:buFont typeface="Wingdings" panose="05000000000000000000" pitchFamily="2" charset="2"/>
              <a:buAutoNum type="arabicParenBoth" startAt="3"/>
            </a:pPr>
            <a:r>
              <a:rPr lang="en-AU" sz="1900" dirty="0" err="1"/>
              <a:t>Pemerintah</a:t>
            </a:r>
            <a:r>
              <a:rPr lang="en-AU" sz="1900" dirty="0"/>
              <a:t> </a:t>
            </a:r>
            <a:r>
              <a:rPr lang="en-AU" sz="1900" dirty="0" err="1"/>
              <a:t>menetapkan</a:t>
            </a:r>
            <a:r>
              <a:rPr lang="en-AU" sz="1900" dirty="0"/>
              <a:t> </a:t>
            </a:r>
            <a:r>
              <a:rPr lang="en-AU" sz="1900" dirty="0" err="1"/>
              <a:t>instansi</a:t>
            </a:r>
            <a:r>
              <a:rPr lang="en-AU" sz="1900" dirty="0"/>
              <a:t> </a:t>
            </a:r>
            <a:r>
              <a:rPr lang="en-AU" sz="1900" dirty="0" err="1"/>
              <a:t>atau</a:t>
            </a:r>
            <a:r>
              <a:rPr lang="en-AU" sz="1900" dirty="0"/>
              <a:t> </a:t>
            </a:r>
            <a:r>
              <a:rPr lang="en-AU" sz="1900" dirty="0" err="1"/>
              <a:t>institusi</a:t>
            </a:r>
            <a:r>
              <a:rPr lang="en-AU" sz="1900" dirty="0"/>
              <a:t> yang </a:t>
            </a:r>
            <a:r>
              <a:rPr lang="nn-NO" sz="1900" dirty="0"/>
              <a:t>memiliki data elektronik strategis yang wajib </a:t>
            </a:r>
            <a:r>
              <a:rPr lang="en-AU" sz="1900" dirty="0" err="1"/>
              <a:t>dilindungi</a:t>
            </a:r>
            <a:r>
              <a:rPr lang="en-AU" sz="1900" dirty="0"/>
              <a:t>.</a:t>
            </a:r>
          </a:p>
          <a:p>
            <a:pPr marL="571500" indent="-457200">
              <a:lnSpc>
                <a:spcPct val="110000"/>
              </a:lnSpc>
              <a:buFont typeface="Wingdings" panose="05000000000000000000" pitchFamily="2" charset="2"/>
              <a:buAutoNum type="arabicParenBoth" startAt="3"/>
            </a:pPr>
            <a:r>
              <a:rPr lang="en-AU" sz="1900" dirty="0" err="1"/>
              <a:t>Instansi</a:t>
            </a:r>
            <a:r>
              <a:rPr lang="en-AU" sz="1900" dirty="0"/>
              <a:t> </a:t>
            </a:r>
            <a:r>
              <a:rPr lang="en-AU" sz="1900" dirty="0" err="1"/>
              <a:t>atau</a:t>
            </a:r>
            <a:r>
              <a:rPr lang="en-AU" sz="1900" dirty="0"/>
              <a:t> </a:t>
            </a:r>
            <a:r>
              <a:rPr lang="en-AU" sz="1900" dirty="0" err="1"/>
              <a:t>institusi</a:t>
            </a:r>
            <a:r>
              <a:rPr lang="en-AU" sz="1900" dirty="0"/>
              <a:t> </a:t>
            </a:r>
            <a:r>
              <a:rPr lang="en-AU" sz="1900" dirty="0" err="1"/>
              <a:t>sebagaimana</a:t>
            </a:r>
            <a:r>
              <a:rPr lang="en-AU" sz="1900" dirty="0"/>
              <a:t> </a:t>
            </a:r>
            <a:r>
              <a:rPr lang="en-AU" sz="1900" dirty="0" err="1"/>
              <a:t>dimaksud</a:t>
            </a:r>
            <a:r>
              <a:rPr lang="en-AU" sz="1900" dirty="0"/>
              <a:t> </a:t>
            </a:r>
            <a:r>
              <a:rPr lang="en-AU" sz="1900" dirty="0" err="1"/>
              <a:t>pada</a:t>
            </a:r>
            <a:r>
              <a:rPr lang="en-AU" sz="1900" dirty="0"/>
              <a:t> </a:t>
            </a:r>
            <a:r>
              <a:rPr lang="en-AU" sz="1900" dirty="0" err="1"/>
              <a:t>ayat</a:t>
            </a:r>
            <a:r>
              <a:rPr lang="en-AU" sz="1900" dirty="0"/>
              <a:t> (3) </a:t>
            </a:r>
            <a:r>
              <a:rPr lang="en-AU" sz="1900" dirty="0" err="1"/>
              <a:t>harus</a:t>
            </a:r>
            <a:r>
              <a:rPr lang="en-AU" sz="1900" dirty="0"/>
              <a:t> </a:t>
            </a:r>
            <a:r>
              <a:rPr lang="en-AU" sz="1900" dirty="0" err="1"/>
              <a:t>membuat</a:t>
            </a:r>
            <a:r>
              <a:rPr lang="en-AU" sz="1900" dirty="0"/>
              <a:t> </a:t>
            </a:r>
            <a:r>
              <a:rPr lang="en-AU" sz="1900" dirty="0" err="1"/>
              <a:t>Dokumen</a:t>
            </a:r>
            <a:r>
              <a:rPr lang="en-AU" sz="1900" dirty="0"/>
              <a:t> </a:t>
            </a:r>
            <a:r>
              <a:rPr lang="en-AU" sz="1900" dirty="0" err="1"/>
              <a:t>Elektronik</a:t>
            </a:r>
            <a:r>
              <a:rPr lang="en-AU" sz="1900" dirty="0"/>
              <a:t> </a:t>
            </a:r>
            <a:r>
              <a:rPr lang="en-AU" sz="1900" dirty="0" err="1"/>
              <a:t>dan</a:t>
            </a:r>
            <a:r>
              <a:rPr lang="en-AU" sz="1900" dirty="0"/>
              <a:t> </a:t>
            </a:r>
            <a:r>
              <a:rPr lang="en-AU" sz="1900" dirty="0" err="1"/>
              <a:t>rekam</a:t>
            </a:r>
            <a:r>
              <a:rPr lang="en-AU" sz="1900" dirty="0"/>
              <a:t> </a:t>
            </a:r>
            <a:r>
              <a:rPr lang="en-AU" sz="1900" dirty="0" err="1"/>
              <a:t>cadang</a:t>
            </a:r>
            <a:r>
              <a:rPr lang="en-AU" sz="1900" dirty="0"/>
              <a:t> </a:t>
            </a:r>
            <a:r>
              <a:rPr lang="en-AU" sz="1900" dirty="0" err="1"/>
              <a:t>elektroniknya</a:t>
            </a:r>
            <a:r>
              <a:rPr lang="en-AU" sz="1900" dirty="0"/>
              <a:t> </a:t>
            </a:r>
            <a:r>
              <a:rPr lang="en-AU" sz="1900" dirty="0" err="1"/>
              <a:t>serta</a:t>
            </a:r>
            <a:r>
              <a:rPr lang="en-AU" sz="1900" dirty="0"/>
              <a:t> </a:t>
            </a:r>
            <a:r>
              <a:rPr lang="en-AU" sz="1900" dirty="0" err="1"/>
              <a:t>menghubungkannya</a:t>
            </a:r>
            <a:r>
              <a:rPr lang="en-AU" sz="1900" dirty="0"/>
              <a:t> </a:t>
            </a:r>
            <a:r>
              <a:rPr lang="en-AU" sz="1900" dirty="0" err="1"/>
              <a:t>ke</a:t>
            </a:r>
            <a:r>
              <a:rPr lang="en-AU" sz="1900" dirty="0"/>
              <a:t> </a:t>
            </a:r>
            <a:r>
              <a:rPr lang="en-AU" sz="1900" dirty="0" err="1"/>
              <a:t>pusat</a:t>
            </a:r>
            <a:r>
              <a:rPr lang="en-AU" sz="1900" dirty="0"/>
              <a:t> data </a:t>
            </a:r>
            <a:r>
              <a:rPr lang="en-AU" sz="1900" dirty="0" err="1"/>
              <a:t>tertentu</a:t>
            </a:r>
            <a:r>
              <a:rPr lang="en-AU" sz="1900" dirty="0"/>
              <a:t> </a:t>
            </a:r>
            <a:r>
              <a:rPr lang="en-AU" sz="1900" dirty="0" err="1"/>
              <a:t>untuk</a:t>
            </a:r>
            <a:r>
              <a:rPr lang="en-AU" sz="1900" dirty="0"/>
              <a:t> </a:t>
            </a:r>
            <a:r>
              <a:rPr lang="en-AU" sz="1900" dirty="0" err="1"/>
              <a:t>kepentingan</a:t>
            </a:r>
            <a:r>
              <a:rPr lang="en-AU" sz="1900" dirty="0"/>
              <a:t> </a:t>
            </a:r>
            <a:r>
              <a:rPr lang="en-AU" sz="1900" dirty="0" err="1"/>
              <a:t>pengamanan</a:t>
            </a:r>
            <a:r>
              <a:rPr lang="en-AU" sz="1900" dirty="0"/>
              <a:t> data.</a:t>
            </a:r>
          </a:p>
          <a:p>
            <a:pPr marL="571500" indent="-457200">
              <a:lnSpc>
                <a:spcPct val="110000"/>
              </a:lnSpc>
              <a:buFont typeface="Wingdings" panose="05000000000000000000" pitchFamily="2" charset="2"/>
              <a:buAutoNum type="arabicParenBoth" startAt="3"/>
            </a:pPr>
            <a:r>
              <a:rPr lang="en-AU" sz="1900" dirty="0" err="1"/>
              <a:t>Instansi</a:t>
            </a:r>
            <a:r>
              <a:rPr lang="en-AU" sz="1900" dirty="0"/>
              <a:t> </a:t>
            </a:r>
            <a:r>
              <a:rPr lang="en-AU" sz="1900" dirty="0" err="1"/>
              <a:t>atau</a:t>
            </a:r>
            <a:r>
              <a:rPr lang="en-AU" sz="1900" dirty="0"/>
              <a:t> </a:t>
            </a:r>
            <a:r>
              <a:rPr lang="en-AU" sz="1900" dirty="0" err="1"/>
              <a:t>institusi</a:t>
            </a:r>
            <a:r>
              <a:rPr lang="en-AU" sz="1900" dirty="0"/>
              <a:t> lain </a:t>
            </a:r>
            <a:r>
              <a:rPr lang="en-AU" sz="1900" dirty="0" err="1"/>
              <a:t>selain</a:t>
            </a:r>
            <a:r>
              <a:rPr lang="en-AU" sz="1900" dirty="0"/>
              <a:t> </a:t>
            </a:r>
            <a:r>
              <a:rPr lang="en-AU" sz="1900" dirty="0" err="1"/>
              <a:t>diatur</a:t>
            </a:r>
            <a:r>
              <a:rPr lang="en-AU" sz="1900" dirty="0"/>
              <a:t> </a:t>
            </a:r>
            <a:r>
              <a:rPr lang="en-AU" sz="1900" dirty="0" err="1"/>
              <a:t>pada</a:t>
            </a:r>
            <a:r>
              <a:rPr lang="en-AU" sz="1900" dirty="0"/>
              <a:t> </a:t>
            </a:r>
            <a:r>
              <a:rPr lang="en-AU" sz="1900" dirty="0" err="1"/>
              <a:t>ayat</a:t>
            </a:r>
            <a:r>
              <a:rPr lang="en-AU" sz="1900" dirty="0"/>
              <a:t> </a:t>
            </a:r>
            <a:r>
              <a:rPr lang="nn-NO" sz="1900" dirty="0"/>
              <a:t>(3) membuat Dokumen Elektronik dan rekam cadang </a:t>
            </a:r>
            <a:r>
              <a:rPr lang="en-AU" sz="1900" dirty="0" err="1"/>
              <a:t>elektroniknya</a:t>
            </a:r>
            <a:r>
              <a:rPr lang="en-AU" sz="1900" dirty="0"/>
              <a:t> </a:t>
            </a:r>
            <a:r>
              <a:rPr lang="en-AU" sz="1900" dirty="0" err="1"/>
              <a:t>sesuai</a:t>
            </a:r>
            <a:r>
              <a:rPr lang="en-AU" sz="1900" dirty="0"/>
              <a:t> </a:t>
            </a:r>
            <a:r>
              <a:rPr lang="en-AU" sz="1900" dirty="0" err="1"/>
              <a:t>dengan</a:t>
            </a:r>
            <a:r>
              <a:rPr lang="en-AU" sz="1900" dirty="0"/>
              <a:t> </a:t>
            </a:r>
            <a:r>
              <a:rPr lang="en-AU" sz="1900" dirty="0" err="1"/>
              <a:t>keperluan</a:t>
            </a:r>
            <a:r>
              <a:rPr lang="en-AU" sz="1900" dirty="0"/>
              <a:t> </a:t>
            </a:r>
            <a:r>
              <a:rPr lang="en-AU" sz="1900" dirty="0" err="1"/>
              <a:t>perlindungan</a:t>
            </a:r>
            <a:r>
              <a:rPr lang="en-AU" sz="1900" dirty="0"/>
              <a:t> data yang </a:t>
            </a:r>
            <a:r>
              <a:rPr lang="en-AU" sz="1900" dirty="0" err="1"/>
              <a:t>dimilikinya</a:t>
            </a:r>
            <a:r>
              <a:rPr lang="en-AU" sz="1900" dirty="0"/>
              <a:t>.</a:t>
            </a:r>
          </a:p>
          <a:p>
            <a:pPr marL="571500" indent="-457200">
              <a:lnSpc>
                <a:spcPct val="110000"/>
              </a:lnSpc>
              <a:buFont typeface="Wingdings" panose="05000000000000000000" pitchFamily="2" charset="2"/>
              <a:buAutoNum type="arabicParenBoth" startAt="3"/>
            </a:pPr>
            <a:r>
              <a:rPr lang="en-AU" sz="1900" dirty="0" err="1"/>
              <a:t>Ketentuan</a:t>
            </a:r>
            <a:r>
              <a:rPr lang="en-AU" sz="1900" dirty="0"/>
              <a:t> </a:t>
            </a:r>
            <a:r>
              <a:rPr lang="en-AU" sz="1900" dirty="0" err="1"/>
              <a:t>lebih</a:t>
            </a:r>
            <a:r>
              <a:rPr lang="en-AU" sz="1900" dirty="0"/>
              <a:t> </a:t>
            </a:r>
            <a:r>
              <a:rPr lang="en-AU" sz="1900" dirty="0" err="1"/>
              <a:t>lanjut</a:t>
            </a:r>
            <a:r>
              <a:rPr lang="en-AU" sz="1900" dirty="0"/>
              <a:t> </a:t>
            </a:r>
            <a:r>
              <a:rPr lang="en-AU" sz="1900" dirty="0" err="1"/>
              <a:t>mengenai</a:t>
            </a:r>
            <a:r>
              <a:rPr lang="en-AU" sz="1900" dirty="0"/>
              <a:t> </a:t>
            </a:r>
            <a:r>
              <a:rPr lang="en-AU" sz="1900" dirty="0" err="1"/>
              <a:t>peran</a:t>
            </a:r>
            <a:r>
              <a:rPr lang="en-AU" sz="1900" dirty="0"/>
              <a:t> </a:t>
            </a:r>
            <a:r>
              <a:rPr lang="en-AU" sz="1900" dirty="0" err="1"/>
              <a:t>Pemerintah</a:t>
            </a:r>
            <a:r>
              <a:rPr lang="en-AU" sz="1900" dirty="0"/>
              <a:t> </a:t>
            </a:r>
            <a:r>
              <a:rPr lang="en-AU" sz="1900" dirty="0" err="1"/>
              <a:t>sebagaimana</a:t>
            </a:r>
            <a:r>
              <a:rPr lang="en-AU" sz="1900" dirty="0"/>
              <a:t> </a:t>
            </a:r>
            <a:r>
              <a:rPr lang="en-AU" sz="1900" dirty="0" err="1"/>
              <a:t>dimaksud</a:t>
            </a:r>
            <a:r>
              <a:rPr lang="en-AU" sz="1900" dirty="0"/>
              <a:t> </a:t>
            </a:r>
            <a:r>
              <a:rPr lang="en-AU" sz="1900" dirty="0" err="1"/>
              <a:t>pada</a:t>
            </a:r>
            <a:r>
              <a:rPr lang="en-AU" sz="1900" dirty="0"/>
              <a:t> </a:t>
            </a:r>
            <a:r>
              <a:rPr lang="en-AU" sz="1900" dirty="0" err="1"/>
              <a:t>ayat</a:t>
            </a:r>
            <a:r>
              <a:rPr lang="en-AU" sz="1900" dirty="0"/>
              <a:t> (1), </a:t>
            </a:r>
            <a:r>
              <a:rPr lang="en-AU" sz="1900" dirty="0" err="1"/>
              <a:t>ayat</a:t>
            </a:r>
            <a:r>
              <a:rPr lang="en-AU" sz="1900" dirty="0"/>
              <a:t> (2), </a:t>
            </a:r>
            <a:r>
              <a:rPr lang="en-AU" sz="1900" dirty="0" err="1"/>
              <a:t>ayat</a:t>
            </a:r>
            <a:r>
              <a:rPr lang="en-AU" sz="1900" dirty="0"/>
              <a:t> (2a), </a:t>
            </a:r>
            <a:r>
              <a:rPr lang="en-AU" sz="1900" dirty="0" err="1"/>
              <a:t>ayat</a:t>
            </a:r>
            <a:r>
              <a:rPr lang="en-AU" sz="1900" dirty="0"/>
              <a:t> (2b), </a:t>
            </a:r>
            <a:r>
              <a:rPr lang="en-AU" sz="1900" dirty="0" err="1"/>
              <a:t>dan</a:t>
            </a:r>
            <a:r>
              <a:rPr lang="en-AU" sz="1900" dirty="0"/>
              <a:t> </a:t>
            </a:r>
            <a:r>
              <a:rPr lang="en-AU" sz="1900" dirty="0" err="1"/>
              <a:t>ayat</a:t>
            </a:r>
            <a:r>
              <a:rPr lang="en-AU" sz="1900" dirty="0"/>
              <a:t> (3) </a:t>
            </a:r>
            <a:r>
              <a:rPr lang="en-AU" sz="1900" dirty="0" err="1"/>
              <a:t>diatur</a:t>
            </a:r>
            <a:r>
              <a:rPr lang="en-AU" sz="1900" dirty="0"/>
              <a:t> </a:t>
            </a:r>
            <a:r>
              <a:rPr lang="en-AU" sz="1900" dirty="0" err="1"/>
              <a:t>dalam</a:t>
            </a:r>
            <a:r>
              <a:rPr lang="en-AU" sz="1900" dirty="0"/>
              <a:t> </a:t>
            </a:r>
            <a:r>
              <a:rPr lang="en-AU" sz="1900" dirty="0" err="1"/>
              <a:t>peraturan</a:t>
            </a:r>
            <a:r>
              <a:rPr lang="en-AU" sz="1900" dirty="0"/>
              <a:t> </a:t>
            </a:r>
            <a:r>
              <a:rPr lang="en-AU" sz="1900" dirty="0" err="1"/>
              <a:t>pemerintah</a:t>
            </a:r>
            <a:r>
              <a:rPr lang="en-AU" sz="1900" dirty="0"/>
              <a:t>. (UU No 19 </a:t>
            </a:r>
            <a:r>
              <a:rPr lang="en-AU" sz="1900" dirty="0" err="1"/>
              <a:t>Tahun</a:t>
            </a:r>
            <a:r>
              <a:rPr lang="en-AU" sz="1900" dirty="0"/>
              <a:t> 2016).</a:t>
            </a:r>
          </a:p>
        </p:txBody>
      </p:sp>
    </p:spTree>
    <p:extLst>
      <p:ext uri="{BB962C8B-B14F-4D97-AF65-F5344CB8AC3E}">
        <p14:creationId xmlns:p14="http://schemas.microsoft.com/office/powerpoint/2010/main" val="3957748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Penyidikan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2277"/>
            <a:ext cx="7620000" cy="5152291"/>
          </a:xfrm>
        </p:spPr>
        <p:txBody>
          <a:bodyPr>
            <a:normAutofit fontScale="62500" lnSpcReduction="20000"/>
          </a:bodyPr>
          <a:lstStyle/>
          <a:p>
            <a:pPr marL="114300" indent="0">
              <a:buNone/>
            </a:pPr>
            <a:r>
              <a:rPr lang="en-AU" sz="2600" b="1" u="sng" dirty="0" err="1"/>
              <a:t>Pasal</a:t>
            </a:r>
            <a:r>
              <a:rPr lang="en-AU" sz="2600" b="1" u="sng" dirty="0"/>
              <a:t> 42</a:t>
            </a:r>
          </a:p>
          <a:p>
            <a:r>
              <a:rPr lang="en-AU" sz="2400" dirty="0" err="1"/>
              <a:t>Penyidikan</a:t>
            </a:r>
            <a:r>
              <a:rPr lang="en-AU" sz="2400" dirty="0"/>
              <a:t> </a:t>
            </a:r>
            <a:r>
              <a:rPr lang="en-AU" sz="2400" dirty="0" err="1"/>
              <a:t>terhadap</a:t>
            </a:r>
            <a:r>
              <a:rPr lang="en-AU" sz="2400" dirty="0"/>
              <a:t> </a:t>
            </a:r>
            <a:r>
              <a:rPr lang="en-AU" sz="2400" dirty="0" err="1"/>
              <a:t>tindak</a:t>
            </a:r>
            <a:r>
              <a:rPr lang="en-AU" sz="2400" dirty="0"/>
              <a:t> </a:t>
            </a:r>
            <a:r>
              <a:rPr lang="en-AU" sz="2400" dirty="0" err="1"/>
              <a:t>pidana</a:t>
            </a:r>
            <a:r>
              <a:rPr lang="en-AU" sz="2400" dirty="0"/>
              <a:t> </a:t>
            </a:r>
            <a:r>
              <a:rPr lang="en-AU" sz="2400" dirty="0" err="1"/>
              <a:t>sebagaimana</a:t>
            </a:r>
            <a:r>
              <a:rPr lang="en-AU" sz="2400" dirty="0"/>
              <a:t> </a:t>
            </a:r>
            <a:r>
              <a:rPr lang="en-AU" sz="2400" dirty="0" err="1"/>
              <a:t>dimaksud</a:t>
            </a:r>
            <a:r>
              <a:rPr lang="en-AU" sz="2400" dirty="0"/>
              <a:t> </a:t>
            </a:r>
            <a:r>
              <a:rPr lang="en-AU" sz="2400" dirty="0" err="1"/>
              <a:t>dalam</a:t>
            </a:r>
            <a:r>
              <a:rPr lang="en-AU" sz="2400" dirty="0"/>
              <a:t> </a:t>
            </a:r>
            <a:r>
              <a:rPr lang="en-AU" sz="2400" dirty="0" err="1"/>
              <a:t>Undang-Undang</a:t>
            </a:r>
            <a:r>
              <a:rPr lang="en-AU" sz="2400" dirty="0"/>
              <a:t> </a:t>
            </a:r>
            <a:r>
              <a:rPr lang="en-AU" sz="2400" dirty="0" err="1"/>
              <a:t>ini</a:t>
            </a:r>
            <a:r>
              <a:rPr lang="en-AU" sz="2400" dirty="0"/>
              <a:t>, </a:t>
            </a:r>
            <a:r>
              <a:rPr lang="en-AU" sz="2400" dirty="0" err="1"/>
              <a:t>dilakukan</a:t>
            </a:r>
            <a:r>
              <a:rPr lang="en-AU" sz="2400" dirty="0"/>
              <a:t> </a:t>
            </a:r>
            <a:r>
              <a:rPr lang="en-AU" sz="2400" dirty="0" err="1"/>
              <a:t>berdasarkan</a:t>
            </a:r>
            <a:r>
              <a:rPr lang="en-AU" sz="2400" dirty="0"/>
              <a:t> </a:t>
            </a:r>
            <a:r>
              <a:rPr lang="en-AU" sz="2400" dirty="0" err="1"/>
              <a:t>ketentuan</a:t>
            </a:r>
            <a:r>
              <a:rPr lang="en-AU" sz="2400" dirty="0"/>
              <a:t> </a:t>
            </a:r>
            <a:r>
              <a:rPr lang="pt-BR" sz="2400" dirty="0"/>
              <a:t>dalam Hukum Acara Pidana dan ketentuan dalam Undang-</a:t>
            </a:r>
            <a:r>
              <a:rPr lang="en-AU" sz="2400" dirty="0" err="1"/>
              <a:t>Undang</a:t>
            </a:r>
            <a:r>
              <a:rPr lang="en-AU" sz="2400" dirty="0"/>
              <a:t> </a:t>
            </a:r>
            <a:r>
              <a:rPr lang="en-AU" sz="2400" dirty="0" err="1"/>
              <a:t>ini</a:t>
            </a:r>
            <a:r>
              <a:rPr lang="en-AU" sz="2400" dirty="0"/>
              <a:t>.</a:t>
            </a:r>
          </a:p>
          <a:p>
            <a:endParaRPr lang="en-AU" sz="2400" dirty="0"/>
          </a:p>
          <a:p>
            <a:pPr marL="114300" indent="0">
              <a:buNone/>
            </a:pPr>
            <a:r>
              <a:rPr lang="en-AU" sz="2600" b="1" u="sng" dirty="0" err="1"/>
              <a:t>Pasal</a:t>
            </a:r>
            <a:r>
              <a:rPr lang="en-AU" sz="2600" b="1" u="sng" dirty="0"/>
              <a:t> 43</a:t>
            </a:r>
          </a:p>
          <a:p>
            <a:pPr marL="571500" indent="-457200">
              <a:lnSpc>
                <a:spcPct val="110000"/>
              </a:lnSpc>
              <a:buFont typeface="Arial" pitchFamily="34" charset="0"/>
              <a:buAutoNum type="arabicParenBoth"/>
            </a:pPr>
            <a:r>
              <a:rPr lang="en-AU" sz="2400" dirty="0" err="1"/>
              <a:t>Selain</a:t>
            </a:r>
            <a:r>
              <a:rPr lang="en-AU" sz="2400" dirty="0"/>
              <a:t> Penyidik </a:t>
            </a:r>
            <a:r>
              <a:rPr lang="en-AU" sz="2400" dirty="0" err="1"/>
              <a:t>Pejabat</a:t>
            </a:r>
            <a:r>
              <a:rPr lang="en-AU" sz="2400" dirty="0"/>
              <a:t> </a:t>
            </a:r>
            <a:r>
              <a:rPr lang="en-AU" sz="2400" dirty="0" err="1"/>
              <a:t>Polisi</a:t>
            </a:r>
            <a:r>
              <a:rPr lang="en-AU" sz="2400" dirty="0"/>
              <a:t> Negara </a:t>
            </a:r>
            <a:r>
              <a:rPr lang="en-AU" sz="2400" dirty="0" err="1"/>
              <a:t>Republik</a:t>
            </a:r>
            <a:r>
              <a:rPr lang="en-AU" sz="2400" dirty="0"/>
              <a:t> Indonesia, </a:t>
            </a:r>
            <a:r>
              <a:rPr lang="it-IT" sz="2400" dirty="0"/>
              <a:t>Pejabat Pegawai Negeri Sipil tertentu di lingkungan </a:t>
            </a:r>
            <a:r>
              <a:rPr lang="en-AU" sz="2400" dirty="0" err="1"/>
              <a:t>Pemerintah</a:t>
            </a:r>
            <a:r>
              <a:rPr lang="en-AU" sz="2400" dirty="0"/>
              <a:t> yang </a:t>
            </a:r>
            <a:r>
              <a:rPr lang="en-AU" sz="2400" dirty="0" err="1"/>
              <a:t>lingkup</a:t>
            </a:r>
            <a:r>
              <a:rPr lang="en-AU" sz="2400" dirty="0"/>
              <a:t> </a:t>
            </a:r>
            <a:r>
              <a:rPr lang="en-AU" sz="2400" dirty="0" err="1"/>
              <a:t>tugas</a:t>
            </a:r>
            <a:r>
              <a:rPr lang="en-AU" sz="2400" dirty="0"/>
              <a:t> </a:t>
            </a:r>
            <a:r>
              <a:rPr lang="en-AU" sz="2400" dirty="0" err="1"/>
              <a:t>dan</a:t>
            </a:r>
            <a:r>
              <a:rPr lang="en-AU" sz="2400" dirty="0"/>
              <a:t> </a:t>
            </a:r>
            <a:r>
              <a:rPr lang="en-AU" sz="2400" dirty="0" err="1"/>
              <a:t>tanggung</a:t>
            </a:r>
            <a:r>
              <a:rPr lang="en-AU" sz="2400" dirty="0"/>
              <a:t> </a:t>
            </a:r>
            <a:r>
              <a:rPr lang="en-AU" sz="2400" dirty="0" err="1"/>
              <a:t>jawabnya</a:t>
            </a:r>
            <a:r>
              <a:rPr lang="en-AU" sz="2400" dirty="0"/>
              <a:t> di </a:t>
            </a:r>
            <a:r>
              <a:rPr lang="nn-NO" sz="2400" dirty="0"/>
              <a:t>bidang Teknologi Informasi dan Transaksi Elektronik diberi </a:t>
            </a:r>
            <a:r>
              <a:rPr lang="sv-SE" sz="2400" dirty="0"/>
              <a:t>wewenang khusus sebagai penyidik sebagaimana dimaksud dalam Undang-Undang tentang Hukum Acara Pidana untuk </a:t>
            </a:r>
            <a:r>
              <a:rPr lang="en-AU" sz="2400" dirty="0" err="1"/>
              <a:t>melakukan</a:t>
            </a:r>
            <a:r>
              <a:rPr lang="en-AU" sz="2400" dirty="0"/>
              <a:t> </a:t>
            </a:r>
            <a:r>
              <a:rPr lang="en-AU" sz="2400" dirty="0" err="1"/>
              <a:t>penyidikan</a:t>
            </a:r>
            <a:r>
              <a:rPr lang="en-AU" sz="2400" dirty="0"/>
              <a:t> </a:t>
            </a:r>
            <a:r>
              <a:rPr lang="en-AU" sz="2400" dirty="0" err="1"/>
              <a:t>tindak</a:t>
            </a:r>
            <a:r>
              <a:rPr lang="en-AU" sz="2400" dirty="0"/>
              <a:t> </a:t>
            </a:r>
            <a:r>
              <a:rPr lang="en-AU" sz="2400" dirty="0" err="1"/>
              <a:t>pidana</a:t>
            </a:r>
            <a:r>
              <a:rPr lang="en-AU" sz="2400" dirty="0"/>
              <a:t> di </a:t>
            </a:r>
            <a:r>
              <a:rPr lang="en-AU" sz="2400" dirty="0" err="1"/>
              <a:t>bidang</a:t>
            </a:r>
            <a:r>
              <a:rPr lang="en-AU" sz="2400" dirty="0"/>
              <a:t> </a:t>
            </a:r>
            <a:r>
              <a:rPr lang="en-AU" sz="2400" dirty="0" err="1"/>
              <a:t>Teknologi</a:t>
            </a:r>
            <a:r>
              <a:rPr lang="en-AU" sz="2400" dirty="0"/>
              <a:t> </a:t>
            </a:r>
            <a:r>
              <a:rPr lang="en-AU" sz="2400" dirty="0" err="1"/>
              <a:t>Informasi</a:t>
            </a:r>
            <a:r>
              <a:rPr lang="en-AU" sz="2400" dirty="0"/>
              <a:t> </a:t>
            </a:r>
            <a:r>
              <a:rPr lang="en-AU" sz="2400" dirty="0" err="1"/>
              <a:t>dan</a:t>
            </a:r>
            <a:r>
              <a:rPr lang="en-AU" sz="2400" dirty="0"/>
              <a:t> </a:t>
            </a:r>
            <a:r>
              <a:rPr lang="en-AU" sz="2400" dirty="0" err="1"/>
              <a:t>Transaksi</a:t>
            </a:r>
            <a:r>
              <a:rPr lang="en-AU" sz="2400" dirty="0"/>
              <a:t> </a:t>
            </a:r>
            <a:r>
              <a:rPr lang="en-AU" sz="2400" dirty="0" err="1"/>
              <a:t>Elektronik</a:t>
            </a:r>
            <a:r>
              <a:rPr lang="en-AU" sz="2400" dirty="0"/>
              <a:t>.</a:t>
            </a:r>
          </a:p>
          <a:p>
            <a:pPr marL="571500" indent="-457200">
              <a:lnSpc>
                <a:spcPct val="110000"/>
              </a:lnSpc>
              <a:buFont typeface="Arial" pitchFamily="34" charset="0"/>
              <a:buAutoNum type="arabicParenBoth"/>
            </a:pPr>
            <a:r>
              <a:rPr lang="en-AU" sz="2400" dirty="0" err="1"/>
              <a:t>Penyidikan</a:t>
            </a:r>
            <a:r>
              <a:rPr lang="en-AU" sz="2400" dirty="0"/>
              <a:t> di </a:t>
            </a:r>
            <a:r>
              <a:rPr lang="en-AU" sz="2400" dirty="0" err="1"/>
              <a:t>bidang</a:t>
            </a:r>
            <a:r>
              <a:rPr lang="en-AU" sz="2400" dirty="0"/>
              <a:t> </a:t>
            </a:r>
            <a:r>
              <a:rPr lang="en-AU" sz="2400" dirty="0" err="1"/>
              <a:t>Teknologi</a:t>
            </a:r>
            <a:r>
              <a:rPr lang="en-AU" sz="2400" dirty="0"/>
              <a:t> </a:t>
            </a:r>
            <a:r>
              <a:rPr lang="en-AU" sz="2400" dirty="0" err="1"/>
              <a:t>Informasi</a:t>
            </a:r>
            <a:r>
              <a:rPr lang="en-AU" sz="2400" dirty="0"/>
              <a:t> </a:t>
            </a:r>
            <a:r>
              <a:rPr lang="en-AU" sz="2400" dirty="0" err="1"/>
              <a:t>dan</a:t>
            </a:r>
            <a:r>
              <a:rPr lang="en-AU" sz="2400" dirty="0"/>
              <a:t> </a:t>
            </a:r>
            <a:r>
              <a:rPr lang="en-AU" sz="2400" dirty="0" err="1"/>
              <a:t>Transaksi</a:t>
            </a:r>
            <a:r>
              <a:rPr lang="en-AU" sz="2400" dirty="0"/>
              <a:t> </a:t>
            </a:r>
            <a:r>
              <a:rPr lang="sv-SE" sz="2400" dirty="0"/>
              <a:t>Elektronik sebagaimana dimaksud pada ayat (1) dilakukan </a:t>
            </a:r>
            <a:r>
              <a:rPr lang="en-AU" sz="2400" dirty="0" err="1"/>
              <a:t>dengan</a:t>
            </a:r>
            <a:r>
              <a:rPr lang="en-AU" sz="2400" dirty="0"/>
              <a:t> </a:t>
            </a:r>
            <a:r>
              <a:rPr lang="en-AU" sz="2400" dirty="0" err="1"/>
              <a:t>memperhatikan</a:t>
            </a:r>
            <a:r>
              <a:rPr lang="en-AU" sz="2400" dirty="0"/>
              <a:t> </a:t>
            </a:r>
            <a:r>
              <a:rPr lang="en-AU" sz="2400" dirty="0" err="1"/>
              <a:t>perlindungan</a:t>
            </a:r>
            <a:r>
              <a:rPr lang="en-AU" sz="2400" dirty="0"/>
              <a:t> </a:t>
            </a:r>
            <a:r>
              <a:rPr lang="en-AU" sz="2400" dirty="0" err="1"/>
              <a:t>terhadap</a:t>
            </a:r>
            <a:r>
              <a:rPr lang="en-AU" sz="2400" dirty="0"/>
              <a:t> </a:t>
            </a:r>
            <a:r>
              <a:rPr lang="en-AU" sz="2400" dirty="0" err="1"/>
              <a:t>privasi</a:t>
            </a:r>
            <a:r>
              <a:rPr lang="en-AU" sz="2400" dirty="0"/>
              <a:t>, </a:t>
            </a:r>
            <a:r>
              <a:rPr lang="en-AU" sz="2400" dirty="0" err="1"/>
              <a:t>kerahasiaan</a:t>
            </a:r>
            <a:r>
              <a:rPr lang="en-AU" sz="2400" dirty="0"/>
              <a:t>, </a:t>
            </a:r>
            <a:r>
              <a:rPr lang="en-AU" sz="2400" dirty="0" err="1"/>
              <a:t>kelancaran</a:t>
            </a:r>
            <a:r>
              <a:rPr lang="en-AU" sz="2400" dirty="0"/>
              <a:t> </a:t>
            </a:r>
            <a:r>
              <a:rPr lang="en-AU" sz="2400" dirty="0" err="1"/>
              <a:t>layanan</a:t>
            </a:r>
            <a:r>
              <a:rPr lang="en-AU" sz="2400" dirty="0"/>
              <a:t> </a:t>
            </a:r>
            <a:r>
              <a:rPr lang="en-AU" sz="2400" dirty="0" err="1"/>
              <a:t>publik</a:t>
            </a:r>
            <a:r>
              <a:rPr lang="en-AU" sz="2400" dirty="0"/>
              <a:t>, </a:t>
            </a:r>
            <a:r>
              <a:rPr lang="en-AU" sz="2400" dirty="0" err="1"/>
              <a:t>integritas</a:t>
            </a:r>
            <a:r>
              <a:rPr lang="en-AU" sz="2400" dirty="0"/>
              <a:t> data, </a:t>
            </a:r>
            <a:r>
              <a:rPr lang="en-AU" sz="2400" dirty="0" err="1"/>
              <a:t>atau</a:t>
            </a:r>
            <a:r>
              <a:rPr lang="en-AU" sz="2400" dirty="0"/>
              <a:t> </a:t>
            </a:r>
            <a:r>
              <a:rPr lang="en-AU" sz="2400" dirty="0" err="1"/>
              <a:t>keutuhan</a:t>
            </a:r>
            <a:r>
              <a:rPr lang="en-AU" sz="2400" dirty="0"/>
              <a:t> data </a:t>
            </a:r>
            <a:r>
              <a:rPr lang="en-AU" sz="2400" dirty="0" err="1"/>
              <a:t>sesuai</a:t>
            </a:r>
            <a:r>
              <a:rPr lang="en-AU" sz="2400" dirty="0"/>
              <a:t> </a:t>
            </a:r>
            <a:r>
              <a:rPr lang="en-AU" sz="2400" dirty="0" err="1"/>
              <a:t>dengan</a:t>
            </a:r>
            <a:r>
              <a:rPr lang="en-AU" sz="2400" dirty="0"/>
              <a:t> </a:t>
            </a:r>
            <a:r>
              <a:rPr lang="en-AU" sz="2400" dirty="0" err="1"/>
              <a:t>ketentuan</a:t>
            </a:r>
            <a:r>
              <a:rPr lang="en-AU" sz="2400" dirty="0"/>
              <a:t> </a:t>
            </a:r>
            <a:r>
              <a:rPr lang="en-AU" sz="2400" dirty="0" err="1"/>
              <a:t>Peraturan</a:t>
            </a:r>
            <a:r>
              <a:rPr lang="en-AU" sz="2400" dirty="0"/>
              <a:t> </a:t>
            </a:r>
            <a:r>
              <a:rPr lang="en-AU" sz="2400" dirty="0" err="1"/>
              <a:t>Perundang-undangan</a:t>
            </a:r>
            <a:r>
              <a:rPr lang="en-AU" sz="2400" dirty="0"/>
              <a:t>.</a:t>
            </a:r>
          </a:p>
          <a:p>
            <a:endParaRPr lang="en-AU" dirty="0"/>
          </a:p>
          <a:p>
            <a:pPr marL="342900" lvl="1">
              <a:buClr>
                <a:schemeClr val="accent1"/>
              </a:buClr>
            </a:pPr>
            <a:r>
              <a:rPr lang="en-AU" sz="2400" dirty="0" err="1"/>
              <a:t>Penjelasan</a:t>
            </a:r>
            <a:r>
              <a:rPr lang="en-AU" sz="2400" dirty="0"/>
              <a:t> </a:t>
            </a:r>
            <a:r>
              <a:rPr lang="en-AU" sz="2400" dirty="0" err="1"/>
              <a:t>ayat</a:t>
            </a:r>
            <a:r>
              <a:rPr lang="en-AU" sz="2400" dirty="0"/>
              <a:t> (1): Yang </a:t>
            </a:r>
            <a:r>
              <a:rPr lang="en-AU" sz="2400" dirty="0" err="1"/>
              <a:t>dimaksud</a:t>
            </a:r>
            <a:r>
              <a:rPr lang="en-AU" sz="2400" dirty="0"/>
              <a:t> </a:t>
            </a:r>
            <a:r>
              <a:rPr lang="en-AU" sz="2400" dirty="0" err="1"/>
              <a:t>dengan</a:t>
            </a:r>
            <a:r>
              <a:rPr lang="en-AU" sz="2400" dirty="0"/>
              <a:t> “</a:t>
            </a:r>
            <a:r>
              <a:rPr lang="en-AU" sz="2400" dirty="0" err="1"/>
              <a:t>Pejabat</a:t>
            </a:r>
            <a:r>
              <a:rPr lang="en-AU" sz="2400" dirty="0"/>
              <a:t> </a:t>
            </a:r>
            <a:r>
              <a:rPr lang="en-AU" sz="2400" dirty="0" err="1"/>
              <a:t>Pegawai</a:t>
            </a:r>
            <a:r>
              <a:rPr lang="en-AU" sz="2400" dirty="0"/>
              <a:t> </a:t>
            </a:r>
            <a:r>
              <a:rPr lang="en-AU" sz="2400" dirty="0" err="1"/>
              <a:t>Negeri</a:t>
            </a:r>
            <a:r>
              <a:rPr lang="en-AU" sz="2400" dirty="0"/>
              <a:t> </a:t>
            </a:r>
            <a:r>
              <a:rPr lang="en-AU" sz="2400" dirty="0" err="1"/>
              <a:t>Sipil</a:t>
            </a:r>
            <a:r>
              <a:rPr lang="en-AU" sz="2400" dirty="0"/>
              <a:t> </a:t>
            </a:r>
            <a:r>
              <a:rPr lang="it-IT" sz="2400" dirty="0"/>
              <a:t>tertentu” adalah Pejabat Pegawai Negeri Sipil </a:t>
            </a:r>
            <a:r>
              <a:rPr lang="en-AU" sz="2400" dirty="0" err="1"/>
              <a:t>kementerian</a:t>
            </a:r>
            <a:r>
              <a:rPr lang="en-AU" sz="2400" dirty="0"/>
              <a:t> yang </a:t>
            </a:r>
            <a:r>
              <a:rPr lang="en-AU" sz="2400" dirty="0" err="1"/>
              <a:t>menyelenggarakan</a:t>
            </a:r>
            <a:r>
              <a:rPr lang="en-AU" sz="2400" dirty="0"/>
              <a:t> </a:t>
            </a:r>
            <a:r>
              <a:rPr lang="en-AU" sz="2400" dirty="0" err="1"/>
              <a:t>urusan</a:t>
            </a:r>
            <a:r>
              <a:rPr lang="en-AU" sz="2400" dirty="0"/>
              <a:t> </a:t>
            </a:r>
            <a:r>
              <a:rPr lang="en-AU" sz="2400" dirty="0" err="1"/>
              <a:t>pemerintahan</a:t>
            </a:r>
            <a:r>
              <a:rPr lang="en-AU" sz="2400" dirty="0"/>
              <a:t> di </a:t>
            </a:r>
            <a:r>
              <a:rPr lang="en-AU" sz="2400" dirty="0" err="1"/>
              <a:t>bidang</a:t>
            </a:r>
            <a:r>
              <a:rPr lang="en-AU" sz="2400" dirty="0"/>
              <a:t> </a:t>
            </a:r>
            <a:r>
              <a:rPr lang="en-AU" sz="2400" dirty="0" err="1"/>
              <a:t>komunikasi</a:t>
            </a:r>
            <a:r>
              <a:rPr lang="en-AU" sz="2400" dirty="0"/>
              <a:t> </a:t>
            </a:r>
            <a:r>
              <a:rPr lang="en-AU" sz="2400" dirty="0" err="1"/>
              <a:t>dan</a:t>
            </a:r>
            <a:r>
              <a:rPr lang="en-AU" sz="2400" dirty="0"/>
              <a:t> </a:t>
            </a:r>
            <a:r>
              <a:rPr lang="en-AU" sz="2400" dirty="0" err="1"/>
              <a:t>informatika</a:t>
            </a:r>
            <a:r>
              <a:rPr lang="en-AU" sz="2400" dirty="0"/>
              <a:t> yang </a:t>
            </a:r>
            <a:r>
              <a:rPr lang="en-AU" sz="2400" dirty="0" err="1"/>
              <a:t>telah</a:t>
            </a:r>
            <a:r>
              <a:rPr lang="en-AU" sz="2400" dirty="0"/>
              <a:t> </a:t>
            </a:r>
            <a:r>
              <a:rPr lang="en-AU" sz="2400" dirty="0" err="1"/>
              <a:t>memenuhi</a:t>
            </a:r>
            <a:r>
              <a:rPr lang="en-AU" sz="2400" dirty="0"/>
              <a:t> </a:t>
            </a:r>
            <a:r>
              <a:rPr lang="en-AU" sz="2400" dirty="0" err="1"/>
              <a:t>persyaratan</a:t>
            </a:r>
            <a:r>
              <a:rPr lang="en-AU" sz="2400" dirty="0"/>
              <a:t> </a:t>
            </a:r>
            <a:r>
              <a:rPr lang="en-AU" sz="2400" dirty="0" err="1"/>
              <a:t>berdasarkan</a:t>
            </a:r>
            <a:r>
              <a:rPr lang="en-AU" sz="2400" dirty="0"/>
              <a:t> </a:t>
            </a:r>
            <a:r>
              <a:rPr lang="en-AU" sz="2400" dirty="0" err="1"/>
              <a:t>ketentuan</a:t>
            </a:r>
            <a:r>
              <a:rPr lang="en-AU" sz="2400" dirty="0"/>
              <a:t> </a:t>
            </a:r>
            <a:r>
              <a:rPr lang="en-AU" sz="2400" dirty="0" err="1"/>
              <a:t>peraturan</a:t>
            </a:r>
            <a:r>
              <a:rPr lang="en-AU" sz="2400" dirty="0"/>
              <a:t> </a:t>
            </a:r>
            <a:r>
              <a:rPr lang="en-AU" sz="2400" dirty="0" err="1"/>
              <a:t>perundang-undangan</a:t>
            </a:r>
            <a:r>
              <a:rPr lang="en-AU" sz="2400" dirty="0"/>
              <a:t>. (UU No 19 </a:t>
            </a:r>
            <a:r>
              <a:rPr lang="en-AU" sz="2400" dirty="0" err="1"/>
              <a:t>Tahun</a:t>
            </a:r>
            <a:r>
              <a:rPr lang="en-AU" sz="2400" dirty="0"/>
              <a:t> 2016).</a:t>
            </a:r>
          </a:p>
        </p:txBody>
      </p:sp>
    </p:spTree>
    <p:extLst>
      <p:ext uri="{BB962C8B-B14F-4D97-AF65-F5344CB8AC3E}">
        <p14:creationId xmlns:p14="http://schemas.microsoft.com/office/powerpoint/2010/main" val="21123687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AU" b="1" u="sng" dirty="0" err="1"/>
              <a:t>Pasal</a:t>
            </a:r>
            <a:r>
              <a:rPr lang="en-AU" b="1" u="sng" dirty="0"/>
              <a:t> 43</a:t>
            </a:r>
          </a:p>
          <a:p>
            <a:pPr marL="571500" indent="-457200">
              <a:lnSpc>
                <a:spcPct val="110000"/>
              </a:lnSpc>
              <a:buFont typeface="Wingdings" panose="05000000000000000000" pitchFamily="2" charset="2"/>
              <a:buAutoNum type="arabicParenBoth" startAt="3"/>
            </a:pPr>
            <a:r>
              <a:rPr lang="nl-NL" sz="2100" dirty="0"/>
              <a:t>Penggeledahan dan/atau penyitaan terhadap sistem </a:t>
            </a:r>
            <a:r>
              <a:rPr lang="en-AU" sz="2100" dirty="0" err="1"/>
              <a:t>elektronik</a:t>
            </a:r>
            <a:r>
              <a:rPr lang="en-AU" sz="2100" dirty="0"/>
              <a:t> yang </a:t>
            </a:r>
            <a:r>
              <a:rPr lang="en-AU" sz="2100" dirty="0" err="1"/>
              <a:t>terkait</a:t>
            </a:r>
            <a:r>
              <a:rPr lang="en-AU" sz="2100" dirty="0"/>
              <a:t> </a:t>
            </a:r>
            <a:r>
              <a:rPr lang="en-AU" sz="2100" dirty="0" err="1"/>
              <a:t>dengan</a:t>
            </a:r>
            <a:r>
              <a:rPr lang="en-AU" sz="2100" dirty="0"/>
              <a:t> </a:t>
            </a:r>
            <a:r>
              <a:rPr lang="en-AU" sz="2100" dirty="0" err="1"/>
              <a:t>dugaan</a:t>
            </a:r>
            <a:r>
              <a:rPr lang="en-AU" sz="2100" dirty="0"/>
              <a:t> </a:t>
            </a:r>
            <a:r>
              <a:rPr lang="en-AU" sz="2100" dirty="0" err="1"/>
              <a:t>tindak</a:t>
            </a:r>
            <a:r>
              <a:rPr lang="en-AU" sz="2100" dirty="0"/>
              <a:t> </a:t>
            </a:r>
            <a:r>
              <a:rPr lang="en-AU" sz="2100" dirty="0" err="1"/>
              <a:t>pidana</a:t>
            </a:r>
            <a:r>
              <a:rPr lang="en-AU" sz="2100" dirty="0"/>
              <a:t> </a:t>
            </a:r>
            <a:r>
              <a:rPr lang="en-AU" sz="2100" dirty="0" err="1"/>
              <a:t>harus</a:t>
            </a:r>
            <a:r>
              <a:rPr lang="en-AU" sz="2100" dirty="0"/>
              <a:t> </a:t>
            </a:r>
            <a:r>
              <a:rPr lang="en-AU" sz="2100" dirty="0" err="1"/>
              <a:t>dilakukan</a:t>
            </a:r>
            <a:r>
              <a:rPr lang="en-AU" sz="2100" dirty="0"/>
              <a:t> </a:t>
            </a:r>
            <a:r>
              <a:rPr lang="en-AU" sz="2100" dirty="0" err="1"/>
              <a:t>atas</a:t>
            </a:r>
            <a:r>
              <a:rPr lang="en-AU" sz="2100" dirty="0"/>
              <a:t> </a:t>
            </a:r>
            <a:r>
              <a:rPr lang="en-AU" sz="2100" dirty="0" err="1"/>
              <a:t>izin</a:t>
            </a:r>
            <a:r>
              <a:rPr lang="en-AU" sz="2100" dirty="0"/>
              <a:t> </a:t>
            </a:r>
            <a:r>
              <a:rPr lang="en-AU" sz="2100" dirty="0" err="1"/>
              <a:t>ketua</a:t>
            </a:r>
            <a:r>
              <a:rPr lang="en-AU" sz="2100" dirty="0"/>
              <a:t> </a:t>
            </a:r>
            <a:r>
              <a:rPr lang="en-AU" sz="2100" dirty="0" err="1"/>
              <a:t>pengadilan</a:t>
            </a:r>
            <a:r>
              <a:rPr lang="en-AU" sz="2100" dirty="0"/>
              <a:t> </a:t>
            </a:r>
            <a:r>
              <a:rPr lang="en-AU" sz="2100" dirty="0" err="1"/>
              <a:t>negeri</a:t>
            </a:r>
            <a:r>
              <a:rPr lang="en-AU" sz="2100" dirty="0"/>
              <a:t> </a:t>
            </a:r>
            <a:r>
              <a:rPr lang="en-AU" sz="2100" dirty="0" err="1"/>
              <a:t>setempat</a:t>
            </a:r>
            <a:r>
              <a:rPr lang="en-AU" sz="2100" dirty="0"/>
              <a:t>.</a:t>
            </a:r>
          </a:p>
          <a:p>
            <a:pPr marL="571500" indent="-457200">
              <a:lnSpc>
                <a:spcPct val="110000"/>
              </a:lnSpc>
              <a:buFont typeface="Arial" pitchFamily="34" charset="0"/>
              <a:buAutoNum type="arabicParenBoth" startAt="3"/>
            </a:pPr>
            <a:r>
              <a:rPr lang="en-AU" sz="2100" dirty="0"/>
              <a:t>Dalam </a:t>
            </a:r>
            <a:r>
              <a:rPr lang="en-AU" sz="2100" dirty="0" err="1"/>
              <a:t>melakukan</a:t>
            </a:r>
            <a:r>
              <a:rPr lang="en-AU" sz="2100" dirty="0"/>
              <a:t> </a:t>
            </a:r>
            <a:r>
              <a:rPr lang="en-AU" sz="2100" dirty="0" err="1"/>
              <a:t>penggeledahan</a:t>
            </a:r>
            <a:r>
              <a:rPr lang="en-AU" sz="2100" dirty="0"/>
              <a:t> </a:t>
            </a:r>
            <a:r>
              <a:rPr lang="en-AU" sz="2100" dirty="0" err="1"/>
              <a:t>dan</a:t>
            </a:r>
            <a:r>
              <a:rPr lang="en-AU" sz="2100" dirty="0"/>
              <a:t>/</a:t>
            </a:r>
            <a:r>
              <a:rPr lang="en-AU" sz="2100" dirty="0" err="1"/>
              <a:t>atau</a:t>
            </a:r>
            <a:r>
              <a:rPr lang="en-AU" sz="2100" dirty="0"/>
              <a:t> </a:t>
            </a:r>
            <a:r>
              <a:rPr lang="en-AU" sz="2100" dirty="0" err="1"/>
              <a:t>penyitaan</a:t>
            </a:r>
            <a:r>
              <a:rPr lang="en-AU" sz="2100" dirty="0"/>
              <a:t> </a:t>
            </a:r>
            <a:r>
              <a:rPr lang="en-AU" sz="2100" dirty="0" err="1"/>
              <a:t>sebagaimana</a:t>
            </a:r>
            <a:r>
              <a:rPr lang="en-AU" sz="2100" dirty="0"/>
              <a:t> </a:t>
            </a:r>
            <a:r>
              <a:rPr lang="en-AU" sz="2100" dirty="0" err="1"/>
              <a:t>dimaksud</a:t>
            </a:r>
            <a:r>
              <a:rPr lang="en-AU" sz="2100" dirty="0"/>
              <a:t> </a:t>
            </a:r>
            <a:r>
              <a:rPr lang="en-AU" sz="2100" dirty="0" err="1"/>
              <a:t>pada</a:t>
            </a:r>
            <a:r>
              <a:rPr lang="en-AU" sz="2100" dirty="0"/>
              <a:t> </a:t>
            </a:r>
            <a:r>
              <a:rPr lang="en-AU" sz="2100" dirty="0" err="1"/>
              <a:t>ayat</a:t>
            </a:r>
            <a:r>
              <a:rPr lang="en-AU" sz="2100" dirty="0"/>
              <a:t> (3), </a:t>
            </a:r>
            <a:r>
              <a:rPr lang="en-AU" sz="2100" dirty="0" err="1"/>
              <a:t>penyidik</a:t>
            </a:r>
            <a:r>
              <a:rPr lang="en-AU" sz="2100" dirty="0"/>
              <a:t> </a:t>
            </a:r>
            <a:r>
              <a:rPr lang="en-AU" sz="2100" dirty="0" err="1"/>
              <a:t>wajib</a:t>
            </a:r>
            <a:r>
              <a:rPr lang="en-AU" sz="2100" dirty="0"/>
              <a:t> </a:t>
            </a:r>
            <a:r>
              <a:rPr lang="en-AU" sz="2100" dirty="0" err="1"/>
              <a:t>menjaga</a:t>
            </a:r>
            <a:r>
              <a:rPr lang="en-AU" sz="2100" dirty="0"/>
              <a:t> </a:t>
            </a:r>
            <a:r>
              <a:rPr lang="en-AU" sz="2100" dirty="0" err="1"/>
              <a:t>terpeliharanya</a:t>
            </a:r>
            <a:r>
              <a:rPr lang="en-AU" sz="2100" dirty="0"/>
              <a:t> </a:t>
            </a:r>
            <a:r>
              <a:rPr lang="en-AU" sz="2100" dirty="0" err="1"/>
              <a:t>kepentingan</a:t>
            </a:r>
            <a:r>
              <a:rPr lang="en-AU" sz="2100" dirty="0"/>
              <a:t> </a:t>
            </a:r>
            <a:r>
              <a:rPr lang="en-AU" sz="2100" dirty="0" err="1"/>
              <a:t>pelayanan</a:t>
            </a:r>
            <a:r>
              <a:rPr lang="en-AU" sz="2100" dirty="0"/>
              <a:t> </a:t>
            </a:r>
            <a:r>
              <a:rPr lang="en-AU" sz="2100" dirty="0" err="1"/>
              <a:t>umum</a:t>
            </a:r>
            <a:r>
              <a:rPr lang="en-AU" sz="2100" dirty="0"/>
              <a:t>.</a:t>
            </a:r>
          </a:p>
          <a:p>
            <a:pPr marL="571500" indent="-457200">
              <a:lnSpc>
                <a:spcPct val="110000"/>
              </a:lnSpc>
              <a:buFont typeface="Arial" pitchFamily="34" charset="0"/>
              <a:buAutoNum type="arabicParenBoth" startAt="3"/>
            </a:pPr>
            <a:endParaRPr lang="en-AU" sz="2100" dirty="0"/>
          </a:p>
        </p:txBody>
      </p:sp>
    </p:spTree>
    <p:extLst>
      <p:ext uri="{BB962C8B-B14F-4D97-AF65-F5344CB8AC3E}">
        <p14:creationId xmlns:p14="http://schemas.microsoft.com/office/powerpoint/2010/main" val="3195962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1028700" indent="-914400">
              <a:lnSpc>
                <a:spcPct val="120000"/>
              </a:lnSpc>
              <a:buFont typeface="Wingdings" panose="05000000000000000000" pitchFamily="2" charset="2"/>
              <a:buAutoNum type="arabicParenBoth" startAt="5"/>
            </a:pPr>
            <a:r>
              <a:rPr lang="en-AU" sz="5200" dirty="0"/>
              <a:t>Penyidik </a:t>
            </a:r>
            <a:r>
              <a:rPr lang="en-AU" sz="5200" dirty="0" err="1"/>
              <a:t>Pegawai</a:t>
            </a:r>
            <a:r>
              <a:rPr lang="en-AU" sz="5200" dirty="0"/>
              <a:t> </a:t>
            </a:r>
            <a:r>
              <a:rPr lang="en-AU" sz="5200" dirty="0" err="1"/>
              <a:t>Negeri</a:t>
            </a:r>
            <a:r>
              <a:rPr lang="en-AU" sz="5200" dirty="0"/>
              <a:t> </a:t>
            </a:r>
            <a:r>
              <a:rPr lang="en-AU" sz="5200" dirty="0" err="1"/>
              <a:t>Sipil</a:t>
            </a:r>
            <a:r>
              <a:rPr lang="en-AU" sz="5200" dirty="0"/>
              <a:t> </a:t>
            </a:r>
            <a:r>
              <a:rPr lang="en-AU" sz="5200" dirty="0" err="1"/>
              <a:t>sebagaimana</a:t>
            </a:r>
            <a:r>
              <a:rPr lang="en-AU" sz="5200" dirty="0"/>
              <a:t> </a:t>
            </a:r>
            <a:r>
              <a:rPr lang="en-AU" sz="5200" dirty="0" err="1"/>
              <a:t>dimaksud</a:t>
            </a:r>
            <a:r>
              <a:rPr lang="en-AU" sz="5200" dirty="0"/>
              <a:t> </a:t>
            </a:r>
            <a:r>
              <a:rPr lang="en-AU" sz="5200" dirty="0" err="1"/>
              <a:t>pada</a:t>
            </a:r>
            <a:r>
              <a:rPr lang="en-AU" sz="5200" dirty="0"/>
              <a:t> </a:t>
            </a:r>
            <a:r>
              <a:rPr lang="en-AU" sz="5200" dirty="0" err="1"/>
              <a:t>ayat</a:t>
            </a:r>
            <a:r>
              <a:rPr lang="en-AU" sz="5200" dirty="0"/>
              <a:t> (1) </a:t>
            </a:r>
            <a:r>
              <a:rPr lang="en-AU" sz="5200" dirty="0" err="1"/>
              <a:t>berwenang</a:t>
            </a:r>
            <a:r>
              <a:rPr lang="en-AU" sz="5200" dirty="0"/>
              <a:t>:</a:t>
            </a:r>
          </a:p>
          <a:p>
            <a:pPr marL="925830" lvl="1" indent="-514350">
              <a:lnSpc>
                <a:spcPct val="120000"/>
              </a:lnSpc>
              <a:buFont typeface="+mj-lt"/>
              <a:buAutoNum type="alphaLcParenR"/>
            </a:pPr>
            <a:r>
              <a:rPr lang="it-IT" sz="5200" b="1" dirty="0"/>
              <a:t>menerima laporan </a:t>
            </a:r>
            <a:r>
              <a:rPr lang="it-IT" sz="5200" dirty="0"/>
              <a:t>atau pengaduan dari seseorang </a:t>
            </a:r>
            <a:r>
              <a:rPr lang="en-AU" sz="5200" dirty="0" err="1"/>
              <a:t>tentang</a:t>
            </a:r>
            <a:r>
              <a:rPr lang="en-AU" sz="5200" dirty="0"/>
              <a:t> </a:t>
            </a:r>
            <a:r>
              <a:rPr lang="en-AU" sz="5200" dirty="0" err="1"/>
              <a:t>adanya</a:t>
            </a:r>
            <a:r>
              <a:rPr lang="en-AU" sz="5200" dirty="0"/>
              <a:t> </a:t>
            </a:r>
            <a:r>
              <a:rPr lang="en-AU" sz="5200" dirty="0" err="1"/>
              <a:t>tindak</a:t>
            </a:r>
            <a:r>
              <a:rPr lang="en-AU" sz="5200" dirty="0"/>
              <a:t> </a:t>
            </a:r>
            <a:r>
              <a:rPr lang="en-AU" sz="5200" dirty="0" err="1"/>
              <a:t>pidana</a:t>
            </a:r>
            <a:r>
              <a:rPr lang="en-AU" sz="5200" dirty="0"/>
              <a:t>  </a:t>
            </a:r>
            <a:r>
              <a:rPr lang="en-AU" sz="5200" dirty="0" err="1"/>
              <a:t>erdasarkan</a:t>
            </a:r>
            <a:r>
              <a:rPr lang="en-AU" sz="5200" dirty="0"/>
              <a:t> </a:t>
            </a:r>
            <a:r>
              <a:rPr lang="en-AU" sz="5200" dirty="0" err="1"/>
              <a:t>ketentuan</a:t>
            </a:r>
            <a:r>
              <a:rPr lang="en-AU" sz="5200" dirty="0"/>
              <a:t> </a:t>
            </a:r>
            <a:r>
              <a:rPr lang="en-AU" sz="5200" dirty="0" err="1"/>
              <a:t>Undang-Undang</a:t>
            </a:r>
            <a:r>
              <a:rPr lang="en-AU" sz="5200" dirty="0"/>
              <a:t> </a:t>
            </a:r>
            <a:r>
              <a:rPr lang="en-AU" sz="5200" dirty="0" err="1"/>
              <a:t>ini</a:t>
            </a:r>
            <a:r>
              <a:rPr lang="en-AU" sz="5200" dirty="0"/>
              <a:t>;</a:t>
            </a:r>
          </a:p>
          <a:p>
            <a:pPr marL="925830" lvl="1" indent="-514350">
              <a:lnSpc>
                <a:spcPct val="120000"/>
              </a:lnSpc>
              <a:buFont typeface="+mj-lt"/>
              <a:buAutoNum type="alphaLcParenR"/>
            </a:pPr>
            <a:r>
              <a:rPr lang="en-AU" sz="5200" b="1" dirty="0" err="1"/>
              <a:t>memanggil</a:t>
            </a:r>
            <a:r>
              <a:rPr lang="en-AU" sz="5200" dirty="0"/>
              <a:t> </a:t>
            </a:r>
            <a:r>
              <a:rPr lang="en-AU" sz="5200" dirty="0" err="1"/>
              <a:t>setiap</a:t>
            </a:r>
            <a:r>
              <a:rPr lang="en-AU" sz="5200" dirty="0"/>
              <a:t> Orang </a:t>
            </a:r>
            <a:r>
              <a:rPr lang="en-AU" sz="5200" dirty="0" err="1"/>
              <a:t>atau</a:t>
            </a:r>
            <a:r>
              <a:rPr lang="en-AU" sz="5200" dirty="0"/>
              <a:t> </a:t>
            </a:r>
            <a:r>
              <a:rPr lang="en-AU" sz="5200" dirty="0" err="1"/>
              <a:t>pihak</a:t>
            </a:r>
            <a:r>
              <a:rPr lang="en-AU" sz="5200" dirty="0"/>
              <a:t> </a:t>
            </a:r>
            <a:r>
              <a:rPr lang="en-AU" sz="5200" dirty="0" err="1"/>
              <a:t>lainnya</a:t>
            </a:r>
            <a:r>
              <a:rPr lang="en-AU" sz="5200" dirty="0"/>
              <a:t> </a:t>
            </a:r>
            <a:r>
              <a:rPr lang="en-AU" sz="5200" dirty="0" err="1"/>
              <a:t>untuk</a:t>
            </a:r>
            <a:r>
              <a:rPr lang="en-AU" sz="5200" dirty="0"/>
              <a:t> </a:t>
            </a:r>
            <a:r>
              <a:rPr lang="en-AU" sz="5200" dirty="0" err="1"/>
              <a:t>didengar</a:t>
            </a:r>
            <a:r>
              <a:rPr lang="en-AU" sz="5200" dirty="0"/>
              <a:t> </a:t>
            </a:r>
            <a:r>
              <a:rPr lang="en-AU" sz="5200" dirty="0" err="1"/>
              <a:t>dan</a:t>
            </a:r>
            <a:r>
              <a:rPr lang="en-AU" sz="5200" dirty="0"/>
              <a:t>/</a:t>
            </a:r>
            <a:r>
              <a:rPr lang="en-AU" sz="5200" dirty="0" err="1"/>
              <a:t>atau</a:t>
            </a:r>
            <a:r>
              <a:rPr lang="en-AU" sz="5200" dirty="0"/>
              <a:t> </a:t>
            </a:r>
            <a:r>
              <a:rPr lang="en-AU" sz="5200" dirty="0" err="1"/>
              <a:t>diperiksa</a:t>
            </a:r>
            <a:r>
              <a:rPr lang="en-AU" sz="5200" dirty="0"/>
              <a:t> </a:t>
            </a:r>
            <a:r>
              <a:rPr lang="en-AU" sz="5200" dirty="0" err="1"/>
              <a:t>sebagai</a:t>
            </a:r>
            <a:r>
              <a:rPr lang="en-AU" sz="5200" dirty="0"/>
              <a:t> </a:t>
            </a:r>
            <a:r>
              <a:rPr lang="en-AU" sz="5200" dirty="0" err="1"/>
              <a:t>tersangka</a:t>
            </a:r>
            <a:r>
              <a:rPr lang="en-AU" sz="5200" dirty="0"/>
              <a:t> </a:t>
            </a:r>
            <a:r>
              <a:rPr lang="en-AU" sz="5200" dirty="0" err="1"/>
              <a:t>atau</a:t>
            </a:r>
            <a:r>
              <a:rPr lang="en-AU" sz="5200" dirty="0"/>
              <a:t> </a:t>
            </a:r>
            <a:r>
              <a:rPr lang="en-AU" sz="5200" dirty="0" err="1"/>
              <a:t>saksi</a:t>
            </a:r>
            <a:r>
              <a:rPr lang="en-AU" sz="5200" dirty="0"/>
              <a:t> </a:t>
            </a:r>
            <a:r>
              <a:rPr lang="en-AU" sz="5200" dirty="0" err="1"/>
              <a:t>sehubungan</a:t>
            </a:r>
            <a:r>
              <a:rPr lang="en-AU" sz="5200" dirty="0"/>
              <a:t> </a:t>
            </a:r>
            <a:r>
              <a:rPr lang="en-AU" sz="5200" dirty="0" err="1"/>
              <a:t>dengan</a:t>
            </a:r>
            <a:r>
              <a:rPr lang="en-AU" sz="5200" dirty="0"/>
              <a:t> </a:t>
            </a:r>
            <a:r>
              <a:rPr lang="en-AU" sz="5200" dirty="0" err="1"/>
              <a:t>adanya</a:t>
            </a:r>
            <a:r>
              <a:rPr lang="en-AU" sz="5200" dirty="0"/>
              <a:t> </a:t>
            </a:r>
            <a:r>
              <a:rPr lang="en-AU" sz="5200" dirty="0" err="1"/>
              <a:t>dugaan</a:t>
            </a:r>
            <a:r>
              <a:rPr lang="en-AU" sz="5200" dirty="0"/>
              <a:t> </a:t>
            </a:r>
            <a:r>
              <a:rPr lang="en-AU" sz="5200" dirty="0" err="1"/>
              <a:t>tindak</a:t>
            </a:r>
            <a:r>
              <a:rPr lang="en-AU" sz="5200" dirty="0"/>
              <a:t> </a:t>
            </a:r>
            <a:r>
              <a:rPr lang="en-AU" sz="5200" dirty="0" err="1"/>
              <a:t>pidana</a:t>
            </a:r>
            <a:r>
              <a:rPr lang="en-AU" sz="5200" dirty="0"/>
              <a:t> di </a:t>
            </a:r>
            <a:r>
              <a:rPr lang="en-AU" sz="5200" dirty="0" err="1"/>
              <a:t>bidang</a:t>
            </a:r>
            <a:r>
              <a:rPr lang="en-AU" sz="5200" dirty="0"/>
              <a:t> </a:t>
            </a:r>
            <a:r>
              <a:rPr lang="en-AU" sz="5200" dirty="0" err="1"/>
              <a:t>terkait</a:t>
            </a:r>
            <a:r>
              <a:rPr lang="en-AU" sz="5200" dirty="0"/>
              <a:t> </a:t>
            </a:r>
            <a:r>
              <a:rPr lang="en-AU" sz="5200" dirty="0" err="1"/>
              <a:t>dengan</a:t>
            </a:r>
            <a:r>
              <a:rPr lang="en-AU" sz="5200" dirty="0"/>
              <a:t> </a:t>
            </a:r>
            <a:r>
              <a:rPr lang="en-AU" sz="5200" dirty="0" err="1"/>
              <a:t>ketentuan</a:t>
            </a:r>
            <a:r>
              <a:rPr lang="en-AU" sz="5200" dirty="0"/>
              <a:t> </a:t>
            </a:r>
            <a:r>
              <a:rPr lang="en-AU" sz="5200" dirty="0" err="1"/>
              <a:t>Undang-Undang</a:t>
            </a:r>
            <a:r>
              <a:rPr lang="en-AU" sz="5200" dirty="0"/>
              <a:t> </a:t>
            </a:r>
            <a:r>
              <a:rPr lang="en-AU" sz="5200" dirty="0" err="1"/>
              <a:t>ini</a:t>
            </a:r>
            <a:r>
              <a:rPr lang="en-AU" sz="5200" dirty="0"/>
              <a:t>;</a:t>
            </a:r>
          </a:p>
          <a:p>
            <a:pPr marL="925830" lvl="1" indent="-514350">
              <a:lnSpc>
                <a:spcPct val="120000"/>
              </a:lnSpc>
              <a:buFont typeface="+mj-lt"/>
              <a:buAutoNum type="alphaLcParenR"/>
            </a:pPr>
            <a:r>
              <a:rPr lang="fi-FI" sz="5200" b="1" dirty="0"/>
              <a:t>melakukan pemeriksaan </a:t>
            </a:r>
            <a:r>
              <a:rPr lang="fi-FI" sz="5200" dirty="0"/>
              <a:t>atas kebenaran laporan atau </a:t>
            </a:r>
            <a:r>
              <a:rPr lang="en-AU" sz="5200" dirty="0" err="1"/>
              <a:t>keterangan</a:t>
            </a:r>
            <a:r>
              <a:rPr lang="en-AU" sz="5200" dirty="0"/>
              <a:t> </a:t>
            </a:r>
            <a:r>
              <a:rPr lang="en-AU" sz="5200" dirty="0" err="1"/>
              <a:t>berkenaan</a:t>
            </a:r>
            <a:r>
              <a:rPr lang="en-AU" sz="5200" dirty="0"/>
              <a:t> </a:t>
            </a:r>
            <a:r>
              <a:rPr lang="en-AU" sz="5200" dirty="0" err="1"/>
              <a:t>dengan</a:t>
            </a:r>
            <a:r>
              <a:rPr lang="en-AU" sz="5200" dirty="0"/>
              <a:t> </a:t>
            </a:r>
            <a:r>
              <a:rPr lang="en-AU" sz="5200" dirty="0" err="1"/>
              <a:t>tindak</a:t>
            </a:r>
            <a:r>
              <a:rPr lang="en-AU" sz="5200" dirty="0"/>
              <a:t> </a:t>
            </a:r>
            <a:r>
              <a:rPr lang="en-AU" sz="5200" dirty="0" err="1"/>
              <a:t>pidana</a:t>
            </a:r>
            <a:r>
              <a:rPr lang="en-AU" sz="5200" dirty="0"/>
              <a:t> </a:t>
            </a:r>
            <a:r>
              <a:rPr lang="en-AU" sz="5200" dirty="0" err="1"/>
              <a:t>berdasarkan</a:t>
            </a:r>
            <a:r>
              <a:rPr lang="en-AU" sz="5200" dirty="0"/>
              <a:t> </a:t>
            </a:r>
            <a:r>
              <a:rPr lang="en-AU" sz="5200" dirty="0" err="1"/>
              <a:t>ketentuan</a:t>
            </a:r>
            <a:r>
              <a:rPr lang="en-AU" sz="5200" dirty="0"/>
              <a:t> </a:t>
            </a:r>
            <a:r>
              <a:rPr lang="en-AU" sz="5200" dirty="0" err="1"/>
              <a:t>Undang-Undang</a:t>
            </a:r>
            <a:r>
              <a:rPr lang="en-AU" sz="5200" dirty="0"/>
              <a:t> </a:t>
            </a:r>
            <a:r>
              <a:rPr lang="en-AU" sz="5200" dirty="0" err="1"/>
              <a:t>ini</a:t>
            </a:r>
            <a:r>
              <a:rPr lang="en-AU" sz="5200" dirty="0"/>
              <a:t>; d. </a:t>
            </a:r>
            <a:r>
              <a:rPr lang="en-AU" sz="5200" dirty="0" err="1"/>
              <a:t>melakukan</a:t>
            </a:r>
            <a:r>
              <a:rPr lang="en-AU" sz="5200" dirty="0"/>
              <a:t> </a:t>
            </a:r>
            <a:r>
              <a:rPr lang="en-AU" sz="5200" dirty="0" err="1"/>
              <a:t>pemeriksaan</a:t>
            </a:r>
            <a:r>
              <a:rPr lang="en-AU" sz="5200" dirty="0"/>
              <a:t> </a:t>
            </a:r>
            <a:r>
              <a:rPr lang="en-AU" sz="5200" dirty="0" err="1"/>
              <a:t>terhadap</a:t>
            </a:r>
            <a:r>
              <a:rPr lang="en-AU" sz="5200" dirty="0"/>
              <a:t> Orang </a:t>
            </a:r>
            <a:r>
              <a:rPr lang="en-AU" sz="5200" dirty="0" err="1"/>
              <a:t>dan</a:t>
            </a:r>
            <a:r>
              <a:rPr lang="en-AU" sz="5200" dirty="0"/>
              <a:t>/</a:t>
            </a:r>
            <a:r>
              <a:rPr lang="en-AU" sz="5200" dirty="0" err="1"/>
              <a:t>atau</a:t>
            </a:r>
            <a:r>
              <a:rPr lang="en-AU" sz="5200" dirty="0"/>
              <a:t> </a:t>
            </a:r>
            <a:r>
              <a:rPr lang="sv-SE" sz="5200" dirty="0"/>
              <a:t>Badan Usaha yang patut diduga melakukan tindak </a:t>
            </a:r>
            <a:r>
              <a:rPr lang="en-AU" sz="5200" dirty="0" err="1"/>
              <a:t>pidana</a:t>
            </a:r>
            <a:r>
              <a:rPr lang="en-AU" sz="5200" dirty="0"/>
              <a:t> </a:t>
            </a:r>
            <a:r>
              <a:rPr lang="en-AU" sz="5200" dirty="0" err="1"/>
              <a:t>berdasarkan</a:t>
            </a:r>
            <a:r>
              <a:rPr lang="en-AU" sz="5200" dirty="0"/>
              <a:t> </a:t>
            </a:r>
            <a:r>
              <a:rPr lang="en-AU" sz="5200" dirty="0" err="1"/>
              <a:t>Undang-Undang</a:t>
            </a:r>
            <a:r>
              <a:rPr lang="en-AU" sz="5200" dirty="0"/>
              <a:t> </a:t>
            </a:r>
            <a:r>
              <a:rPr lang="en-AU" sz="5200" dirty="0" err="1"/>
              <a:t>ini</a:t>
            </a:r>
            <a:r>
              <a:rPr lang="en-AU" sz="5200" dirty="0"/>
              <a:t>; </a:t>
            </a:r>
          </a:p>
          <a:p>
            <a:pPr marL="925830" lvl="1" indent="-514350">
              <a:lnSpc>
                <a:spcPct val="120000"/>
              </a:lnSpc>
              <a:buFont typeface="+mj-lt"/>
              <a:buAutoNum type="alphaLcParenR"/>
            </a:pPr>
            <a:r>
              <a:rPr lang="fi-FI" sz="5200" b="1" dirty="0"/>
              <a:t>melakukan pemeriksaan terhadap alat dan/atau sarana </a:t>
            </a:r>
            <a:r>
              <a:rPr lang="en-AU" sz="5200" b="1" dirty="0"/>
              <a:t>yang </a:t>
            </a:r>
            <a:r>
              <a:rPr lang="en-AU" sz="5200" b="1" dirty="0" err="1"/>
              <a:t>berkaitan</a:t>
            </a:r>
            <a:r>
              <a:rPr lang="en-AU" sz="5200" b="1" dirty="0"/>
              <a:t> </a:t>
            </a:r>
            <a:r>
              <a:rPr lang="en-AU" sz="5200" b="1" dirty="0" err="1"/>
              <a:t>dengan</a:t>
            </a:r>
            <a:r>
              <a:rPr lang="en-AU" sz="5200" b="1" dirty="0"/>
              <a:t> </a:t>
            </a:r>
            <a:r>
              <a:rPr lang="en-AU" sz="5200" b="1" dirty="0" err="1"/>
              <a:t>kegiatan</a:t>
            </a:r>
            <a:r>
              <a:rPr lang="en-AU" sz="5200" b="1" dirty="0"/>
              <a:t> </a:t>
            </a:r>
            <a:r>
              <a:rPr lang="en-AU" sz="5200" b="1" dirty="0" err="1"/>
              <a:t>Teknologi</a:t>
            </a:r>
            <a:r>
              <a:rPr lang="en-AU" sz="5200" b="1" dirty="0"/>
              <a:t> </a:t>
            </a:r>
            <a:r>
              <a:rPr lang="en-AU" sz="5200" b="1" dirty="0" err="1"/>
              <a:t>Informasi</a:t>
            </a:r>
            <a:r>
              <a:rPr lang="en-AU" sz="5200" b="1" dirty="0"/>
              <a:t> yang </a:t>
            </a:r>
            <a:r>
              <a:rPr lang="en-AU" sz="5200" b="1" dirty="0" err="1"/>
              <a:t>diduga</a:t>
            </a:r>
            <a:r>
              <a:rPr lang="en-AU" sz="5200" b="1" dirty="0"/>
              <a:t> </a:t>
            </a:r>
            <a:r>
              <a:rPr lang="en-AU" sz="5200" b="1" dirty="0" err="1"/>
              <a:t>digunakan</a:t>
            </a:r>
            <a:r>
              <a:rPr lang="en-AU" sz="5200" b="1" dirty="0"/>
              <a:t> </a:t>
            </a:r>
            <a:r>
              <a:rPr lang="en-AU" sz="5200" b="1" dirty="0" err="1"/>
              <a:t>untuk</a:t>
            </a:r>
            <a:r>
              <a:rPr lang="en-AU" sz="5200" b="1" dirty="0"/>
              <a:t> </a:t>
            </a:r>
            <a:r>
              <a:rPr lang="en-AU" sz="5200" b="1" dirty="0" err="1"/>
              <a:t>melakukan</a:t>
            </a:r>
            <a:r>
              <a:rPr lang="en-AU" sz="5200" b="1" dirty="0"/>
              <a:t> </a:t>
            </a:r>
            <a:r>
              <a:rPr lang="en-AU" sz="5200" b="1" dirty="0" err="1"/>
              <a:t>tindak</a:t>
            </a:r>
            <a:r>
              <a:rPr lang="en-AU" sz="5200" b="1" dirty="0"/>
              <a:t> </a:t>
            </a:r>
            <a:r>
              <a:rPr lang="en-AU" sz="5200" b="1" dirty="0" err="1"/>
              <a:t>pidana</a:t>
            </a:r>
            <a:r>
              <a:rPr lang="en-AU" sz="5200" b="1" dirty="0"/>
              <a:t> </a:t>
            </a:r>
            <a:r>
              <a:rPr lang="en-AU" sz="5200" b="1" dirty="0" err="1"/>
              <a:t>berdasarkan</a:t>
            </a:r>
            <a:r>
              <a:rPr lang="en-AU" sz="5200" b="1" dirty="0"/>
              <a:t> </a:t>
            </a:r>
            <a:r>
              <a:rPr lang="en-AU" sz="5200" b="1" dirty="0" err="1"/>
              <a:t>Undang-Undang</a:t>
            </a:r>
            <a:r>
              <a:rPr lang="en-AU" sz="5200" b="1" dirty="0"/>
              <a:t> </a:t>
            </a:r>
            <a:r>
              <a:rPr lang="en-AU" sz="5200" b="1" dirty="0" err="1"/>
              <a:t>ini</a:t>
            </a:r>
            <a:r>
              <a:rPr lang="en-AU" sz="5200" b="1" dirty="0"/>
              <a:t>;</a:t>
            </a:r>
          </a:p>
          <a:p>
            <a:pPr marL="925830" lvl="1" indent="-514350">
              <a:lnSpc>
                <a:spcPct val="120000"/>
              </a:lnSpc>
              <a:buFont typeface="+mj-lt"/>
              <a:buAutoNum type="alphaLcParenR"/>
            </a:pPr>
            <a:r>
              <a:rPr lang="nb-NO" sz="5200" b="1" dirty="0"/>
              <a:t>melakukan penggeledahan </a:t>
            </a:r>
            <a:r>
              <a:rPr lang="nb-NO" sz="5200" dirty="0"/>
              <a:t>terhadap tempat tertentu </a:t>
            </a:r>
            <a:r>
              <a:rPr lang="en-AU" sz="5200" dirty="0"/>
              <a:t>yang </a:t>
            </a:r>
            <a:r>
              <a:rPr lang="en-AU" sz="5200" dirty="0" err="1"/>
              <a:t>diduga</a:t>
            </a:r>
            <a:r>
              <a:rPr lang="en-AU" sz="5200" dirty="0"/>
              <a:t> </a:t>
            </a:r>
            <a:r>
              <a:rPr lang="en-AU" sz="5200" dirty="0" err="1"/>
              <a:t>digunakan</a:t>
            </a:r>
            <a:r>
              <a:rPr lang="en-AU" sz="5200" dirty="0"/>
              <a:t> </a:t>
            </a:r>
            <a:r>
              <a:rPr lang="en-AU" sz="5200" dirty="0" err="1"/>
              <a:t>sebagai</a:t>
            </a:r>
            <a:r>
              <a:rPr lang="en-AU" sz="5200" dirty="0"/>
              <a:t> </a:t>
            </a:r>
            <a:r>
              <a:rPr lang="en-AU" sz="5200" dirty="0" err="1"/>
              <a:t>tempat</a:t>
            </a:r>
            <a:r>
              <a:rPr lang="en-AU" sz="5200" dirty="0"/>
              <a:t> </a:t>
            </a:r>
            <a:r>
              <a:rPr lang="en-AU" sz="5200" dirty="0" err="1"/>
              <a:t>untuk</a:t>
            </a:r>
            <a:r>
              <a:rPr lang="en-AU" sz="5200" dirty="0"/>
              <a:t> </a:t>
            </a:r>
            <a:r>
              <a:rPr lang="sv-SE" sz="5200" dirty="0"/>
              <a:t>melakukan tindak pidana berdasarkan ketentuan </a:t>
            </a:r>
            <a:r>
              <a:rPr lang="en-AU" sz="5200" dirty="0" err="1"/>
              <a:t>Undang-Undang</a:t>
            </a:r>
            <a:r>
              <a:rPr lang="en-AU" sz="5200" dirty="0"/>
              <a:t> </a:t>
            </a:r>
            <a:r>
              <a:rPr lang="en-AU" sz="5200" dirty="0" err="1"/>
              <a:t>ini</a:t>
            </a:r>
            <a:r>
              <a:rPr lang="en-AU" sz="5200" dirty="0"/>
              <a:t>; </a:t>
            </a:r>
          </a:p>
          <a:p>
            <a:pPr marL="925830" lvl="1" indent="-514350">
              <a:lnSpc>
                <a:spcPct val="120000"/>
              </a:lnSpc>
              <a:buFont typeface="+mj-lt"/>
              <a:buAutoNum type="alphaLcParenR"/>
            </a:pPr>
            <a:r>
              <a:rPr lang="nl-NL" sz="5200" b="1" dirty="0"/>
              <a:t>melakukan penyegelan dan penyitaan terhadap alat dan </a:t>
            </a:r>
            <a:r>
              <a:rPr lang="en-AU" sz="5200" b="1" dirty="0" err="1"/>
              <a:t>atau</a:t>
            </a:r>
            <a:r>
              <a:rPr lang="en-AU" sz="5200" b="1" dirty="0"/>
              <a:t> </a:t>
            </a:r>
            <a:r>
              <a:rPr lang="en-AU" sz="5200" b="1" dirty="0" err="1"/>
              <a:t>sarana</a:t>
            </a:r>
            <a:r>
              <a:rPr lang="en-AU" sz="5200" b="1" dirty="0"/>
              <a:t> </a:t>
            </a:r>
            <a:r>
              <a:rPr lang="en-AU" sz="5200" b="1" dirty="0" err="1"/>
              <a:t>kegiatan</a:t>
            </a:r>
            <a:r>
              <a:rPr lang="en-AU" sz="5200" b="1" dirty="0"/>
              <a:t> </a:t>
            </a:r>
            <a:r>
              <a:rPr lang="en-AU" sz="5200" b="1" dirty="0" err="1"/>
              <a:t>Teknologi</a:t>
            </a:r>
            <a:r>
              <a:rPr lang="en-AU" sz="5200" b="1" dirty="0"/>
              <a:t> </a:t>
            </a:r>
            <a:r>
              <a:rPr lang="en-AU" sz="5200" b="1" dirty="0" err="1"/>
              <a:t>Informasi</a:t>
            </a:r>
            <a:r>
              <a:rPr lang="en-AU" sz="5200" b="1" dirty="0"/>
              <a:t> yang </a:t>
            </a:r>
            <a:r>
              <a:rPr lang="en-AU" sz="5200" b="1" dirty="0" err="1"/>
              <a:t>diduga</a:t>
            </a:r>
            <a:r>
              <a:rPr lang="en-AU" sz="5200" b="1" dirty="0"/>
              <a:t> </a:t>
            </a:r>
            <a:r>
              <a:rPr lang="it-IT" sz="5200" b="1" dirty="0"/>
              <a:t>digunakan secara menyimpang dari ketentuan Peraturan </a:t>
            </a:r>
            <a:r>
              <a:rPr lang="en-AU" sz="5200" b="1" dirty="0" err="1"/>
              <a:t>Perundang-undangan</a:t>
            </a:r>
            <a:r>
              <a:rPr lang="en-AU" sz="5200" dirty="0"/>
              <a:t>;</a:t>
            </a:r>
          </a:p>
          <a:p>
            <a:pPr marL="925830" lvl="1" indent="-514350">
              <a:lnSpc>
                <a:spcPct val="120000"/>
              </a:lnSpc>
              <a:buFont typeface="+mj-lt"/>
              <a:buAutoNum type="alphaLcParenR"/>
            </a:pPr>
            <a:r>
              <a:rPr lang="en-AU" sz="5200" b="1" dirty="0" err="1"/>
              <a:t>meminta</a:t>
            </a:r>
            <a:r>
              <a:rPr lang="en-AU" sz="5200" b="1" dirty="0"/>
              <a:t> </a:t>
            </a:r>
            <a:r>
              <a:rPr lang="en-AU" sz="5200" b="1" dirty="0" err="1"/>
              <a:t>bantuan</a:t>
            </a:r>
            <a:r>
              <a:rPr lang="en-AU" sz="5200" b="1" dirty="0"/>
              <a:t> </a:t>
            </a:r>
            <a:r>
              <a:rPr lang="en-AU" sz="5200" dirty="0" err="1"/>
              <a:t>ahli</a:t>
            </a:r>
            <a:r>
              <a:rPr lang="en-AU" sz="5200" dirty="0"/>
              <a:t> yang </a:t>
            </a:r>
            <a:r>
              <a:rPr lang="en-AU" sz="5200" dirty="0" err="1"/>
              <a:t>diperlukan</a:t>
            </a:r>
            <a:r>
              <a:rPr lang="en-AU" sz="5200" dirty="0"/>
              <a:t> </a:t>
            </a:r>
            <a:r>
              <a:rPr lang="en-AU" sz="5200" dirty="0" err="1"/>
              <a:t>dalam</a:t>
            </a:r>
            <a:r>
              <a:rPr lang="en-AU" sz="5200" dirty="0"/>
              <a:t> </a:t>
            </a:r>
            <a:r>
              <a:rPr lang="en-AU" sz="5200" dirty="0" err="1"/>
              <a:t>penyidikan</a:t>
            </a:r>
            <a:r>
              <a:rPr lang="en-AU" sz="5200" dirty="0"/>
              <a:t> </a:t>
            </a:r>
            <a:r>
              <a:rPr lang="en-AU" sz="5200" dirty="0" err="1"/>
              <a:t>terhadap</a:t>
            </a:r>
            <a:r>
              <a:rPr lang="en-AU" sz="5200" dirty="0"/>
              <a:t> </a:t>
            </a:r>
            <a:r>
              <a:rPr lang="en-AU" sz="5200" dirty="0" err="1"/>
              <a:t>tindak</a:t>
            </a:r>
            <a:r>
              <a:rPr lang="en-AU" sz="5200" dirty="0"/>
              <a:t> </a:t>
            </a:r>
            <a:r>
              <a:rPr lang="en-AU" sz="5200" dirty="0" err="1"/>
              <a:t>pidana</a:t>
            </a:r>
            <a:r>
              <a:rPr lang="en-AU" sz="5200" dirty="0"/>
              <a:t> </a:t>
            </a:r>
            <a:r>
              <a:rPr lang="en-AU" sz="5200" dirty="0" err="1"/>
              <a:t>berdasarkan</a:t>
            </a:r>
            <a:r>
              <a:rPr lang="en-AU" sz="5200" dirty="0"/>
              <a:t> </a:t>
            </a:r>
            <a:r>
              <a:rPr lang="en-AU" sz="5200" dirty="0" err="1"/>
              <a:t>Undang-Undang</a:t>
            </a:r>
            <a:r>
              <a:rPr lang="en-AU" sz="5200" dirty="0"/>
              <a:t> </a:t>
            </a:r>
            <a:r>
              <a:rPr lang="en-AU" sz="5200" dirty="0" err="1"/>
              <a:t>ini</a:t>
            </a:r>
            <a:r>
              <a:rPr lang="en-AU" sz="5200" dirty="0"/>
              <a:t>; </a:t>
            </a:r>
            <a:r>
              <a:rPr lang="en-AU" sz="5200" dirty="0" err="1"/>
              <a:t>dan</a:t>
            </a:r>
            <a:r>
              <a:rPr lang="en-AU" sz="5200" dirty="0"/>
              <a:t>/</a:t>
            </a:r>
            <a:r>
              <a:rPr lang="en-AU" sz="5200" dirty="0" err="1"/>
              <a:t>atau</a:t>
            </a:r>
            <a:r>
              <a:rPr lang="en-AU" sz="5200" dirty="0"/>
              <a:t> </a:t>
            </a:r>
          </a:p>
          <a:p>
            <a:pPr marL="925830" lvl="1" indent="-514350">
              <a:lnSpc>
                <a:spcPct val="120000"/>
              </a:lnSpc>
              <a:buFont typeface="+mj-lt"/>
              <a:buAutoNum type="alphaLcParenR"/>
            </a:pPr>
            <a:r>
              <a:rPr lang="en-AU" sz="5200" b="1" dirty="0" err="1"/>
              <a:t>mengadakan</a:t>
            </a:r>
            <a:r>
              <a:rPr lang="en-AU" sz="5200" b="1" dirty="0"/>
              <a:t> </a:t>
            </a:r>
            <a:r>
              <a:rPr lang="en-AU" sz="5200" b="1" dirty="0" err="1"/>
              <a:t>penghentian</a:t>
            </a:r>
            <a:r>
              <a:rPr lang="en-AU" sz="5200" b="1" dirty="0"/>
              <a:t> </a:t>
            </a:r>
            <a:r>
              <a:rPr lang="en-AU" sz="5200" dirty="0" err="1"/>
              <a:t>penyidikan</a:t>
            </a:r>
            <a:r>
              <a:rPr lang="en-AU" sz="5200" dirty="0"/>
              <a:t> </a:t>
            </a:r>
            <a:r>
              <a:rPr lang="en-AU" sz="5200" dirty="0" err="1"/>
              <a:t>tindak</a:t>
            </a:r>
            <a:r>
              <a:rPr lang="en-AU" sz="5200" dirty="0"/>
              <a:t> </a:t>
            </a:r>
            <a:r>
              <a:rPr lang="en-AU" sz="5200" dirty="0" err="1"/>
              <a:t>pidana</a:t>
            </a:r>
            <a:r>
              <a:rPr lang="en-AU" sz="5200" dirty="0"/>
              <a:t> </a:t>
            </a:r>
            <a:r>
              <a:rPr lang="en-AU" sz="5200" dirty="0" err="1"/>
              <a:t>berdasarkan</a:t>
            </a:r>
            <a:r>
              <a:rPr lang="en-AU" sz="5200" dirty="0"/>
              <a:t> </a:t>
            </a:r>
            <a:r>
              <a:rPr lang="en-AU" sz="5200" dirty="0" err="1"/>
              <a:t>Undang-Undang</a:t>
            </a:r>
            <a:r>
              <a:rPr lang="en-AU" sz="5200" dirty="0"/>
              <a:t> </a:t>
            </a:r>
            <a:r>
              <a:rPr lang="en-AU" sz="5200" dirty="0" err="1"/>
              <a:t>ini</a:t>
            </a:r>
            <a:r>
              <a:rPr lang="en-AU" sz="5200" dirty="0"/>
              <a:t> </a:t>
            </a:r>
            <a:r>
              <a:rPr lang="en-AU" sz="5200" dirty="0" err="1"/>
              <a:t>sesuai</a:t>
            </a:r>
            <a:r>
              <a:rPr lang="en-AU" sz="5200" dirty="0"/>
              <a:t> </a:t>
            </a:r>
            <a:r>
              <a:rPr lang="en-AU" sz="5200" dirty="0" err="1"/>
              <a:t>dengan</a:t>
            </a:r>
            <a:r>
              <a:rPr lang="en-AU" sz="5200" dirty="0"/>
              <a:t> </a:t>
            </a:r>
            <a:r>
              <a:rPr lang="en-AU" sz="5200" dirty="0" err="1"/>
              <a:t>ketentuan</a:t>
            </a:r>
            <a:r>
              <a:rPr lang="en-AU" sz="5200" dirty="0"/>
              <a:t> </a:t>
            </a:r>
            <a:r>
              <a:rPr lang="en-AU" sz="5200" dirty="0" err="1"/>
              <a:t>hukum</a:t>
            </a:r>
            <a:r>
              <a:rPr lang="en-AU" sz="5200" dirty="0"/>
              <a:t> acara </a:t>
            </a:r>
            <a:r>
              <a:rPr lang="en-AU" sz="5200" dirty="0" err="1"/>
              <a:t>pidana</a:t>
            </a:r>
            <a:r>
              <a:rPr lang="en-AU" sz="5200" dirty="0"/>
              <a:t> yang </a:t>
            </a:r>
            <a:r>
              <a:rPr lang="en-AU" sz="5200" dirty="0" err="1"/>
              <a:t>berlaku</a:t>
            </a:r>
            <a:r>
              <a:rPr lang="en-AU" sz="5200" dirty="0"/>
              <a:t>.</a:t>
            </a:r>
          </a:p>
          <a:p>
            <a:pPr marL="114300" indent="0">
              <a:buNone/>
            </a:pPr>
            <a:endParaRPr lang="en-AU" sz="4800" dirty="0"/>
          </a:p>
        </p:txBody>
      </p:sp>
    </p:spTree>
    <p:extLst>
      <p:ext uri="{BB962C8B-B14F-4D97-AF65-F5344CB8AC3E}">
        <p14:creationId xmlns:p14="http://schemas.microsoft.com/office/powerpoint/2010/main" val="11214214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457200">
              <a:buFont typeface="Wingdings" panose="05000000000000000000" pitchFamily="2" charset="2"/>
              <a:buAutoNum type="arabicParenBoth" startAt="6"/>
            </a:pPr>
            <a:r>
              <a:rPr lang="fi-FI" sz="1800" dirty="0"/>
              <a:t>Dalam hal melakukan penangkapan dan penahanan, </a:t>
            </a:r>
            <a:r>
              <a:rPr lang="en-AU" sz="1800" dirty="0" err="1"/>
              <a:t>penyidik</a:t>
            </a:r>
            <a:r>
              <a:rPr lang="en-AU" sz="1800" dirty="0"/>
              <a:t> </a:t>
            </a:r>
            <a:r>
              <a:rPr lang="en-AU" sz="1800" dirty="0" err="1"/>
              <a:t>melalui</a:t>
            </a:r>
            <a:r>
              <a:rPr lang="en-AU" sz="1800" dirty="0"/>
              <a:t> </a:t>
            </a:r>
            <a:r>
              <a:rPr lang="en-AU" sz="1800" dirty="0" err="1"/>
              <a:t>penuntut</a:t>
            </a:r>
            <a:r>
              <a:rPr lang="en-AU" sz="1800" dirty="0"/>
              <a:t> </a:t>
            </a:r>
            <a:r>
              <a:rPr lang="en-AU" sz="1800" dirty="0" err="1"/>
              <a:t>umum</a:t>
            </a:r>
            <a:r>
              <a:rPr lang="en-AU" sz="1800" dirty="0"/>
              <a:t> </a:t>
            </a:r>
            <a:r>
              <a:rPr lang="en-AU" sz="1800" dirty="0" err="1"/>
              <a:t>wajib</a:t>
            </a:r>
            <a:r>
              <a:rPr lang="en-AU" sz="1800" dirty="0"/>
              <a:t> </a:t>
            </a:r>
            <a:r>
              <a:rPr lang="en-AU" sz="1800" dirty="0" err="1"/>
              <a:t>meminta</a:t>
            </a:r>
            <a:r>
              <a:rPr lang="en-AU" sz="1800" dirty="0"/>
              <a:t> </a:t>
            </a:r>
            <a:r>
              <a:rPr lang="en-AU" sz="1800" dirty="0" err="1"/>
              <a:t>penetapan</a:t>
            </a:r>
            <a:r>
              <a:rPr lang="en-AU" sz="1800" dirty="0"/>
              <a:t> </a:t>
            </a:r>
            <a:r>
              <a:rPr lang="fi-FI" sz="1800" dirty="0"/>
              <a:t>ketua pengadilan negeri setempat dalam waktu satu kali </a:t>
            </a:r>
            <a:r>
              <a:rPr lang="en-AU" sz="1800" dirty="0" err="1"/>
              <a:t>dua</a:t>
            </a:r>
            <a:r>
              <a:rPr lang="en-AU" sz="1800" dirty="0"/>
              <a:t> </a:t>
            </a:r>
            <a:r>
              <a:rPr lang="en-AU" sz="1800" dirty="0" err="1"/>
              <a:t>puluh</a:t>
            </a:r>
            <a:r>
              <a:rPr lang="en-AU" sz="1800" dirty="0"/>
              <a:t> </a:t>
            </a:r>
            <a:r>
              <a:rPr lang="en-AU" sz="1800" dirty="0" err="1"/>
              <a:t>empat</a:t>
            </a:r>
            <a:r>
              <a:rPr lang="en-AU" sz="1800" dirty="0"/>
              <a:t> jam.</a:t>
            </a:r>
          </a:p>
          <a:p>
            <a:pPr marL="571500" indent="-457200">
              <a:buFont typeface="Arial" pitchFamily="34" charset="0"/>
              <a:buAutoNum type="arabicParenBoth" startAt="6"/>
            </a:pPr>
            <a:endParaRPr lang="en-AU" sz="1800" dirty="0"/>
          </a:p>
          <a:p>
            <a:pPr marL="571500" indent="-457200">
              <a:buFont typeface="Arial" pitchFamily="34" charset="0"/>
              <a:buAutoNum type="arabicParenBoth" startAt="6"/>
            </a:pPr>
            <a:r>
              <a:rPr lang="en-AU" sz="1800" dirty="0" err="1"/>
              <a:t>Penyidik</a:t>
            </a:r>
            <a:r>
              <a:rPr lang="en-AU" sz="1800" dirty="0"/>
              <a:t> </a:t>
            </a:r>
            <a:r>
              <a:rPr lang="en-AU" sz="1800" dirty="0" err="1"/>
              <a:t>Pegawai</a:t>
            </a:r>
            <a:r>
              <a:rPr lang="en-AU" sz="1800" dirty="0"/>
              <a:t> </a:t>
            </a:r>
            <a:r>
              <a:rPr lang="en-AU" sz="1800" dirty="0" err="1"/>
              <a:t>Negeri</a:t>
            </a:r>
            <a:r>
              <a:rPr lang="en-AU" sz="1800" dirty="0"/>
              <a:t> </a:t>
            </a:r>
            <a:r>
              <a:rPr lang="en-AU" sz="1800" dirty="0" err="1"/>
              <a:t>Sipil</a:t>
            </a:r>
            <a:r>
              <a:rPr lang="en-AU" sz="1800" dirty="0"/>
              <a:t> </a:t>
            </a:r>
            <a:r>
              <a:rPr lang="en-AU" sz="1800" dirty="0" err="1"/>
              <a:t>sebagaimana</a:t>
            </a:r>
            <a:r>
              <a:rPr lang="en-AU" sz="1800" dirty="0"/>
              <a:t> </a:t>
            </a:r>
            <a:r>
              <a:rPr lang="en-AU" sz="1800" dirty="0" err="1"/>
              <a:t>dimaksud</a:t>
            </a:r>
            <a:r>
              <a:rPr lang="en-AU" sz="1800" dirty="0"/>
              <a:t> </a:t>
            </a:r>
            <a:r>
              <a:rPr lang="en-AU" sz="1800" dirty="0" err="1"/>
              <a:t>pada</a:t>
            </a:r>
            <a:r>
              <a:rPr lang="en-AU" sz="1800" dirty="0"/>
              <a:t> </a:t>
            </a:r>
            <a:r>
              <a:rPr lang="en-AU" sz="1800" dirty="0" err="1"/>
              <a:t>ayat</a:t>
            </a:r>
            <a:r>
              <a:rPr lang="en-AU" sz="1800" dirty="0"/>
              <a:t> (1) </a:t>
            </a:r>
            <a:r>
              <a:rPr lang="en-AU" sz="1800" dirty="0" err="1"/>
              <a:t>berkoordinasi</a:t>
            </a:r>
            <a:r>
              <a:rPr lang="en-AU" sz="1800" dirty="0"/>
              <a:t> </a:t>
            </a:r>
            <a:r>
              <a:rPr lang="en-AU" sz="1800" dirty="0" err="1"/>
              <a:t>dengan</a:t>
            </a:r>
            <a:r>
              <a:rPr lang="en-AU" sz="1800" dirty="0"/>
              <a:t> Penyidik </a:t>
            </a:r>
            <a:r>
              <a:rPr lang="en-AU" sz="1800" dirty="0" err="1"/>
              <a:t>Pejabat</a:t>
            </a:r>
            <a:r>
              <a:rPr lang="en-AU" sz="1800" dirty="0"/>
              <a:t> </a:t>
            </a:r>
            <a:r>
              <a:rPr lang="en-AU" sz="1800" dirty="0" err="1"/>
              <a:t>Polisi</a:t>
            </a:r>
            <a:r>
              <a:rPr lang="en-AU" sz="1800" dirty="0"/>
              <a:t> Negara </a:t>
            </a:r>
            <a:r>
              <a:rPr lang="en-AU" sz="1800" dirty="0" err="1"/>
              <a:t>Republik</a:t>
            </a:r>
            <a:r>
              <a:rPr lang="en-AU" sz="1800" dirty="0"/>
              <a:t> Indonesia </a:t>
            </a:r>
            <a:r>
              <a:rPr lang="en-AU" sz="1800" dirty="0" err="1"/>
              <a:t>memberitahukan</a:t>
            </a:r>
            <a:r>
              <a:rPr lang="en-AU" sz="1800" dirty="0"/>
              <a:t> </a:t>
            </a:r>
            <a:r>
              <a:rPr lang="en-AU" sz="1800" dirty="0" err="1"/>
              <a:t>dimulainya</a:t>
            </a:r>
            <a:r>
              <a:rPr lang="en-AU" sz="1800" dirty="0"/>
              <a:t> </a:t>
            </a:r>
            <a:r>
              <a:rPr lang="en-AU" sz="1800" dirty="0" err="1"/>
              <a:t>penyidikan</a:t>
            </a:r>
            <a:r>
              <a:rPr lang="en-AU" sz="1800" dirty="0"/>
              <a:t> </a:t>
            </a:r>
            <a:r>
              <a:rPr lang="en-AU" sz="1800" dirty="0" err="1"/>
              <a:t>dan</a:t>
            </a:r>
            <a:r>
              <a:rPr lang="en-AU" sz="1800" dirty="0"/>
              <a:t> </a:t>
            </a:r>
            <a:r>
              <a:rPr lang="en-AU" sz="1800" dirty="0" err="1"/>
              <a:t>menyampaikan</a:t>
            </a:r>
            <a:r>
              <a:rPr lang="en-AU" sz="1800" dirty="0"/>
              <a:t> </a:t>
            </a:r>
            <a:r>
              <a:rPr lang="en-AU" sz="1800" dirty="0" err="1"/>
              <a:t>hasilnya</a:t>
            </a:r>
            <a:r>
              <a:rPr lang="en-AU" sz="1800" dirty="0"/>
              <a:t> </a:t>
            </a:r>
            <a:r>
              <a:rPr lang="en-AU" sz="1800" dirty="0" err="1"/>
              <a:t>kepada</a:t>
            </a:r>
            <a:r>
              <a:rPr lang="en-AU" sz="1800" dirty="0"/>
              <a:t> </a:t>
            </a:r>
            <a:r>
              <a:rPr lang="en-AU" sz="1800" dirty="0" err="1"/>
              <a:t>penuntut</a:t>
            </a:r>
            <a:r>
              <a:rPr lang="en-AU" sz="1800" dirty="0"/>
              <a:t> </a:t>
            </a:r>
            <a:r>
              <a:rPr lang="en-AU" sz="1800" dirty="0" err="1"/>
              <a:t>umum</a:t>
            </a:r>
            <a:r>
              <a:rPr lang="en-AU" sz="1800" dirty="0"/>
              <a:t>.</a:t>
            </a:r>
          </a:p>
          <a:p>
            <a:pPr marL="937260" lvl="2" indent="-457200">
              <a:buClr>
                <a:schemeClr val="accent1"/>
              </a:buClr>
            </a:pPr>
            <a:r>
              <a:rPr lang="en-AU" dirty="0"/>
              <a:t>Ayat (7a): </a:t>
            </a:r>
            <a:r>
              <a:rPr lang="en-AU" dirty="0" err="1"/>
              <a:t>Dalam</a:t>
            </a:r>
            <a:r>
              <a:rPr lang="en-AU" dirty="0"/>
              <a:t> </a:t>
            </a:r>
            <a:r>
              <a:rPr lang="en-AU" dirty="0" err="1"/>
              <a:t>hal</a:t>
            </a:r>
            <a:r>
              <a:rPr lang="en-AU" dirty="0"/>
              <a:t> </a:t>
            </a:r>
            <a:r>
              <a:rPr lang="en-AU" dirty="0" err="1"/>
              <a:t>penyidikan</a:t>
            </a:r>
            <a:r>
              <a:rPr lang="en-AU" dirty="0"/>
              <a:t> </a:t>
            </a:r>
            <a:r>
              <a:rPr lang="en-AU" dirty="0" err="1"/>
              <a:t>sudah</a:t>
            </a:r>
            <a:r>
              <a:rPr lang="en-AU" dirty="0"/>
              <a:t> </a:t>
            </a:r>
            <a:r>
              <a:rPr lang="en-AU" dirty="0" err="1"/>
              <a:t>selesai</a:t>
            </a:r>
            <a:r>
              <a:rPr lang="en-AU" dirty="0"/>
              <a:t>, </a:t>
            </a:r>
            <a:r>
              <a:rPr lang="en-AU" dirty="0" err="1"/>
              <a:t>Penyidik</a:t>
            </a:r>
            <a:r>
              <a:rPr lang="en-AU" dirty="0"/>
              <a:t> </a:t>
            </a:r>
            <a:r>
              <a:rPr lang="en-AU" dirty="0" err="1"/>
              <a:t>Pejabat</a:t>
            </a:r>
            <a:r>
              <a:rPr lang="en-AU" dirty="0"/>
              <a:t> </a:t>
            </a:r>
            <a:r>
              <a:rPr lang="en-AU" dirty="0" err="1"/>
              <a:t>Pegawai</a:t>
            </a:r>
            <a:r>
              <a:rPr lang="en-AU" dirty="0"/>
              <a:t> </a:t>
            </a:r>
            <a:r>
              <a:rPr lang="en-AU" dirty="0" err="1"/>
              <a:t>Negeri</a:t>
            </a:r>
            <a:r>
              <a:rPr lang="en-AU" dirty="0"/>
              <a:t> </a:t>
            </a:r>
            <a:r>
              <a:rPr lang="en-AU" dirty="0" err="1"/>
              <a:t>Sipil</a:t>
            </a:r>
            <a:r>
              <a:rPr lang="en-AU" dirty="0"/>
              <a:t> </a:t>
            </a:r>
            <a:r>
              <a:rPr lang="en-AU" dirty="0" err="1"/>
              <a:t>sebagaimana</a:t>
            </a:r>
            <a:r>
              <a:rPr lang="en-AU" dirty="0"/>
              <a:t> </a:t>
            </a:r>
            <a:r>
              <a:rPr lang="en-AU" dirty="0" err="1"/>
              <a:t>dimaksud</a:t>
            </a:r>
            <a:r>
              <a:rPr lang="en-AU" dirty="0"/>
              <a:t> </a:t>
            </a:r>
            <a:r>
              <a:rPr lang="en-AU" dirty="0" err="1"/>
              <a:t>pada</a:t>
            </a:r>
            <a:r>
              <a:rPr lang="en-AU" dirty="0"/>
              <a:t> </a:t>
            </a:r>
            <a:r>
              <a:rPr lang="en-AU" dirty="0" err="1"/>
              <a:t>ayat</a:t>
            </a:r>
            <a:r>
              <a:rPr lang="en-AU" dirty="0"/>
              <a:t> (1) </a:t>
            </a:r>
            <a:r>
              <a:rPr lang="en-AU" dirty="0" err="1"/>
              <a:t>menyampaikan</a:t>
            </a:r>
            <a:r>
              <a:rPr lang="en-AU" dirty="0"/>
              <a:t> </a:t>
            </a:r>
            <a:r>
              <a:rPr lang="en-AU" dirty="0" err="1"/>
              <a:t>hasil</a:t>
            </a:r>
            <a:r>
              <a:rPr lang="en-AU" dirty="0"/>
              <a:t> </a:t>
            </a:r>
            <a:r>
              <a:rPr lang="en-AU" dirty="0" err="1"/>
              <a:t>penyidikannya</a:t>
            </a:r>
            <a:r>
              <a:rPr lang="en-AU" dirty="0"/>
              <a:t> </a:t>
            </a:r>
            <a:r>
              <a:rPr lang="en-AU" dirty="0" err="1"/>
              <a:t>kepada</a:t>
            </a:r>
            <a:r>
              <a:rPr lang="en-AU" dirty="0"/>
              <a:t> </a:t>
            </a:r>
            <a:r>
              <a:rPr lang="en-AU" dirty="0" err="1"/>
              <a:t>Penuntut</a:t>
            </a:r>
            <a:r>
              <a:rPr lang="en-AU" dirty="0"/>
              <a:t> </a:t>
            </a:r>
            <a:r>
              <a:rPr lang="en-AU" dirty="0" err="1"/>
              <a:t>Umum</a:t>
            </a:r>
            <a:r>
              <a:rPr lang="en-AU" dirty="0"/>
              <a:t> </a:t>
            </a:r>
            <a:r>
              <a:rPr lang="en-AU" dirty="0" err="1"/>
              <a:t>melalui</a:t>
            </a:r>
            <a:r>
              <a:rPr lang="en-AU" dirty="0"/>
              <a:t> </a:t>
            </a:r>
            <a:r>
              <a:rPr lang="en-AU" dirty="0" err="1"/>
              <a:t>Penyidik</a:t>
            </a:r>
            <a:r>
              <a:rPr lang="en-AU" dirty="0"/>
              <a:t> </a:t>
            </a:r>
            <a:r>
              <a:rPr lang="en-AU" dirty="0" err="1"/>
              <a:t>Pejabat</a:t>
            </a:r>
            <a:r>
              <a:rPr lang="en-AU" dirty="0"/>
              <a:t> </a:t>
            </a:r>
            <a:r>
              <a:rPr lang="en-AU" dirty="0" err="1"/>
              <a:t>Polisi</a:t>
            </a:r>
            <a:r>
              <a:rPr lang="en-AU" dirty="0"/>
              <a:t> Negara </a:t>
            </a:r>
            <a:r>
              <a:rPr lang="en-AU" dirty="0" err="1"/>
              <a:t>Republik</a:t>
            </a:r>
            <a:r>
              <a:rPr lang="en-AU" dirty="0"/>
              <a:t> Indonesia. (UU No 19 </a:t>
            </a:r>
            <a:r>
              <a:rPr lang="en-AU" dirty="0" err="1"/>
              <a:t>Tahun</a:t>
            </a:r>
            <a:r>
              <a:rPr lang="en-AU" dirty="0"/>
              <a:t> 2016).</a:t>
            </a:r>
          </a:p>
          <a:p>
            <a:pPr marL="114300" indent="0">
              <a:buNone/>
            </a:pPr>
            <a:endParaRPr lang="en-AU" sz="1800" dirty="0"/>
          </a:p>
          <a:p>
            <a:pPr marL="571500" indent="-457200">
              <a:buFont typeface="Wingdings" panose="05000000000000000000" pitchFamily="2" charset="2"/>
              <a:buAutoNum type="arabicParenBoth" startAt="8"/>
            </a:pPr>
            <a:r>
              <a:rPr lang="en-AU" sz="1800" dirty="0"/>
              <a:t>Dalam </a:t>
            </a:r>
            <a:r>
              <a:rPr lang="en-AU" sz="1800" dirty="0" err="1"/>
              <a:t>rangka</a:t>
            </a:r>
            <a:r>
              <a:rPr lang="en-AU" sz="1800" dirty="0"/>
              <a:t> </a:t>
            </a:r>
            <a:r>
              <a:rPr lang="en-AU" sz="1800" dirty="0" err="1"/>
              <a:t>mengungkap</a:t>
            </a:r>
            <a:r>
              <a:rPr lang="en-AU" sz="1800" dirty="0"/>
              <a:t> </a:t>
            </a:r>
            <a:r>
              <a:rPr lang="en-AU" sz="1800" dirty="0" err="1"/>
              <a:t>tindak</a:t>
            </a:r>
            <a:r>
              <a:rPr lang="en-AU" sz="1800" dirty="0"/>
              <a:t> </a:t>
            </a:r>
            <a:r>
              <a:rPr lang="en-AU" sz="1800" dirty="0" err="1"/>
              <a:t>pidana</a:t>
            </a:r>
            <a:r>
              <a:rPr lang="en-AU" sz="1800" dirty="0"/>
              <a:t> </a:t>
            </a:r>
            <a:r>
              <a:rPr lang="en-AU" sz="1800" dirty="0" err="1"/>
              <a:t>Informasi</a:t>
            </a:r>
            <a:r>
              <a:rPr lang="en-AU" sz="1800" dirty="0"/>
              <a:t> </a:t>
            </a:r>
            <a:r>
              <a:rPr lang="nn-NO" sz="1800" dirty="0"/>
              <a:t>Elektronik dan Transaksi Elektronik, penyidik dapat </a:t>
            </a:r>
            <a:r>
              <a:rPr lang="sv-SE" sz="1800" dirty="0"/>
              <a:t>berkerja sama dengan penyidik negara lain untuk berbagi </a:t>
            </a:r>
            <a:r>
              <a:rPr lang="en-AU" sz="1800" dirty="0" err="1"/>
              <a:t>informasi</a:t>
            </a:r>
            <a:r>
              <a:rPr lang="en-AU" sz="1800" dirty="0"/>
              <a:t> </a:t>
            </a:r>
            <a:r>
              <a:rPr lang="en-AU" sz="1800" dirty="0" err="1"/>
              <a:t>dan</a:t>
            </a:r>
            <a:r>
              <a:rPr lang="en-AU" sz="1800" dirty="0"/>
              <a:t> </a:t>
            </a:r>
            <a:r>
              <a:rPr lang="en-AU" sz="1800" dirty="0" err="1"/>
              <a:t>alat</a:t>
            </a:r>
            <a:r>
              <a:rPr lang="en-AU" sz="1800" dirty="0"/>
              <a:t> </a:t>
            </a:r>
            <a:r>
              <a:rPr lang="en-AU" sz="1800" dirty="0" err="1"/>
              <a:t>bukti</a:t>
            </a:r>
            <a:r>
              <a:rPr lang="en-AU" sz="1800" dirty="0"/>
              <a:t>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769135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Kategorisasi</a:t>
            </a:r>
            <a:r>
              <a:rPr lang="en-AU" dirty="0"/>
              <a:t> </a:t>
            </a:r>
            <a:r>
              <a:rPr lang="en-AU" dirty="0" err="1"/>
              <a:t>Alat</a:t>
            </a:r>
            <a:r>
              <a:rPr lang="en-AU" dirty="0"/>
              <a:t> </a:t>
            </a:r>
            <a:r>
              <a:rPr lang="en-AU" dirty="0" err="1"/>
              <a:t>Bukti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114300" indent="0">
              <a:buNone/>
            </a:pPr>
            <a:r>
              <a:rPr lang="en-AU" sz="2900" b="1" u="sng" dirty="0" err="1"/>
              <a:t>Pasal</a:t>
            </a:r>
            <a:r>
              <a:rPr lang="en-AU" sz="2900" b="1" u="sng" dirty="0"/>
              <a:t> 5</a:t>
            </a:r>
          </a:p>
          <a:p>
            <a:pPr marL="571500" indent="-457200">
              <a:buAutoNum type="arabicParenBoth"/>
            </a:pPr>
            <a:r>
              <a:rPr lang="en-AU" sz="2400" dirty="0" err="1"/>
              <a:t>Informasi</a:t>
            </a:r>
            <a:r>
              <a:rPr lang="en-AU" sz="2400" dirty="0"/>
              <a:t> </a:t>
            </a:r>
            <a:r>
              <a:rPr lang="en-AU" sz="2400" dirty="0" err="1"/>
              <a:t>Elektronik</a:t>
            </a:r>
            <a:r>
              <a:rPr lang="en-AU" sz="2400" dirty="0"/>
              <a:t> </a:t>
            </a:r>
            <a:r>
              <a:rPr lang="en-AU" sz="2400" dirty="0" err="1"/>
              <a:t>dan</a:t>
            </a:r>
            <a:r>
              <a:rPr lang="en-AU" sz="2400" dirty="0"/>
              <a:t>/</a:t>
            </a:r>
            <a:r>
              <a:rPr lang="en-AU" sz="2400" dirty="0" err="1"/>
              <a:t>atau</a:t>
            </a:r>
            <a:r>
              <a:rPr lang="en-AU" sz="2400" dirty="0"/>
              <a:t> </a:t>
            </a:r>
            <a:r>
              <a:rPr lang="en-AU" sz="2400" dirty="0" err="1"/>
              <a:t>Dokumen</a:t>
            </a:r>
            <a:r>
              <a:rPr lang="en-AU" sz="2400" dirty="0"/>
              <a:t> </a:t>
            </a:r>
            <a:r>
              <a:rPr lang="en-AU" sz="2400" dirty="0" err="1"/>
              <a:t>Elektronik</a:t>
            </a:r>
            <a:r>
              <a:rPr lang="en-AU" sz="2400" dirty="0"/>
              <a:t> </a:t>
            </a:r>
            <a:r>
              <a:rPr lang="sv-SE" sz="2400" dirty="0"/>
              <a:t>dan/atau hasil cetaknya merupakan alat bukti hukum yang </a:t>
            </a:r>
            <a:r>
              <a:rPr lang="en-AU" sz="2400" dirty="0" err="1"/>
              <a:t>sah</a:t>
            </a:r>
            <a:r>
              <a:rPr lang="en-AU" sz="2400" dirty="0"/>
              <a:t>.</a:t>
            </a:r>
          </a:p>
          <a:p>
            <a:pPr lvl="1"/>
            <a:r>
              <a:rPr lang="en-AU" sz="2400" dirty="0" err="1"/>
              <a:t>Penjelasan</a:t>
            </a:r>
            <a:r>
              <a:rPr lang="en-AU" sz="2400" dirty="0"/>
              <a:t>: </a:t>
            </a:r>
            <a:r>
              <a:rPr lang="en-AU" sz="2400" dirty="0" err="1"/>
              <a:t>Bahwa</a:t>
            </a:r>
            <a:r>
              <a:rPr lang="en-AU" sz="2400" dirty="0"/>
              <a:t> </a:t>
            </a:r>
            <a:r>
              <a:rPr lang="en-AU" sz="2400" dirty="0" err="1"/>
              <a:t>keberadaan</a:t>
            </a:r>
            <a:r>
              <a:rPr lang="en-AU" sz="2400" dirty="0"/>
              <a:t> </a:t>
            </a:r>
            <a:r>
              <a:rPr lang="en-AU" sz="2400" dirty="0" err="1"/>
              <a:t>Informasi</a:t>
            </a:r>
            <a:r>
              <a:rPr lang="en-AU" sz="2400" dirty="0"/>
              <a:t> </a:t>
            </a:r>
            <a:r>
              <a:rPr lang="en-AU" sz="2400" dirty="0" err="1"/>
              <a:t>Elektronik</a:t>
            </a:r>
            <a:r>
              <a:rPr lang="en-AU" sz="2400" dirty="0"/>
              <a:t> </a:t>
            </a:r>
            <a:r>
              <a:rPr lang="en-AU" sz="2400" dirty="0" err="1"/>
              <a:t>dan</a:t>
            </a:r>
            <a:r>
              <a:rPr lang="en-AU" sz="2400" dirty="0"/>
              <a:t>/</a:t>
            </a:r>
            <a:r>
              <a:rPr lang="en-AU" sz="2400" dirty="0" err="1"/>
              <a:t>atau</a:t>
            </a:r>
            <a:r>
              <a:rPr lang="en-AU" sz="2400" dirty="0"/>
              <a:t> </a:t>
            </a:r>
            <a:r>
              <a:rPr lang="en-AU" sz="2400" dirty="0" err="1"/>
              <a:t>Dokumen</a:t>
            </a:r>
            <a:r>
              <a:rPr lang="en-AU" sz="2400" dirty="0"/>
              <a:t> </a:t>
            </a:r>
            <a:r>
              <a:rPr lang="en-AU" sz="2400" dirty="0" err="1"/>
              <a:t>Elektronik</a:t>
            </a:r>
            <a:r>
              <a:rPr lang="en-AU" sz="2400" dirty="0"/>
              <a:t> </a:t>
            </a:r>
            <a:r>
              <a:rPr lang="en-AU" sz="2400" dirty="0" err="1"/>
              <a:t>mengikat</a:t>
            </a:r>
            <a:r>
              <a:rPr lang="en-AU" sz="2400" dirty="0"/>
              <a:t> </a:t>
            </a:r>
            <a:r>
              <a:rPr lang="en-AU" sz="2400" dirty="0" err="1"/>
              <a:t>dan</a:t>
            </a:r>
            <a:r>
              <a:rPr lang="en-AU" sz="2400" dirty="0"/>
              <a:t> </a:t>
            </a:r>
            <a:r>
              <a:rPr lang="en-AU" sz="2400" dirty="0" err="1"/>
              <a:t>diakui</a:t>
            </a:r>
            <a:r>
              <a:rPr lang="en-AU" sz="2400" dirty="0"/>
              <a:t> </a:t>
            </a:r>
            <a:r>
              <a:rPr lang="en-AU" sz="2400" dirty="0" err="1"/>
              <a:t>sebagai</a:t>
            </a:r>
            <a:r>
              <a:rPr lang="en-AU" sz="2400" dirty="0"/>
              <a:t> </a:t>
            </a:r>
            <a:r>
              <a:rPr lang="en-AU" sz="2400" dirty="0" err="1"/>
              <a:t>alat</a:t>
            </a:r>
            <a:r>
              <a:rPr lang="en-AU" sz="2400" dirty="0"/>
              <a:t> </a:t>
            </a:r>
            <a:r>
              <a:rPr lang="en-AU" sz="2400" dirty="0" err="1"/>
              <a:t>bukti</a:t>
            </a:r>
            <a:r>
              <a:rPr lang="en-AU" sz="2400" dirty="0"/>
              <a:t> yang </a:t>
            </a:r>
            <a:r>
              <a:rPr lang="en-AU" sz="2400" dirty="0" err="1"/>
              <a:t>sah</a:t>
            </a:r>
            <a:r>
              <a:rPr lang="en-AU" sz="2400" dirty="0"/>
              <a:t> </a:t>
            </a:r>
            <a:r>
              <a:rPr lang="en-AU" sz="2400" dirty="0" err="1"/>
              <a:t>untuk</a:t>
            </a:r>
            <a:r>
              <a:rPr lang="en-AU" sz="2400" dirty="0"/>
              <a:t> </a:t>
            </a:r>
            <a:r>
              <a:rPr lang="en-AU" sz="2400" dirty="0" err="1"/>
              <a:t>memberikan</a:t>
            </a:r>
            <a:r>
              <a:rPr lang="en-AU" sz="2400" dirty="0"/>
              <a:t> </a:t>
            </a:r>
            <a:r>
              <a:rPr lang="en-AU" sz="2400" dirty="0" err="1"/>
              <a:t>kepastian</a:t>
            </a:r>
            <a:r>
              <a:rPr lang="en-AU" sz="2400" dirty="0"/>
              <a:t> </a:t>
            </a:r>
            <a:r>
              <a:rPr lang="en-AU" sz="2400" dirty="0" err="1"/>
              <a:t>hukum</a:t>
            </a:r>
            <a:r>
              <a:rPr lang="en-AU" sz="2400" dirty="0"/>
              <a:t> </a:t>
            </a:r>
            <a:r>
              <a:rPr lang="en-AU" sz="2400" dirty="0" err="1"/>
              <a:t>terhadap</a:t>
            </a:r>
            <a:r>
              <a:rPr lang="en-AU" sz="2400" dirty="0"/>
              <a:t> </a:t>
            </a:r>
            <a:r>
              <a:rPr lang="en-AU" sz="2400" dirty="0" err="1"/>
              <a:t>Penyelenggaraan</a:t>
            </a:r>
            <a:r>
              <a:rPr lang="en-AU" sz="2400" dirty="0"/>
              <a:t> </a:t>
            </a:r>
            <a:r>
              <a:rPr lang="en-AU" sz="2400" dirty="0" err="1"/>
              <a:t>Sistem</a:t>
            </a:r>
            <a:r>
              <a:rPr lang="en-AU" sz="2400" dirty="0"/>
              <a:t> </a:t>
            </a:r>
            <a:r>
              <a:rPr lang="en-AU" sz="2400" dirty="0" err="1"/>
              <a:t>Elektronik</a:t>
            </a:r>
            <a:r>
              <a:rPr lang="en-AU" sz="2400" dirty="0"/>
              <a:t> </a:t>
            </a:r>
            <a:r>
              <a:rPr lang="en-AU" sz="2400" dirty="0" err="1"/>
              <a:t>dan</a:t>
            </a:r>
            <a:r>
              <a:rPr lang="en-AU" sz="2400" dirty="0"/>
              <a:t> </a:t>
            </a:r>
            <a:r>
              <a:rPr lang="nn-NO" sz="2400" dirty="0"/>
              <a:t>Transaksi Elektronik, terutama dalam pembuktian dan </a:t>
            </a:r>
            <a:r>
              <a:rPr lang="en-AU" sz="2400" dirty="0" err="1"/>
              <a:t>hal</a:t>
            </a:r>
            <a:r>
              <a:rPr lang="en-AU" sz="2400" dirty="0"/>
              <a:t> yang </a:t>
            </a:r>
            <a:r>
              <a:rPr lang="en-AU" sz="2400" dirty="0" err="1"/>
              <a:t>berkaitan</a:t>
            </a:r>
            <a:r>
              <a:rPr lang="en-AU" sz="2400" dirty="0"/>
              <a:t> </a:t>
            </a:r>
            <a:r>
              <a:rPr lang="en-AU" sz="2400" dirty="0" err="1"/>
              <a:t>dengan</a:t>
            </a:r>
            <a:r>
              <a:rPr lang="en-AU" sz="2400" dirty="0"/>
              <a:t> </a:t>
            </a:r>
            <a:r>
              <a:rPr lang="en-AU" sz="2400" dirty="0" err="1"/>
              <a:t>perbuatan</a:t>
            </a:r>
            <a:r>
              <a:rPr lang="en-AU" sz="2400" dirty="0"/>
              <a:t> </a:t>
            </a:r>
            <a:r>
              <a:rPr lang="en-AU" sz="2400" dirty="0" err="1"/>
              <a:t>hukum</a:t>
            </a:r>
            <a:r>
              <a:rPr lang="en-AU" sz="2400" dirty="0"/>
              <a:t> yang </a:t>
            </a:r>
            <a:r>
              <a:rPr lang="en-AU" sz="2400" dirty="0" err="1"/>
              <a:t>dilakukan</a:t>
            </a:r>
            <a:r>
              <a:rPr lang="en-AU" sz="2400" dirty="0"/>
              <a:t> </a:t>
            </a:r>
            <a:r>
              <a:rPr lang="en-AU" sz="2400" dirty="0" err="1"/>
              <a:t>melalui</a:t>
            </a:r>
            <a:r>
              <a:rPr lang="en-AU" sz="2400" dirty="0"/>
              <a:t> </a:t>
            </a:r>
            <a:r>
              <a:rPr lang="en-AU" sz="2400" dirty="0" err="1"/>
              <a:t>Sistem</a:t>
            </a:r>
            <a:r>
              <a:rPr lang="en-AU" sz="2400" dirty="0"/>
              <a:t> </a:t>
            </a:r>
            <a:r>
              <a:rPr lang="en-AU" sz="2400" dirty="0" err="1"/>
              <a:t>Elektronik</a:t>
            </a:r>
            <a:r>
              <a:rPr lang="en-AU" sz="2400" dirty="0"/>
              <a:t>. (UU No 19 </a:t>
            </a:r>
            <a:r>
              <a:rPr lang="en-AU" sz="2400" dirty="0" err="1"/>
              <a:t>Tahun</a:t>
            </a:r>
            <a:r>
              <a:rPr lang="en-AU" sz="2400" dirty="0"/>
              <a:t> 2016).</a:t>
            </a:r>
          </a:p>
          <a:p>
            <a:pPr marL="571500" indent="-457200">
              <a:buAutoNum type="arabicParenBoth"/>
            </a:pPr>
            <a:endParaRPr lang="en-AU" sz="2400" dirty="0"/>
          </a:p>
          <a:p>
            <a:pPr marL="571500" indent="-457200">
              <a:buFont typeface="Arial" pitchFamily="34" charset="0"/>
              <a:buAutoNum type="arabicParenBoth"/>
            </a:pPr>
            <a:r>
              <a:rPr lang="en-AU" sz="2400" dirty="0" err="1"/>
              <a:t>Informasi</a:t>
            </a:r>
            <a:r>
              <a:rPr lang="en-AU" sz="2400" dirty="0"/>
              <a:t> </a:t>
            </a:r>
            <a:r>
              <a:rPr lang="en-AU" sz="2400" dirty="0" err="1"/>
              <a:t>Elektronik</a:t>
            </a:r>
            <a:r>
              <a:rPr lang="en-AU" sz="2400" dirty="0"/>
              <a:t> </a:t>
            </a:r>
            <a:r>
              <a:rPr lang="en-AU" sz="2400" dirty="0" err="1"/>
              <a:t>dan</a:t>
            </a:r>
            <a:r>
              <a:rPr lang="en-AU" sz="2400" dirty="0"/>
              <a:t>/</a:t>
            </a:r>
            <a:r>
              <a:rPr lang="en-AU" sz="2400" dirty="0" err="1"/>
              <a:t>atau</a:t>
            </a:r>
            <a:r>
              <a:rPr lang="en-AU" sz="2400" dirty="0"/>
              <a:t> </a:t>
            </a:r>
            <a:r>
              <a:rPr lang="en-AU" sz="2400" dirty="0" err="1"/>
              <a:t>Dokumen</a:t>
            </a:r>
            <a:r>
              <a:rPr lang="en-AU" sz="2400" dirty="0"/>
              <a:t> </a:t>
            </a:r>
            <a:r>
              <a:rPr lang="en-AU" sz="2400" dirty="0" err="1"/>
              <a:t>Elektronik</a:t>
            </a:r>
            <a:r>
              <a:rPr lang="en-AU" sz="2400" dirty="0"/>
              <a:t> </a:t>
            </a:r>
            <a:r>
              <a:rPr lang="en-AU" sz="2400" dirty="0" err="1"/>
              <a:t>dan</a:t>
            </a:r>
            <a:r>
              <a:rPr lang="en-AU" sz="2400" dirty="0"/>
              <a:t>/</a:t>
            </a:r>
            <a:r>
              <a:rPr lang="en-AU" sz="2400" dirty="0" err="1"/>
              <a:t>atau</a:t>
            </a:r>
            <a:r>
              <a:rPr lang="en-AU" sz="2400" dirty="0"/>
              <a:t> </a:t>
            </a:r>
            <a:r>
              <a:rPr lang="en-AU" sz="2400" dirty="0" err="1"/>
              <a:t>hasil</a:t>
            </a:r>
            <a:r>
              <a:rPr lang="en-AU" sz="2400" dirty="0"/>
              <a:t> </a:t>
            </a:r>
            <a:r>
              <a:rPr lang="en-AU" sz="2400" dirty="0" err="1"/>
              <a:t>cetaknya</a:t>
            </a:r>
            <a:r>
              <a:rPr lang="en-AU" sz="2400" dirty="0"/>
              <a:t> </a:t>
            </a:r>
            <a:r>
              <a:rPr lang="en-AU" sz="2400" dirty="0" err="1"/>
              <a:t>sebagaimana</a:t>
            </a:r>
            <a:r>
              <a:rPr lang="en-AU" sz="2400" dirty="0"/>
              <a:t> </a:t>
            </a:r>
            <a:r>
              <a:rPr lang="en-AU" sz="2400" dirty="0" err="1"/>
              <a:t>dimaksud</a:t>
            </a:r>
            <a:r>
              <a:rPr lang="en-AU" sz="2400" dirty="0"/>
              <a:t> </a:t>
            </a:r>
            <a:r>
              <a:rPr lang="en-AU" sz="2400" dirty="0" err="1"/>
              <a:t>pada</a:t>
            </a:r>
            <a:r>
              <a:rPr lang="en-AU" sz="2400" dirty="0"/>
              <a:t> </a:t>
            </a:r>
            <a:r>
              <a:rPr lang="en-AU" sz="2400" dirty="0" err="1"/>
              <a:t>ayat</a:t>
            </a:r>
            <a:r>
              <a:rPr lang="en-AU" sz="2400" dirty="0"/>
              <a:t> </a:t>
            </a:r>
            <a:r>
              <a:rPr lang="sv-SE" sz="2400" dirty="0"/>
              <a:t>(1) merupakan perluasan dari alat bukti yang sah sesuai </a:t>
            </a:r>
            <a:r>
              <a:rPr lang="en-AU" sz="2400" dirty="0" err="1"/>
              <a:t>dengan</a:t>
            </a:r>
            <a:r>
              <a:rPr lang="en-AU" sz="2400" dirty="0"/>
              <a:t> </a:t>
            </a:r>
            <a:r>
              <a:rPr lang="en-AU" sz="2400" dirty="0" err="1"/>
              <a:t>Hukum</a:t>
            </a:r>
            <a:r>
              <a:rPr lang="en-AU" sz="2400" dirty="0"/>
              <a:t> Acara yang </a:t>
            </a:r>
            <a:r>
              <a:rPr lang="en-AU" sz="2400" dirty="0" err="1"/>
              <a:t>berlaku</a:t>
            </a:r>
            <a:r>
              <a:rPr lang="en-AU" sz="2400" dirty="0"/>
              <a:t> di Indonesia.</a:t>
            </a:r>
          </a:p>
          <a:p>
            <a:pPr lvl="1"/>
            <a:r>
              <a:rPr lang="en-AU" sz="2400" dirty="0" err="1"/>
              <a:t>Penjelasan</a:t>
            </a:r>
            <a:r>
              <a:rPr lang="en-AU" sz="2400" dirty="0"/>
              <a:t>:  </a:t>
            </a:r>
            <a:r>
              <a:rPr lang="en-AU" sz="2400" dirty="0" err="1"/>
              <a:t>Khusus</a:t>
            </a:r>
            <a:r>
              <a:rPr lang="en-AU" sz="2400" dirty="0"/>
              <a:t> </a:t>
            </a:r>
            <a:r>
              <a:rPr lang="en-AU" sz="2400" dirty="0" err="1"/>
              <a:t>untuk</a:t>
            </a:r>
            <a:r>
              <a:rPr lang="en-AU" sz="2400" dirty="0"/>
              <a:t> </a:t>
            </a:r>
            <a:r>
              <a:rPr lang="en-AU" sz="2400" dirty="0" err="1"/>
              <a:t>Informasi</a:t>
            </a:r>
            <a:r>
              <a:rPr lang="en-AU" sz="2400" dirty="0"/>
              <a:t> </a:t>
            </a:r>
            <a:r>
              <a:rPr lang="en-AU" sz="2400" dirty="0" err="1"/>
              <a:t>Elektronik</a:t>
            </a:r>
            <a:r>
              <a:rPr lang="en-AU" sz="2400" dirty="0"/>
              <a:t> </a:t>
            </a:r>
            <a:r>
              <a:rPr lang="en-AU" sz="2400" dirty="0" err="1"/>
              <a:t>dan</a:t>
            </a:r>
            <a:r>
              <a:rPr lang="en-AU" sz="2400" dirty="0"/>
              <a:t>/</a:t>
            </a:r>
            <a:r>
              <a:rPr lang="en-AU" sz="2400" dirty="0" err="1"/>
              <a:t>atau</a:t>
            </a:r>
            <a:r>
              <a:rPr lang="en-AU" sz="2400" dirty="0"/>
              <a:t> </a:t>
            </a:r>
            <a:r>
              <a:rPr lang="en-AU" sz="2400" dirty="0" err="1"/>
              <a:t>Dokumen</a:t>
            </a:r>
            <a:r>
              <a:rPr lang="en-AU" sz="2400" dirty="0"/>
              <a:t> </a:t>
            </a:r>
            <a:r>
              <a:rPr lang="en-AU" sz="2400" dirty="0" err="1"/>
              <a:t>Elektronik</a:t>
            </a:r>
            <a:r>
              <a:rPr lang="en-AU" sz="2400" dirty="0"/>
              <a:t> </a:t>
            </a:r>
            <a:r>
              <a:rPr lang="en-AU" sz="2400" dirty="0" err="1"/>
              <a:t>berupa</a:t>
            </a:r>
            <a:r>
              <a:rPr lang="en-AU" sz="2400" dirty="0"/>
              <a:t> </a:t>
            </a:r>
            <a:r>
              <a:rPr lang="en-AU" sz="2400" dirty="0" err="1"/>
              <a:t>hasil</a:t>
            </a:r>
            <a:r>
              <a:rPr lang="en-AU" sz="2400" dirty="0"/>
              <a:t> </a:t>
            </a:r>
            <a:r>
              <a:rPr lang="en-AU" sz="2400" dirty="0" err="1"/>
              <a:t>intersepsi</a:t>
            </a:r>
            <a:r>
              <a:rPr lang="en-AU" sz="2400" dirty="0"/>
              <a:t> </a:t>
            </a:r>
            <a:r>
              <a:rPr lang="en-AU" sz="2400" dirty="0" err="1"/>
              <a:t>atau</a:t>
            </a:r>
            <a:r>
              <a:rPr lang="en-AU" sz="2400" dirty="0"/>
              <a:t> </a:t>
            </a:r>
            <a:r>
              <a:rPr lang="en-AU" sz="2400" dirty="0" err="1"/>
              <a:t>penyadapan</a:t>
            </a:r>
            <a:r>
              <a:rPr lang="en-AU" sz="2400" dirty="0"/>
              <a:t> </a:t>
            </a:r>
            <a:r>
              <a:rPr lang="en-AU" sz="2400" dirty="0" err="1"/>
              <a:t>atau</a:t>
            </a:r>
            <a:r>
              <a:rPr lang="en-AU" sz="2400" dirty="0"/>
              <a:t> </a:t>
            </a:r>
            <a:r>
              <a:rPr lang="en-AU" sz="2400" dirty="0" err="1"/>
              <a:t>perekaman</a:t>
            </a:r>
            <a:r>
              <a:rPr lang="en-AU" sz="2400" dirty="0"/>
              <a:t> yang </a:t>
            </a:r>
            <a:r>
              <a:rPr lang="en-AU" sz="2400" dirty="0" err="1"/>
              <a:t>merupakan</a:t>
            </a:r>
            <a:r>
              <a:rPr lang="en-AU" sz="2400" dirty="0"/>
              <a:t> </a:t>
            </a:r>
            <a:r>
              <a:rPr lang="en-AU" sz="2400" dirty="0" err="1"/>
              <a:t>bagian</a:t>
            </a:r>
            <a:r>
              <a:rPr lang="en-AU" sz="2400" dirty="0"/>
              <a:t> </a:t>
            </a:r>
            <a:r>
              <a:rPr lang="en-AU" sz="2400" dirty="0" err="1"/>
              <a:t>dari</a:t>
            </a:r>
            <a:r>
              <a:rPr lang="en-AU" sz="2400" dirty="0"/>
              <a:t> </a:t>
            </a:r>
            <a:r>
              <a:rPr lang="en-AU" sz="2400" dirty="0" err="1"/>
              <a:t>penyadapan</a:t>
            </a:r>
            <a:r>
              <a:rPr lang="en-AU" sz="2400" dirty="0"/>
              <a:t> </a:t>
            </a:r>
            <a:r>
              <a:rPr lang="en-AU" sz="2400" dirty="0" err="1"/>
              <a:t>harus</a:t>
            </a:r>
            <a:r>
              <a:rPr lang="en-AU" sz="2400" dirty="0"/>
              <a:t> </a:t>
            </a:r>
            <a:r>
              <a:rPr lang="en-AU" sz="2400" dirty="0" err="1"/>
              <a:t>dilakukan</a:t>
            </a:r>
            <a:r>
              <a:rPr lang="en-AU" sz="2400" dirty="0"/>
              <a:t> </a:t>
            </a:r>
            <a:r>
              <a:rPr lang="en-AU" sz="2400" dirty="0" err="1"/>
              <a:t>dalam</a:t>
            </a:r>
            <a:r>
              <a:rPr lang="en-AU" sz="2400" dirty="0"/>
              <a:t> </a:t>
            </a:r>
            <a:r>
              <a:rPr lang="en-AU" sz="2400" dirty="0" err="1"/>
              <a:t>rangka</a:t>
            </a:r>
            <a:r>
              <a:rPr lang="en-AU" sz="2400" dirty="0"/>
              <a:t> </a:t>
            </a:r>
            <a:r>
              <a:rPr lang="en-AU" sz="2400" dirty="0" err="1"/>
              <a:t>penegakan</a:t>
            </a:r>
            <a:r>
              <a:rPr lang="en-AU" sz="2400" dirty="0"/>
              <a:t> </a:t>
            </a:r>
            <a:r>
              <a:rPr lang="fi-FI" sz="2400" dirty="0"/>
              <a:t>hukum atas permintaan kepolisian, kejaksaan, </a:t>
            </a:r>
            <a:r>
              <a:rPr lang="en-AU" sz="2400" dirty="0" err="1"/>
              <a:t>dan</a:t>
            </a:r>
            <a:r>
              <a:rPr lang="en-AU" sz="2400" dirty="0"/>
              <a:t>/</a:t>
            </a:r>
            <a:r>
              <a:rPr lang="en-AU" sz="2400" dirty="0" err="1"/>
              <a:t>atau</a:t>
            </a:r>
            <a:r>
              <a:rPr lang="en-AU" sz="2400" dirty="0"/>
              <a:t> </a:t>
            </a:r>
            <a:r>
              <a:rPr lang="en-AU" sz="2400" dirty="0" err="1"/>
              <a:t>institusi</a:t>
            </a:r>
            <a:r>
              <a:rPr lang="en-AU" sz="2400" dirty="0"/>
              <a:t> </a:t>
            </a:r>
            <a:r>
              <a:rPr lang="en-AU" sz="2400" dirty="0" err="1"/>
              <a:t>lainnya</a:t>
            </a:r>
            <a:r>
              <a:rPr lang="en-AU" sz="2400" dirty="0"/>
              <a:t> yang </a:t>
            </a:r>
            <a:r>
              <a:rPr lang="en-AU" sz="2400" dirty="0" err="1"/>
              <a:t>kewenangannya</a:t>
            </a:r>
            <a:r>
              <a:rPr lang="en-AU" sz="2400" dirty="0"/>
              <a:t> </a:t>
            </a:r>
            <a:r>
              <a:rPr lang="en-AU" sz="2400" dirty="0" err="1"/>
              <a:t>ditetapkan</a:t>
            </a:r>
            <a:r>
              <a:rPr lang="en-AU" sz="2400" dirty="0"/>
              <a:t> </a:t>
            </a:r>
            <a:r>
              <a:rPr lang="en-AU" sz="2400" dirty="0" err="1"/>
              <a:t>berdasarkan</a:t>
            </a:r>
            <a:r>
              <a:rPr lang="en-AU" sz="2400" dirty="0"/>
              <a:t> </a:t>
            </a:r>
            <a:r>
              <a:rPr lang="en-AU" sz="2400" dirty="0" err="1"/>
              <a:t>undang-undang</a:t>
            </a:r>
            <a:r>
              <a:rPr lang="en-AU" sz="2400" dirty="0"/>
              <a:t>. (UU No 19 </a:t>
            </a:r>
            <a:r>
              <a:rPr lang="en-AU" sz="2400" dirty="0" err="1"/>
              <a:t>Tahun</a:t>
            </a:r>
            <a:r>
              <a:rPr lang="en-AU" sz="2400" dirty="0"/>
              <a:t> 2016).</a:t>
            </a:r>
          </a:p>
          <a:p>
            <a:pPr marL="114300" indent="0">
              <a:buNone/>
            </a:pPr>
            <a:endParaRPr lang="en-AU" sz="2400" dirty="0"/>
          </a:p>
          <a:p>
            <a:pPr marL="571500" indent="-457200">
              <a:buFont typeface="Wingdings" panose="05000000000000000000" pitchFamily="2" charset="2"/>
              <a:buAutoNum type="arabicParenBoth" startAt="3"/>
            </a:pPr>
            <a:r>
              <a:rPr lang="en-AU" sz="2400" dirty="0" err="1"/>
              <a:t>Informasi</a:t>
            </a:r>
            <a:r>
              <a:rPr lang="en-AU" sz="2400" dirty="0"/>
              <a:t> </a:t>
            </a:r>
            <a:r>
              <a:rPr lang="en-AU" sz="2400" dirty="0" err="1"/>
              <a:t>Elektronik</a:t>
            </a:r>
            <a:r>
              <a:rPr lang="en-AU" sz="2400" dirty="0"/>
              <a:t> </a:t>
            </a:r>
            <a:r>
              <a:rPr lang="en-AU" sz="2400" dirty="0" err="1"/>
              <a:t>dan</a:t>
            </a:r>
            <a:r>
              <a:rPr lang="en-AU" sz="2400" dirty="0"/>
              <a:t>/</a:t>
            </a:r>
            <a:r>
              <a:rPr lang="en-AU" sz="2400" dirty="0" err="1"/>
              <a:t>atau</a:t>
            </a:r>
            <a:r>
              <a:rPr lang="en-AU" sz="2400" dirty="0"/>
              <a:t> </a:t>
            </a:r>
            <a:r>
              <a:rPr lang="en-AU" sz="2400" dirty="0" err="1"/>
              <a:t>Dokumen</a:t>
            </a:r>
            <a:r>
              <a:rPr lang="en-AU" sz="2400" dirty="0"/>
              <a:t> </a:t>
            </a:r>
            <a:r>
              <a:rPr lang="en-AU" sz="2400" dirty="0" err="1"/>
              <a:t>Elektronik</a:t>
            </a:r>
            <a:r>
              <a:rPr lang="en-AU" sz="2400" dirty="0"/>
              <a:t> </a:t>
            </a:r>
            <a:r>
              <a:rPr lang="en-AU" sz="2400" dirty="0" err="1"/>
              <a:t>dinyatakan</a:t>
            </a:r>
            <a:r>
              <a:rPr lang="en-AU" sz="2400" dirty="0"/>
              <a:t> </a:t>
            </a:r>
            <a:r>
              <a:rPr lang="en-AU" sz="2400" dirty="0" err="1"/>
              <a:t>sah</a:t>
            </a:r>
            <a:r>
              <a:rPr lang="en-AU" sz="2400" dirty="0"/>
              <a:t> </a:t>
            </a:r>
            <a:r>
              <a:rPr lang="en-AU" sz="2400" dirty="0" err="1"/>
              <a:t>apabila</a:t>
            </a:r>
            <a:r>
              <a:rPr lang="en-AU" sz="2400" dirty="0"/>
              <a:t> </a:t>
            </a:r>
            <a:r>
              <a:rPr lang="en-AU" sz="2400" dirty="0" err="1"/>
              <a:t>menggunakan</a:t>
            </a:r>
            <a:r>
              <a:rPr lang="en-AU" sz="2400" dirty="0"/>
              <a:t> </a:t>
            </a:r>
            <a:r>
              <a:rPr lang="en-AU" sz="2400" dirty="0" err="1"/>
              <a:t>Sistem</a:t>
            </a:r>
            <a:r>
              <a:rPr lang="en-AU" sz="2400" dirty="0"/>
              <a:t> </a:t>
            </a:r>
            <a:r>
              <a:rPr lang="en-AU" sz="2400" dirty="0" err="1"/>
              <a:t>Elektronik</a:t>
            </a:r>
            <a:r>
              <a:rPr lang="en-AU" sz="2400" dirty="0"/>
              <a:t> </a:t>
            </a:r>
            <a:r>
              <a:rPr lang="en-AU" sz="2400" dirty="0" err="1"/>
              <a:t>sesuai</a:t>
            </a:r>
            <a:r>
              <a:rPr lang="en-AU" sz="2400" dirty="0"/>
              <a:t> </a:t>
            </a:r>
            <a:r>
              <a:rPr lang="en-AU" sz="2400" dirty="0" err="1"/>
              <a:t>dengan</a:t>
            </a:r>
            <a:r>
              <a:rPr lang="en-AU" sz="2400" dirty="0"/>
              <a:t> </a:t>
            </a:r>
            <a:r>
              <a:rPr lang="en-AU" sz="2400" dirty="0" err="1"/>
              <a:t>ketentuan</a:t>
            </a:r>
            <a:r>
              <a:rPr lang="en-AU" sz="2400" dirty="0"/>
              <a:t> yang </a:t>
            </a:r>
            <a:r>
              <a:rPr lang="en-AU" sz="2400" dirty="0" err="1"/>
              <a:t>diatur</a:t>
            </a:r>
            <a:r>
              <a:rPr lang="en-AU" sz="2400" dirty="0"/>
              <a:t> </a:t>
            </a:r>
            <a:r>
              <a:rPr lang="en-AU" sz="2400" dirty="0" err="1"/>
              <a:t>dalam</a:t>
            </a:r>
            <a:r>
              <a:rPr lang="en-AU" sz="2400" dirty="0"/>
              <a:t> </a:t>
            </a:r>
            <a:r>
              <a:rPr lang="en-AU" sz="2400" dirty="0" err="1"/>
              <a:t>Undang-Undang</a:t>
            </a:r>
            <a:r>
              <a:rPr lang="en-AU" sz="2400" dirty="0"/>
              <a:t> </a:t>
            </a:r>
            <a:r>
              <a:rPr lang="en-AU" sz="2400" dirty="0" err="1"/>
              <a:t>ini</a:t>
            </a:r>
            <a:r>
              <a:rPr lang="en-AU" sz="2400" dirty="0"/>
              <a:t>.</a:t>
            </a:r>
          </a:p>
          <a:p>
            <a:pPr marL="114300" indent="0">
              <a:buNone/>
            </a:pPr>
            <a:endParaRPr lang="en-AU" sz="2400" dirty="0"/>
          </a:p>
          <a:p>
            <a:pPr marL="571500" indent="-457200">
              <a:buFont typeface="Wingdings" panose="05000000000000000000" pitchFamily="2" charset="2"/>
              <a:buAutoNum type="arabicParenBoth" startAt="4"/>
            </a:pPr>
            <a:r>
              <a:rPr lang="en-AU" sz="2400" dirty="0" err="1"/>
              <a:t>Ketentuan</a:t>
            </a:r>
            <a:r>
              <a:rPr lang="en-AU" sz="2400" dirty="0"/>
              <a:t> </a:t>
            </a:r>
            <a:r>
              <a:rPr lang="en-AU" sz="2400" dirty="0" err="1"/>
              <a:t>mengenai</a:t>
            </a:r>
            <a:r>
              <a:rPr lang="en-AU" sz="2400" dirty="0"/>
              <a:t> </a:t>
            </a:r>
            <a:r>
              <a:rPr lang="en-AU" sz="2400" dirty="0" err="1"/>
              <a:t>Informasi</a:t>
            </a:r>
            <a:r>
              <a:rPr lang="en-AU" sz="2400" dirty="0"/>
              <a:t> </a:t>
            </a:r>
            <a:r>
              <a:rPr lang="en-AU" sz="2400" dirty="0" err="1"/>
              <a:t>Elektronik</a:t>
            </a:r>
            <a:r>
              <a:rPr lang="en-AU" sz="2400" dirty="0"/>
              <a:t> </a:t>
            </a:r>
            <a:r>
              <a:rPr lang="en-AU" sz="2400" dirty="0" err="1"/>
              <a:t>dan</a:t>
            </a:r>
            <a:r>
              <a:rPr lang="en-AU" sz="2400" dirty="0"/>
              <a:t>/</a:t>
            </a:r>
            <a:r>
              <a:rPr lang="en-AU" sz="2400" dirty="0" err="1"/>
              <a:t>atau</a:t>
            </a:r>
            <a:r>
              <a:rPr lang="en-AU" sz="2400" dirty="0"/>
              <a:t> </a:t>
            </a:r>
            <a:r>
              <a:rPr lang="en-AU" sz="2400" dirty="0" err="1"/>
              <a:t>Dokumen</a:t>
            </a:r>
            <a:r>
              <a:rPr lang="en-AU" sz="2400" dirty="0"/>
              <a:t> </a:t>
            </a:r>
            <a:r>
              <a:rPr lang="en-AU" sz="2400" dirty="0" err="1"/>
              <a:t>Elektronik</a:t>
            </a:r>
            <a:r>
              <a:rPr lang="en-AU" sz="2400" dirty="0"/>
              <a:t> </a:t>
            </a:r>
            <a:r>
              <a:rPr lang="en-AU" sz="2400" dirty="0" err="1"/>
              <a:t>sebagaimana</a:t>
            </a:r>
            <a:r>
              <a:rPr lang="en-AU" sz="2400" dirty="0"/>
              <a:t> </a:t>
            </a:r>
            <a:r>
              <a:rPr lang="en-AU" sz="2400" dirty="0" err="1"/>
              <a:t>dimaksud</a:t>
            </a:r>
            <a:r>
              <a:rPr lang="en-AU" sz="2400" dirty="0"/>
              <a:t> </a:t>
            </a:r>
            <a:r>
              <a:rPr lang="en-AU" sz="2400" dirty="0" err="1"/>
              <a:t>pada</a:t>
            </a:r>
            <a:r>
              <a:rPr lang="en-AU" sz="2400" dirty="0"/>
              <a:t> </a:t>
            </a:r>
            <a:r>
              <a:rPr lang="en-AU" sz="2400" dirty="0" err="1"/>
              <a:t>ayat</a:t>
            </a:r>
            <a:r>
              <a:rPr lang="en-AU" sz="2400" dirty="0"/>
              <a:t> (1) </a:t>
            </a:r>
            <a:r>
              <a:rPr lang="en-AU" sz="2400" dirty="0" err="1"/>
              <a:t>tidak</a:t>
            </a:r>
            <a:r>
              <a:rPr lang="en-AU" sz="2400" dirty="0"/>
              <a:t> </a:t>
            </a:r>
            <a:r>
              <a:rPr lang="en-AU" sz="2400" dirty="0" err="1"/>
              <a:t>berlaku</a:t>
            </a:r>
            <a:r>
              <a:rPr lang="en-AU" sz="2400" dirty="0"/>
              <a:t> </a:t>
            </a:r>
            <a:r>
              <a:rPr lang="en-AU" sz="2400" dirty="0" err="1"/>
              <a:t>untuk</a:t>
            </a:r>
            <a:r>
              <a:rPr lang="en-AU" sz="2400" dirty="0"/>
              <a:t>:</a:t>
            </a:r>
          </a:p>
          <a:p>
            <a:pPr marL="754380" lvl="1" indent="-342900">
              <a:buFont typeface="+mj-lt"/>
              <a:buAutoNum type="alphaLcParenR"/>
            </a:pPr>
            <a:r>
              <a:rPr lang="sv-SE" sz="2400" dirty="0"/>
              <a:t>surat yang menurut Undang-Undang harus dibuat </a:t>
            </a:r>
            <a:r>
              <a:rPr lang="en-AU" sz="2400" dirty="0" err="1"/>
              <a:t>dalam</a:t>
            </a:r>
            <a:r>
              <a:rPr lang="en-AU" sz="2400" dirty="0"/>
              <a:t> </a:t>
            </a:r>
            <a:r>
              <a:rPr lang="en-AU" sz="2400" dirty="0" err="1"/>
              <a:t>bentuk</a:t>
            </a:r>
            <a:r>
              <a:rPr lang="en-AU" sz="2400" dirty="0"/>
              <a:t> </a:t>
            </a:r>
            <a:r>
              <a:rPr lang="en-AU" sz="2400" dirty="0" err="1"/>
              <a:t>tertulis</a:t>
            </a:r>
            <a:r>
              <a:rPr lang="en-AU" sz="2400" dirty="0"/>
              <a:t>; </a:t>
            </a:r>
            <a:r>
              <a:rPr lang="en-AU" sz="2400" dirty="0" err="1"/>
              <a:t>dan</a:t>
            </a:r>
            <a:r>
              <a:rPr lang="en-AU" sz="2400" dirty="0"/>
              <a:t> </a:t>
            </a:r>
          </a:p>
          <a:p>
            <a:pPr marL="754380" lvl="1" indent="-342900">
              <a:buFont typeface="+mj-lt"/>
              <a:buAutoNum type="alphaLcParenR"/>
            </a:pPr>
            <a:r>
              <a:rPr lang="en-AU" sz="2400" dirty="0" err="1"/>
              <a:t>surat</a:t>
            </a:r>
            <a:r>
              <a:rPr lang="en-AU" sz="2400" dirty="0"/>
              <a:t> </a:t>
            </a:r>
            <a:r>
              <a:rPr lang="en-AU" sz="2400" dirty="0" err="1"/>
              <a:t>beserta</a:t>
            </a:r>
            <a:r>
              <a:rPr lang="en-AU" sz="2400" dirty="0"/>
              <a:t> </a:t>
            </a:r>
            <a:r>
              <a:rPr lang="en-AU" sz="2400" dirty="0" err="1"/>
              <a:t>dokumennya</a:t>
            </a:r>
            <a:r>
              <a:rPr lang="en-AU" sz="2400" dirty="0"/>
              <a:t> yang </a:t>
            </a:r>
            <a:r>
              <a:rPr lang="en-AU" sz="2400" dirty="0" err="1"/>
              <a:t>menurut</a:t>
            </a:r>
            <a:r>
              <a:rPr lang="en-AU" sz="2400" dirty="0"/>
              <a:t> </a:t>
            </a:r>
            <a:r>
              <a:rPr lang="en-AU" sz="2400" dirty="0" err="1"/>
              <a:t>Undang-Undang</a:t>
            </a:r>
            <a:r>
              <a:rPr lang="en-AU" sz="2400" dirty="0"/>
              <a:t> </a:t>
            </a:r>
            <a:r>
              <a:rPr lang="en-AU" sz="2400" dirty="0" err="1"/>
              <a:t>harus</a:t>
            </a:r>
            <a:r>
              <a:rPr lang="en-AU" sz="2400" dirty="0"/>
              <a:t> </a:t>
            </a:r>
            <a:r>
              <a:rPr lang="en-AU" sz="2400" dirty="0" err="1"/>
              <a:t>dibuat</a:t>
            </a:r>
            <a:r>
              <a:rPr lang="en-AU" sz="2400" dirty="0"/>
              <a:t> </a:t>
            </a:r>
            <a:r>
              <a:rPr lang="en-AU" sz="2400" dirty="0" err="1"/>
              <a:t>dalam</a:t>
            </a:r>
            <a:r>
              <a:rPr lang="en-AU" sz="2400" dirty="0"/>
              <a:t> </a:t>
            </a:r>
            <a:r>
              <a:rPr lang="en-AU" sz="2400" dirty="0" err="1"/>
              <a:t>bentuk</a:t>
            </a:r>
            <a:r>
              <a:rPr lang="en-AU" sz="2400" dirty="0"/>
              <a:t> </a:t>
            </a:r>
            <a:r>
              <a:rPr lang="en-AU" sz="2400" dirty="0" err="1"/>
              <a:t>akta</a:t>
            </a:r>
            <a:r>
              <a:rPr lang="en-AU" sz="2400" dirty="0"/>
              <a:t> </a:t>
            </a:r>
            <a:r>
              <a:rPr lang="en-AU" sz="2400" dirty="0" err="1"/>
              <a:t>notaril</a:t>
            </a:r>
            <a:r>
              <a:rPr lang="en-AU" sz="2400" dirty="0"/>
              <a:t> </a:t>
            </a:r>
            <a:r>
              <a:rPr lang="en-AU" sz="2400" dirty="0" err="1"/>
              <a:t>atau</a:t>
            </a:r>
            <a:r>
              <a:rPr lang="en-AU" sz="2400" dirty="0"/>
              <a:t> </a:t>
            </a:r>
            <a:r>
              <a:rPr lang="en-AU" sz="2400" dirty="0" err="1"/>
              <a:t>akta</a:t>
            </a:r>
            <a:r>
              <a:rPr lang="en-AU" sz="2400" dirty="0"/>
              <a:t> yang </a:t>
            </a:r>
            <a:r>
              <a:rPr lang="en-AU" sz="2400" dirty="0" err="1"/>
              <a:t>dibuat</a:t>
            </a:r>
            <a:r>
              <a:rPr lang="en-AU" sz="2400" dirty="0"/>
              <a:t> </a:t>
            </a:r>
            <a:r>
              <a:rPr lang="en-AU" sz="2400" dirty="0" err="1"/>
              <a:t>oleh</a:t>
            </a:r>
            <a:r>
              <a:rPr lang="en-AU" sz="2400" dirty="0"/>
              <a:t> </a:t>
            </a:r>
            <a:r>
              <a:rPr lang="en-AU" sz="2400" dirty="0" err="1"/>
              <a:t>pejabat</a:t>
            </a:r>
            <a:r>
              <a:rPr lang="en-AU" sz="2400" dirty="0"/>
              <a:t> </a:t>
            </a:r>
            <a:r>
              <a:rPr lang="en-AU" sz="2400" dirty="0" err="1"/>
              <a:t>pembuat</a:t>
            </a:r>
            <a:r>
              <a:rPr lang="en-AU" sz="2400" dirty="0"/>
              <a:t> </a:t>
            </a:r>
            <a:r>
              <a:rPr lang="en-AU" sz="2400" dirty="0" err="1"/>
              <a:t>akta</a:t>
            </a:r>
            <a:r>
              <a:rPr lang="en-AU" sz="2400" dirty="0"/>
              <a:t>.</a:t>
            </a:r>
          </a:p>
          <a:p>
            <a:pPr marL="11430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908577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AU" b="1" u="sng" dirty="0" err="1"/>
              <a:t>Pasal</a:t>
            </a:r>
            <a:r>
              <a:rPr lang="en-AU" b="1" u="sng" dirty="0"/>
              <a:t> 6</a:t>
            </a:r>
          </a:p>
          <a:p>
            <a:r>
              <a:rPr lang="en-AU" dirty="0"/>
              <a:t>Dalam </a:t>
            </a:r>
            <a:r>
              <a:rPr lang="en-AU" dirty="0" err="1"/>
              <a:t>hal</a:t>
            </a:r>
            <a:r>
              <a:rPr lang="en-AU" dirty="0"/>
              <a:t> </a:t>
            </a:r>
            <a:r>
              <a:rPr lang="en-AU" dirty="0" err="1"/>
              <a:t>terdapat</a:t>
            </a:r>
            <a:r>
              <a:rPr lang="en-AU" dirty="0"/>
              <a:t> </a:t>
            </a:r>
            <a:r>
              <a:rPr lang="en-AU" dirty="0" err="1"/>
              <a:t>ketentuan</a:t>
            </a:r>
            <a:r>
              <a:rPr lang="en-AU" dirty="0"/>
              <a:t> lain </a:t>
            </a:r>
            <a:r>
              <a:rPr lang="en-AU" dirty="0" err="1"/>
              <a:t>selain</a:t>
            </a:r>
            <a:r>
              <a:rPr lang="en-AU" dirty="0"/>
              <a:t> yang </a:t>
            </a:r>
            <a:r>
              <a:rPr lang="en-AU" dirty="0" err="1"/>
              <a:t>diatur</a:t>
            </a:r>
            <a:r>
              <a:rPr lang="en-AU" dirty="0"/>
              <a:t> </a:t>
            </a:r>
            <a:r>
              <a:rPr lang="en-AU" dirty="0" err="1"/>
              <a:t>dalam</a:t>
            </a:r>
            <a:r>
              <a:rPr lang="en-AU" dirty="0"/>
              <a:t> </a:t>
            </a:r>
            <a:r>
              <a:rPr lang="en-AU" dirty="0" err="1"/>
              <a:t>Pasal</a:t>
            </a:r>
            <a:r>
              <a:rPr lang="en-AU" dirty="0"/>
              <a:t> 5 </a:t>
            </a:r>
            <a:r>
              <a:rPr lang="en-AU" dirty="0" err="1"/>
              <a:t>ayat</a:t>
            </a:r>
            <a:r>
              <a:rPr lang="en-AU" dirty="0"/>
              <a:t> (4) yang </a:t>
            </a:r>
            <a:r>
              <a:rPr lang="en-AU" dirty="0" err="1"/>
              <a:t>mensyaratkan</a:t>
            </a:r>
            <a:r>
              <a:rPr lang="en-AU" dirty="0"/>
              <a:t> </a:t>
            </a:r>
            <a:r>
              <a:rPr lang="en-AU" dirty="0" err="1"/>
              <a:t>bahwa</a:t>
            </a:r>
            <a:r>
              <a:rPr lang="en-AU" dirty="0"/>
              <a:t> </a:t>
            </a:r>
            <a:r>
              <a:rPr lang="en-AU" dirty="0" err="1"/>
              <a:t>suatu</a:t>
            </a:r>
            <a:r>
              <a:rPr lang="en-AU" dirty="0"/>
              <a:t> </a:t>
            </a:r>
            <a:r>
              <a:rPr lang="en-AU" dirty="0" err="1"/>
              <a:t>informasi</a:t>
            </a:r>
            <a:r>
              <a:rPr lang="en-AU" dirty="0"/>
              <a:t> </a:t>
            </a:r>
            <a:r>
              <a:rPr lang="en-AU" dirty="0" err="1"/>
              <a:t>harus</a:t>
            </a:r>
            <a:r>
              <a:rPr lang="en-AU" dirty="0"/>
              <a:t> </a:t>
            </a:r>
            <a:r>
              <a:rPr lang="en-AU" dirty="0" err="1"/>
              <a:t>berbentuk</a:t>
            </a:r>
            <a:r>
              <a:rPr lang="en-AU" dirty="0"/>
              <a:t> </a:t>
            </a:r>
            <a:r>
              <a:rPr lang="en-AU" dirty="0" err="1"/>
              <a:t>tertulis</a:t>
            </a:r>
            <a:r>
              <a:rPr lang="en-AU" dirty="0"/>
              <a:t> </a:t>
            </a:r>
            <a:r>
              <a:rPr lang="en-AU" dirty="0" err="1"/>
              <a:t>atau</a:t>
            </a:r>
            <a:r>
              <a:rPr lang="en-AU" dirty="0"/>
              <a:t> </a:t>
            </a:r>
            <a:r>
              <a:rPr lang="en-AU" dirty="0" err="1"/>
              <a:t>asli</a:t>
            </a:r>
            <a:r>
              <a:rPr lang="en-AU" dirty="0"/>
              <a:t>, </a:t>
            </a:r>
            <a:r>
              <a:rPr lang="en-AU" dirty="0" err="1"/>
              <a:t>Informasi</a:t>
            </a:r>
            <a:r>
              <a:rPr lang="en-AU" dirty="0"/>
              <a:t> </a:t>
            </a:r>
            <a:r>
              <a:rPr lang="en-AU" dirty="0" err="1"/>
              <a:t>Elektronik</a:t>
            </a:r>
            <a:r>
              <a:rPr lang="en-AU" dirty="0"/>
              <a:t> </a:t>
            </a:r>
            <a:r>
              <a:rPr lang="en-AU" dirty="0" err="1"/>
              <a:t>dan</a:t>
            </a:r>
            <a:r>
              <a:rPr lang="en-AU" dirty="0"/>
              <a:t>/</a:t>
            </a:r>
            <a:r>
              <a:rPr lang="en-AU" dirty="0" err="1"/>
              <a:t>atau</a:t>
            </a:r>
            <a:r>
              <a:rPr lang="en-AU" dirty="0"/>
              <a:t> </a:t>
            </a:r>
            <a:r>
              <a:rPr lang="en-AU" dirty="0" err="1"/>
              <a:t>Dokumen</a:t>
            </a:r>
            <a:r>
              <a:rPr lang="en-AU" dirty="0"/>
              <a:t> </a:t>
            </a:r>
            <a:r>
              <a:rPr lang="en-AU" dirty="0" err="1"/>
              <a:t>Elektronik</a:t>
            </a:r>
            <a:r>
              <a:rPr lang="en-AU" dirty="0"/>
              <a:t> </a:t>
            </a:r>
            <a:r>
              <a:rPr lang="en-AU" dirty="0" err="1"/>
              <a:t>dianggap</a:t>
            </a:r>
            <a:r>
              <a:rPr lang="en-AU" dirty="0"/>
              <a:t> </a:t>
            </a:r>
            <a:r>
              <a:rPr lang="en-AU" dirty="0" err="1"/>
              <a:t>sah</a:t>
            </a:r>
            <a:r>
              <a:rPr lang="en-AU" dirty="0"/>
              <a:t> </a:t>
            </a:r>
            <a:r>
              <a:rPr lang="en-AU" dirty="0" err="1"/>
              <a:t>sepanjang</a:t>
            </a:r>
            <a:r>
              <a:rPr lang="en-AU" dirty="0"/>
              <a:t> </a:t>
            </a:r>
            <a:r>
              <a:rPr lang="en-AU" dirty="0" err="1"/>
              <a:t>informasi</a:t>
            </a:r>
            <a:r>
              <a:rPr lang="en-AU" dirty="0"/>
              <a:t> yang </a:t>
            </a:r>
            <a:r>
              <a:rPr lang="en-AU" dirty="0" err="1"/>
              <a:t>tercantum</a:t>
            </a:r>
            <a:r>
              <a:rPr lang="en-AU" dirty="0"/>
              <a:t> di </a:t>
            </a:r>
            <a:r>
              <a:rPr lang="en-AU" dirty="0" err="1"/>
              <a:t>dalamnya</a:t>
            </a:r>
            <a:r>
              <a:rPr lang="en-AU" dirty="0"/>
              <a:t> </a:t>
            </a:r>
            <a:r>
              <a:rPr lang="en-AU" dirty="0" err="1"/>
              <a:t>dapat</a:t>
            </a:r>
            <a:r>
              <a:rPr lang="en-AU" dirty="0"/>
              <a:t> </a:t>
            </a:r>
            <a:r>
              <a:rPr lang="en-AU" b="1" dirty="0" err="1"/>
              <a:t>diakses</a:t>
            </a:r>
            <a:r>
              <a:rPr lang="en-AU" dirty="0"/>
              <a:t>, </a:t>
            </a:r>
            <a:r>
              <a:rPr lang="fi-FI" b="1" dirty="0"/>
              <a:t>ditampilkan</a:t>
            </a:r>
            <a:r>
              <a:rPr lang="fi-FI" dirty="0"/>
              <a:t>, </a:t>
            </a:r>
            <a:r>
              <a:rPr lang="fi-FI" b="1" dirty="0"/>
              <a:t>dijamin keutuhannya</a:t>
            </a:r>
            <a:r>
              <a:rPr lang="fi-FI" dirty="0"/>
              <a:t>, dan </a:t>
            </a:r>
            <a:r>
              <a:rPr lang="fi-FI" b="1" dirty="0"/>
              <a:t>dapat </a:t>
            </a:r>
            <a:r>
              <a:rPr lang="en-AU" b="1" dirty="0" err="1"/>
              <a:t>dipertanggungjawabkan</a:t>
            </a:r>
            <a:r>
              <a:rPr lang="en-AU" dirty="0"/>
              <a:t> </a:t>
            </a:r>
            <a:r>
              <a:rPr lang="en-AU" dirty="0" err="1"/>
              <a:t>sehingga</a:t>
            </a:r>
            <a:r>
              <a:rPr lang="en-AU" dirty="0"/>
              <a:t> </a:t>
            </a:r>
            <a:r>
              <a:rPr lang="en-AU" dirty="0" err="1"/>
              <a:t>menerangkan</a:t>
            </a:r>
            <a:r>
              <a:rPr lang="en-AU" dirty="0"/>
              <a:t> </a:t>
            </a:r>
            <a:r>
              <a:rPr lang="en-AU" dirty="0" err="1"/>
              <a:t>suatu</a:t>
            </a:r>
            <a:r>
              <a:rPr lang="en-AU" dirty="0"/>
              <a:t> </a:t>
            </a:r>
            <a:r>
              <a:rPr lang="en-AU" dirty="0" err="1"/>
              <a:t>keadaan</a:t>
            </a:r>
            <a:r>
              <a:rPr lang="en-A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47775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Security vs Privacy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UU No 19 </a:t>
            </a:r>
            <a:r>
              <a:rPr lang="es-ES" dirty="0" err="1"/>
              <a:t>Tahun</a:t>
            </a:r>
            <a:r>
              <a:rPr lang="es-ES" dirty="0"/>
              <a:t> 2016, </a:t>
            </a:r>
            <a:r>
              <a:rPr lang="es-ES" dirty="0" err="1"/>
              <a:t>Pasal</a:t>
            </a:r>
            <a:r>
              <a:rPr lang="es-ES" dirty="0"/>
              <a:t> 26</a:t>
            </a:r>
          </a:p>
          <a:p>
            <a:pPr lvl="1"/>
            <a:r>
              <a:rPr lang="en-AU" dirty="0"/>
              <a:t>Ayat (3): </a:t>
            </a:r>
          </a:p>
          <a:p>
            <a:pPr lvl="2"/>
            <a:r>
              <a:rPr lang="en-AU" dirty="0" err="1"/>
              <a:t>Setiap</a:t>
            </a:r>
            <a:r>
              <a:rPr lang="en-AU" dirty="0"/>
              <a:t> </a:t>
            </a:r>
            <a:r>
              <a:rPr lang="en-AU" dirty="0" err="1"/>
              <a:t>Penyelenggara</a:t>
            </a:r>
            <a:r>
              <a:rPr lang="en-AU" dirty="0"/>
              <a:t> </a:t>
            </a:r>
            <a:r>
              <a:rPr lang="en-AU" dirty="0" err="1"/>
              <a:t>Sistem</a:t>
            </a:r>
            <a:r>
              <a:rPr lang="en-AU" dirty="0"/>
              <a:t> </a:t>
            </a:r>
            <a:r>
              <a:rPr lang="en-AU" dirty="0" err="1"/>
              <a:t>Elektronik</a:t>
            </a:r>
            <a:r>
              <a:rPr lang="en-AU" dirty="0"/>
              <a:t> </a:t>
            </a:r>
            <a:r>
              <a:rPr lang="en-AU" dirty="0" err="1"/>
              <a:t>wajib</a:t>
            </a:r>
            <a:endParaRPr lang="en-AU" dirty="0"/>
          </a:p>
          <a:p>
            <a:pPr lvl="2"/>
            <a:r>
              <a:rPr lang="en-AU" dirty="0" err="1"/>
              <a:t>menghapus</a:t>
            </a:r>
            <a:r>
              <a:rPr lang="en-AU" dirty="0"/>
              <a:t> </a:t>
            </a:r>
            <a:r>
              <a:rPr lang="en-AU" dirty="0" err="1"/>
              <a:t>Informasi</a:t>
            </a:r>
            <a:r>
              <a:rPr lang="en-AU" dirty="0"/>
              <a:t> </a:t>
            </a:r>
            <a:r>
              <a:rPr lang="en-AU" dirty="0" err="1"/>
              <a:t>Elektronik</a:t>
            </a:r>
            <a:r>
              <a:rPr lang="en-AU" dirty="0"/>
              <a:t> </a:t>
            </a:r>
            <a:r>
              <a:rPr lang="en-AU" dirty="0" err="1"/>
              <a:t>dan</a:t>
            </a:r>
            <a:r>
              <a:rPr lang="en-AU" dirty="0"/>
              <a:t>/</a:t>
            </a:r>
            <a:r>
              <a:rPr lang="en-AU" dirty="0" err="1"/>
              <a:t>atau</a:t>
            </a:r>
            <a:r>
              <a:rPr lang="en-AU" dirty="0"/>
              <a:t> </a:t>
            </a:r>
            <a:r>
              <a:rPr lang="nn-NO" dirty="0"/>
              <a:t>Dokumen Elektronik </a:t>
            </a:r>
          </a:p>
          <a:p>
            <a:pPr lvl="2"/>
            <a:r>
              <a:rPr lang="nn-NO" dirty="0"/>
              <a:t>yang tidak relevan yang berada </a:t>
            </a:r>
            <a:r>
              <a:rPr lang="en-AU" dirty="0"/>
              <a:t>di </a:t>
            </a:r>
            <a:r>
              <a:rPr lang="en-AU" dirty="0" err="1"/>
              <a:t>bawah</a:t>
            </a:r>
            <a:r>
              <a:rPr lang="en-AU" dirty="0"/>
              <a:t> </a:t>
            </a:r>
            <a:r>
              <a:rPr lang="en-AU" dirty="0" err="1"/>
              <a:t>kendalinya</a:t>
            </a:r>
            <a:endParaRPr lang="en-AU" dirty="0"/>
          </a:p>
          <a:p>
            <a:pPr lvl="2"/>
            <a:r>
              <a:rPr lang="en-AU" dirty="0" err="1"/>
              <a:t>atas</a:t>
            </a:r>
            <a:r>
              <a:rPr lang="en-AU" dirty="0"/>
              <a:t> </a:t>
            </a:r>
            <a:r>
              <a:rPr lang="en-AU" dirty="0" err="1"/>
              <a:t>permintaan</a:t>
            </a:r>
            <a:r>
              <a:rPr lang="en-AU" dirty="0"/>
              <a:t> Orang yang </a:t>
            </a:r>
            <a:r>
              <a:rPr lang="en-AU" dirty="0" err="1"/>
              <a:t>bersangkutan</a:t>
            </a:r>
            <a:r>
              <a:rPr lang="en-AU" dirty="0"/>
              <a:t> </a:t>
            </a:r>
            <a:r>
              <a:rPr lang="en-AU" dirty="0" err="1"/>
              <a:t>berdasarkan</a:t>
            </a:r>
            <a:r>
              <a:rPr lang="en-AU" dirty="0"/>
              <a:t> </a:t>
            </a:r>
            <a:r>
              <a:rPr lang="en-AU" dirty="0" err="1"/>
              <a:t>penetapan</a:t>
            </a:r>
            <a:r>
              <a:rPr lang="en-AU" dirty="0"/>
              <a:t> </a:t>
            </a:r>
            <a:r>
              <a:rPr lang="en-AU" dirty="0" err="1"/>
              <a:t>pengadilan</a:t>
            </a:r>
            <a:r>
              <a:rPr lang="en-AU" dirty="0"/>
              <a:t>.</a:t>
            </a:r>
          </a:p>
          <a:p>
            <a:pPr lvl="1"/>
            <a:r>
              <a:rPr lang="en-AU" dirty="0"/>
              <a:t>Ayat (4): </a:t>
            </a:r>
          </a:p>
          <a:p>
            <a:pPr lvl="2"/>
            <a:r>
              <a:rPr lang="en-AU" dirty="0" err="1"/>
              <a:t>Setiap</a:t>
            </a:r>
            <a:r>
              <a:rPr lang="en-AU" dirty="0"/>
              <a:t> </a:t>
            </a:r>
            <a:r>
              <a:rPr lang="en-AU" dirty="0" err="1"/>
              <a:t>Penyelenggara</a:t>
            </a:r>
            <a:r>
              <a:rPr lang="en-AU" dirty="0"/>
              <a:t> </a:t>
            </a:r>
            <a:r>
              <a:rPr lang="en-AU" dirty="0" err="1"/>
              <a:t>Sistem</a:t>
            </a:r>
            <a:r>
              <a:rPr lang="en-AU" dirty="0"/>
              <a:t> </a:t>
            </a:r>
            <a:r>
              <a:rPr lang="en-AU" dirty="0" err="1"/>
              <a:t>Elektronik</a:t>
            </a:r>
            <a:r>
              <a:rPr lang="en-AU" dirty="0"/>
              <a:t> </a:t>
            </a:r>
            <a:r>
              <a:rPr lang="en-AU" dirty="0" err="1"/>
              <a:t>wajib</a:t>
            </a:r>
            <a:endParaRPr lang="en-AU" dirty="0"/>
          </a:p>
          <a:p>
            <a:pPr lvl="2"/>
            <a:r>
              <a:rPr lang="en-AU" dirty="0" err="1"/>
              <a:t>menyediakan</a:t>
            </a:r>
            <a:r>
              <a:rPr lang="en-AU" dirty="0"/>
              <a:t> </a:t>
            </a:r>
            <a:r>
              <a:rPr lang="en-AU" dirty="0" err="1"/>
              <a:t>mekanisme</a:t>
            </a:r>
            <a:r>
              <a:rPr lang="en-AU" dirty="0"/>
              <a:t> </a:t>
            </a:r>
            <a:r>
              <a:rPr lang="en-AU" dirty="0" err="1"/>
              <a:t>penghapusan</a:t>
            </a:r>
            <a:r>
              <a:rPr lang="en-AU" dirty="0"/>
              <a:t> </a:t>
            </a:r>
            <a:r>
              <a:rPr lang="en-AU" dirty="0" err="1"/>
              <a:t>Informasi</a:t>
            </a:r>
            <a:r>
              <a:rPr lang="en-AU" dirty="0"/>
              <a:t> </a:t>
            </a:r>
            <a:r>
              <a:rPr lang="en-AU" dirty="0" err="1"/>
              <a:t>Elektronik</a:t>
            </a:r>
            <a:r>
              <a:rPr lang="en-AU" dirty="0"/>
              <a:t> </a:t>
            </a:r>
            <a:r>
              <a:rPr lang="en-AU" dirty="0" err="1"/>
              <a:t>dan</a:t>
            </a:r>
            <a:r>
              <a:rPr lang="en-AU" dirty="0"/>
              <a:t>/</a:t>
            </a:r>
            <a:r>
              <a:rPr lang="en-AU" dirty="0" err="1"/>
              <a:t>atau</a:t>
            </a:r>
            <a:r>
              <a:rPr lang="en-AU" dirty="0"/>
              <a:t> </a:t>
            </a:r>
            <a:r>
              <a:rPr lang="en-AU" dirty="0" err="1"/>
              <a:t>Dokumen</a:t>
            </a:r>
            <a:r>
              <a:rPr lang="en-AU" dirty="0"/>
              <a:t> </a:t>
            </a:r>
            <a:r>
              <a:rPr lang="en-AU" dirty="0" err="1"/>
              <a:t>Elektronik</a:t>
            </a:r>
            <a:r>
              <a:rPr lang="en-AU" dirty="0"/>
              <a:t> yang </a:t>
            </a:r>
            <a:r>
              <a:rPr lang="en-AU" dirty="0" err="1"/>
              <a:t>sudah</a:t>
            </a:r>
            <a:r>
              <a:rPr lang="en-AU" dirty="0"/>
              <a:t> </a:t>
            </a:r>
            <a:r>
              <a:rPr lang="en-AU" dirty="0" err="1"/>
              <a:t>tidak</a:t>
            </a:r>
            <a:r>
              <a:rPr lang="en-AU" dirty="0"/>
              <a:t> </a:t>
            </a:r>
            <a:r>
              <a:rPr lang="en-AU" dirty="0" err="1"/>
              <a:t>relevan</a:t>
            </a:r>
            <a:r>
              <a:rPr lang="en-AU" dirty="0"/>
              <a:t> </a:t>
            </a:r>
            <a:r>
              <a:rPr lang="en-AU" dirty="0" err="1"/>
              <a:t>sesuai</a:t>
            </a:r>
            <a:r>
              <a:rPr lang="en-AU" dirty="0"/>
              <a:t> </a:t>
            </a:r>
            <a:r>
              <a:rPr lang="en-AU" dirty="0" err="1"/>
              <a:t>dengan</a:t>
            </a:r>
            <a:r>
              <a:rPr lang="en-AU" dirty="0"/>
              <a:t> </a:t>
            </a:r>
            <a:r>
              <a:rPr lang="en-AU" dirty="0" err="1"/>
              <a:t>ketentuan</a:t>
            </a:r>
            <a:r>
              <a:rPr lang="en-AU" dirty="0"/>
              <a:t> </a:t>
            </a:r>
            <a:r>
              <a:rPr lang="en-AU" dirty="0" err="1"/>
              <a:t>peraturan</a:t>
            </a:r>
            <a:r>
              <a:rPr lang="en-AU" dirty="0"/>
              <a:t> </a:t>
            </a:r>
            <a:r>
              <a:rPr lang="en-AU" dirty="0" err="1"/>
              <a:t>perundang-undangan</a:t>
            </a:r>
            <a:r>
              <a:rPr lang="en-AU" dirty="0"/>
              <a:t>.</a:t>
            </a:r>
          </a:p>
          <a:p>
            <a:pPr lvl="1"/>
            <a:r>
              <a:rPr lang="en-AU" dirty="0"/>
              <a:t>Ayat (5):</a:t>
            </a:r>
          </a:p>
          <a:p>
            <a:pPr lvl="2"/>
            <a:r>
              <a:rPr lang="en-AU" dirty="0" err="1"/>
              <a:t>Ketentuan</a:t>
            </a:r>
            <a:r>
              <a:rPr lang="en-AU" dirty="0"/>
              <a:t> </a:t>
            </a:r>
            <a:r>
              <a:rPr lang="en-AU" dirty="0" err="1"/>
              <a:t>mengenai</a:t>
            </a:r>
            <a:r>
              <a:rPr lang="en-AU" dirty="0"/>
              <a:t> </a:t>
            </a:r>
            <a:r>
              <a:rPr lang="en-AU" dirty="0" err="1"/>
              <a:t>tata</a:t>
            </a:r>
            <a:r>
              <a:rPr lang="en-AU" dirty="0"/>
              <a:t> </a:t>
            </a:r>
            <a:r>
              <a:rPr lang="en-AU" dirty="0" err="1"/>
              <a:t>cara</a:t>
            </a:r>
            <a:r>
              <a:rPr lang="en-AU" dirty="0"/>
              <a:t> </a:t>
            </a:r>
            <a:r>
              <a:rPr lang="en-AU" dirty="0" err="1"/>
              <a:t>penghapusan</a:t>
            </a:r>
            <a:r>
              <a:rPr lang="en-AU" dirty="0"/>
              <a:t> </a:t>
            </a:r>
            <a:r>
              <a:rPr lang="en-AU" dirty="0" err="1"/>
              <a:t>Informasi</a:t>
            </a:r>
            <a:r>
              <a:rPr lang="en-AU" dirty="0"/>
              <a:t> </a:t>
            </a:r>
            <a:r>
              <a:rPr lang="en-AU" dirty="0" err="1"/>
              <a:t>Elektronik</a:t>
            </a:r>
            <a:r>
              <a:rPr lang="en-AU" dirty="0"/>
              <a:t> </a:t>
            </a:r>
            <a:r>
              <a:rPr lang="en-AU" dirty="0" err="1"/>
              <a:t>dan</a:t>
            </a:r>
            <a:r>
              <a:rPr lang="en-AU" dirty="0"/>
              <a:t>/</a:t>
            </a:r>
            <a:r>
              <a:rPr lang="en-AU" dirty="0" err="1"/>
              <a:t>atau</a:t>
            </a:r>
            <a:r>
              <a:rPr lang="en-AU" dirty="0"/>
              <a:t> </a:t>
            </a:r>
            <a:r>
              <a:rPr lang="en-AU" dirty="0" err="1"/>
              <a:t>Dokumen</a:t>
            </a:r>
            <a:r>
              <a:rPr lang="en-AU" dirty="0"/>
              <a:t> </a:t>
            </a:r>
            <a:r>
              <a:rPr lang="en-AU" dirty="0" err="1"/>
              <a:t>Elektronik</a:t>
            </a:r>
            <a:r>
              <a:rPr lang="en-AU" dirty="0"/>
              <a:t> </a:t>
            </a:r>
            <a:r>
              <a:rPr lang="en-AU" dirty="0" err="1"/>
              <a:t>sebagaimana</a:t>
            </a:r>
            <a:r>
              <a:rPr lang="en-AU" dirty="0"/>
              <a:t> </a:t>
            </a:r>
            <a:r>
              <a:rPr lang="en-AU" dirty="0" err="1"/>
              <a:t>dimaksud</a:t>
            </a:r>
            <a:r>
              <a:rPr lang="en-AU" dirty="0"/>
              <a:t> </a:t>
            </a:r>
            <a:r>
              <a:rPr lang="en-AU" dirty="0" err="1"/>
              <a:t>pada</a:t>
            </a:r>
            <a:r>
              <a:rPr lang="en-AU" dirty="0"/>
              <a:t> </a:t>
            </a:r>
            <a:r>
              <a:rPr lang="en-AU" dirty="0" err="1"/>
              <a:t>ayat</a:t>
            </a:r>
            <a:r>
              <a:rPr lang="en-AU" dirty="0"/>
              <a:t> (3) </a:t>
            </a:r>
            <a:r>
              <a:rPr lang="en-AU" dirty="0" err="1"/>
              <a:t>dan</a:t>
            </a:r>
            <a:r>
              <a:rPr lang="en-AU" dirty="0"/>
              <a:t> </a:t>
            </a:r>
            <a:r>
              <a:rPr lang="en-AU" dirty="0" err="1"/>
              <a:t>ayat</a:t>
            </a:r>
            <a:r>
              <a:rPr lang="en-AU" dirty="0"/>
              <a:t> (4) </a:t>
            </a:r>
            <a:r>
              <a:rPr lang="en-AU" dirty="0" err="1"/>
              <a:t>diatur</a:t>
            </a:r>
            <a:r>
              <a:rPr lang="en-AU" dirty="0"/>
              <a:t> </a:t>
            </a:r>
            <a:r>
              <a:rPr lang="en-AU" dirty="0" err="1"/>
              <a:t>dalam</a:t>
            </a:r>
            <a:r>
              <a:rPr lang="en-AU" dirty="0"/>
              <a:t> </a:t>
            </a:r>
            <a:r>
              <a:rPr lang="en-AU" dirty="0" err="1"/>
              <a:t>peraturan</a:t>
            </a:r>
            <a:r>
              <a:rPr lang="en-AU" dirty="0"/>
              <a:t> </a:t>
            </a:r>
            <a:r>
              <a:rPr lang="en-AU" dirty="0" err="1"/>
              <a:t>pemerintah</a:t>
            </a:r>
            <a:r>
              <a:rPr lang="en-A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29043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/>
              <a:t>Privacy compliance:</a:t>
            </a:r>
          </a:p>
          <a:p>
            <a:pPr lvl="1"/>
            <a:r>
              <a:rPr lang="en-AU" b="1" dirty="0" err="1"/>
              <a:t>Urgensi</a:t>
            </a:r>
            <a:r>
              <a:rPr lang="en-AU" b="1" dirty="0"/>
              <a:t> UU </a:t>
            </a:r>
            <a:r>
              <a:rPr lang="en-AU" b="1" dirty="0" err="1"/>
              <a:t>Perlindungan</a:t>
            </a:r>
            <a:r>
              <a:rPr lang="en-AU" b="1" dirty="0"/>
              <a:t> Data </a:t>
            </a:r>
            <a:r>
              <a:rPr lang="en-AU" b="1" dirty="0" err="1"/>
              <a:t>Pribadi</a:t>
            </a:r>
            <a:r>
              <a:rPr lang="en-AU" b="1" dirty="0"/>
              <a:t> </a:t>
            </a:r>
          </a:p>
          <a:p>
            <a:pPr lvl="1"/>
            <a:r>
              <a:rPr lang="en-AU" dirty="0" err="1"/>
              <a:t>Kesehatan</a:t>
            </a:r>
            <a:r>
              <a:rPr lang="en-AU" dirty="0"/>
              <a:t>: Health Insurance Portability and Accountability Act (HIPAA) </a:t>
            </a:r>
            <a:r>
              <a:rPr lang="en-AU" dirty="0">
                <a:sym typeface="Wingdings" panose="05000000000000000000" pitchFamily="2" charset="2"/>
              </a:rPr>
              <a:t> </a:t>
            </a:r>
            <a:r>
              <a:rPr lang="en-AU" dirty="0" err="1">
                <a:sym typeface="Wingdings" panose="05000000000000000000" pitchFamily="2" charset="2"/>
              </a:rPr>
              <a:t>S</a:t>
            </a:r>
            <a:r>
              <a:rPr lang="en-AU" dirty="0" err="1"/>
              <a:t>tandar</a:t>
            </a:r>
            <a:r>
              <a:rPr lang="en-AU" dirty="0"/>
              <a:t> </a:t>
            </a:r>
            <a:r>
              <a:rPr lang="en-AU" dirty="0" err="1"/>
              <a:t>untuk</a:t>
            </a:r>
            <a:r>
              <a:rPr lang="en-AU" dirty="0"/>
              <a:t> </a:t>
            </a:r>
            <a:r>
              <a:rPr lang="en-AU" dirty="0" err="1"/>
              <a:t>melindungi</a:t>
            </a:r>
            <a:r>
              <a:rPr lang="en-AU" dirty="0"/>
              <a:t> data </a:t>
            </a:r>
            <a:r>
              <a:rPr lang="en-AU" dirty="0" err="1"/>
              <a:t>pasien</a:t>
            </a:r>
            <a:r>
              <a:rPr lang="en-AU" dirty="0"/>
              <a:t> yang </a:t>
            </a:r>
            <a:r>
              <a:rPr lang="en-AU" dirty="0" err="1"/>
              <a:t>sensitif</a:t>
            </a:r>
            <a:r>
              <a:rPr lang="en-AU" dirty="0"/>
              <a:t> </a:t>
            </a:r>
            <a:r>
              <a:rPr lang="en-AU" dirty="0" err="1"/>
              <a:t>dengan</a:t>
            </a:r>
            <a:r>
              <a:rPr lang="en-AU" dirty="0"/>
              <a:t> </a:t>
            </a:r>
            <a:r>
              <a:rPr lang="en-AU" dirty="0" err="1"/>
              <a:t>menciptakan</a:t>
            </a:r>
            <a:r>
              <a:rPr lang="en-AU" dirty="0"/>
              <a:t> </a:t>
            </a:r>
            <a:r>
              <a:rPr lang="en-AU" dirty="0" err="1"/>
              <a:t>standar</a:t>
            </a:r>
            <a:r>
              <a:rPr lang="en-AU" dirty="0"/>
              <a:t> </a:t>
            </a:r>
            <a:r>
              <a:rPr lang="en-AU" dirty="0" err="1"/>
              <a:t>untuk</a:t>
            </a:r>
            <a:r>
              <a:rPr lang="en-AU" dirty="0"/>
              <a:t> </a:t>
            </a:r>
            <a:r>
              <a:rPr lang="en-AU" dirty="0" err="1"/>
              <a:t>pertukaran</a:t>
            </a:r>
            <a:r>
              <a:rPr lang="en-AU" dirty="0"/>
              <a:t> </a:t>
            </a:r>
            <a:r>
              <a:rPr lang="en-AU" dirty="0" err="1"/>
              <a:t>elektronik</a:t>
            </a:r>
            <a:r>
              <a:rPr lang="en-AU" dirty="0"/>
              <a:t>, </a:t>
            </a:r>
            <a:r>
              <a:rPr lang="en-AU" dirty="0" err="1"/>
              <a:t>dan</a:t>
            </a:r>
            <a:r>
              <a:rPr lang="en-AU" dirty="0"/>
              <a:t> </a:t>
            </a:r>
            <a:r>
              <a:rPr lang="en-AU" dirty="0" err="1"/>
              <a:t>privasi</a:t>
            </a:r>
            <a:r>
              <a:rPr lang="en-AU" dirty="0"/>
              <a:t> </a:t>
            </a:r>
            <a:r>
              <a:rPr lang="en-AU" dirty="0" err="1"/>
              <a:t>dan</a:t>
            </a:r>
            <a:r>
              <a:rPr lang="en-AU" dirty="0"/>
              <a:t> </a:t>
            </a:r>
            <a:r>
              <a:rPr lang="en-AU" dirty="0" err="1"/>
              <a:t>keamanan</a:t>
            </a:r>
            <a:r>
              <a:rPr lang="en-AU" dirty="0"/>
              <a:t> </a:t>
            </a:r>
            <a:r>
              <a:rPr lang="en-AU" dirty="0" err="1"/>
              <a:t>informasi</a:t>
            </a:r>
            <a:r>
              <a:rPr lang="en-AU" dirty="0"/>
              <a:t> </a:t>
            </a:r>
            <a:r>
              <a:rPr lang="en-AU" dirty="0" err="1"/>
              <a:t>medis</a:t>
            </a:r>
            <a:r>
              <a:rPr lang="en-AU" dirty="0"/>
              <a:t> </a:t>
            </a:r>
            <a:r>
              <a:rPr lang="en-AU" dirty="0" err="1"/>
              <a:t>pasien</a:t>
            </a:r>
            <a:r>
              <a:rPr lang="en-AU" dirty="0"/>
              <a:t> </a:t>
            </a:r>
            <a:r>
              <a:rPr lang="en-AU" dirty="0" err="1"/>
              <a:t>oleh</a:t>
            </a:r>
            <a:r>
              <a:rPr lang="en-AU" dirty="0"/>
              <a:t> orang-orang di </a:t>
            </a:r>
            <a:r>
              <a:rPr lang="en-AU" dirty="0" err="1"/>
              <a:t>industri</a:t>
            </a:r>
            <a:r>
              <a:rPr lang="en-AU" dirty="0"/>
              <a:t> </a:t>
            </a:r>
            <a:r>
              <a:rPr lang="en-AU" dirty="0" err="1"/>
              <a:t>kesehatan</a:t>
            </a:r>
            <a:r>
              <a:rPr lang="en-AU" dirty="0"/>
              <a:t>.</a:t>
            </a:r>
          </a:p>
          <a:p>
            <a:pPr lvl="2"/>
            <a:r>
              <a:rPr lang="en-AU" dirty="0" err="1"/>
              <a:t>Sebuah</a:t>
            </a:r>
            <a:r>
              <a:rPr lang="en-AU" dirty="0"/>
              <a:t> </a:t>
            </a:r>
            <a:r>
              <a:rPr lang="en-AU" dirty="0" err="1"/>
              <a:t>perusahaan</a:t>
            </a:r>
            <a:r>
              <a:rPr lang="en-AU" dirty="0"/>
              <a:t> </a:t>
            </a:r>
            <a:r>
              <a:rPr lang="en-AU" dirty="0" err="1"/>
              <a:t>asuransi</a:t>
            </a:r>
            <a:r>
              <a:rPr lang="en-AU" dirty="0"/>
              <a:t> </a:t>
            </a:r>
            <a:r>
              <a:rPr lang="en-AU" dirty="0" err="1"/>
              <a:t>jiwa</a:t>
            </a:r>
            <a:r>
              <a:rPr lang="en-AU" dirty="0"/>
              <a:t> di </a:t>
            </a:r>
            <a:r>
              <a:rPr lang="en-AU" dirty="0" err="1"/>
              <a:t>haruskan</a:t>
            </a:r>
            <a:r>
              <a:rPr lang="en-AU" dirty="0"/>
              <a:t> </a:t>
            </a:r>
            <a:r>
              <a:rPr lang="en-AU" dirty="0" err="1"/>
              <a:t>membayar</a:t>
            </a:r>
            <a:r>
              <a:rPr lang="en-AU" dirty="0"/>
              <a:t> </a:t>
            </a:r>
            <a:r>
              <a:rPr lang="en-AU" dirty="0" err="1"/>
              <a:t>denda</a:t>
            </a:r>
            <a:r>
              <a:rPr lang="en-AU" dirty="0"/>
              <a:t> </a:t>
            </a:r>
            <a:r>
              <a:rPr lang="en-AU" dirty="0" err="1"/>
              <a:t>penyelesaian</a:t>
            </a:r>
            <a:r>
              <a:rPr lang="en-AU" dirty="0"/>
              <a:t> </a:t>
            </a:r>
            <a:r>
              <a:rPr lang="en-AU" dirty="0" err="1"/>
              <a:t>pelanggaran</a:t>
            </a:r>
            <a:r>
              <a:rPr lang="en-AU" dirty="0"/>
              <a:t> USD 2.200.000 </a:t>
            </a:r>
            <a:r>
              <a:rPr lang="en-AU" dirty="0" err="1"/>
              <a:t>atau</a:t>
            </a:r>
            <a:r>
              <a:rPr lang="en-AU" dirty="0"/>
              <a:t> </a:t>
            </a:r>
            <a:r>
              <a:rPr lang="en-AU" dirty="0" err="1"/>
              <a:t>hampir</a:t>
            </a:r>
            <a:r>
              <a:rPr lang="en-AU" dirty="0"/>
              <a:t> </a:t>
            </a:r>
            <a:r>
              <a:rPr lang="en-AU" dirty="0" err="1"/>
              <a:t>setara</a:t>
            </a:r>
            <a:r>
              <a:rPr lang="en-AU" dirty="0"/>
              <a:t> </a:t>
            </a:r>
            <a:r>
              <a:rPr lang="en-AU" dirty="0" err="1"/>
              <a:t>Rp</a:t>
            </a:r>
            <a:r>
              <a:rPr lang="en-AU" dirty="0"/>
              <a:t>. 30 </a:t>
            </a:r>
            <a:r>
              <a:rPr lang="en-AU" dirty="0" err="1"/>
              <a:t>Milyar</a:t>
            </a:r>
            <a:r>
              <a:rPr lang="en-AU" dirty="0"/>
              <a:t>. </a:t>
            </a:r>
            <a:r>
              <a:rPr lang="en-AU" dirty="0" err="1"/>
              <a:t>Mereka</a:t>
            </a:r>
            <a:r>
              <a:rPr lang="en-AU" dirty="0"/>
              <a:t> </a:t>
            </a:r>
            <a:r>
              <a:rPr lang="en-AU" dirty="0" err="1"/>
              <a:t>terkena</a:t>
            </a:r>
            <a:r>
              <a:rPr lang="en-AU" dirty="0"/>
              <a:t> </a:t>
            </a:r>
            <a:r>
              <a:rPr lang="en-AU" dirty="0" err="1"/>
              <a:t>denda</a:t>
            </a:r>
            <a:r>
              <a:rPr lang="en-AU" dirty="0"/>
              <a:t> </a:t>
            </a:r>
            <a:r>
              <a:rPr lang="en-AU" dirty="0" err="1"/>
              <a:t>oleh</a:t>
            </a:r>
            <a:r>
              <a:rPr lang="en-AU" dirty="0"/>
              <a:t> HIPAA (</a:t>
            </a:r>
            <a:r>
              <a:rPr lang="en-AU" i="1" dirty="0"/>
              <a:t>Health Insurance Portability and Accountability Act</a:t>
            </a:r>
            <a:r>
              <a:rPr lang="en-AU" dirty="0"/>
              <a:t>) </a:t>
            </a:r>
            <a:r>
              <a:rPr lang="en-AU" dirty="0" err="1"/>
              <a:t>setelah</a:t>
            </a:r>
            <a:r>
              <a:rPr lang="en-AU" dirty="0"/>
              <a:t> USB drive yang </a:t>
            </a:r>
            <a:r>
              <a:rPr lang="en-AU" dirty="0" err="1"/>
              <a:t>berisi</a:t>
            </a:r>
            <a:r>
              <a:rPr lang="en-AU" dirty="0"/>
              <a:t> </a:t>
            </a:r>
            <a:r>
              <a:rPr lang="en-AU" dirty="0" err="1"/>
              <a:t>informasi</a:t>
            </a:r>
            <a:r>
              <a:rPr lang="en-AU" dirty="0"/>
              <a:t> </a:t>
            </a:r>
            <a:r>
              <a:rPr lang="en-AU" dirty="0" err="1"/>
              <a:t>elektronik</a:t>
            </a:r>
            <a:r>
              <a:rPr lang="en-AU" dirty="0"/>
              <a:t> </a:t>
            </a:r>
            <a:r>
              <a:rPr lang="en-AU" dirty="0" err="1"/>
              <a:t>kesehatan</a:t>
            </a:r>
            <a:r>
              <a:rPr lang="en-AU" dirty="0"/>
              <a:t> </a:t>
            </a:r>
            <a:r>
              <a:rPr lang="en-AU" dirty="0" err="1"/>
              <a:t>lebih</a:t>
            </a:r>
            <a:r>
              <a:rPr lang="en-AU" dirty="0"/>
              <a:t> </a:t>
            </a:r>
            <a:r>
              <a:rPr lang="en-AU" dirty="0" err="1"/>
              <a:t>dari</a:t>
            </a:r>
            <a:r>
              <a:rPr lang="en-AU" dirty="0"/>
              <a:t> 2.200 orang yang </a:t>
            </a:r>
            <a:r>
              <a:rPr lang="en-AU" dirty="0" err="1"/>
              <a:t>dilindungi</a:t>
            </a:r>
            <a:r>
              <a:rPr lang="en-AU" dirty="0"/>
              <a:t> (</a:t>
            </a:r>
            <a:r>
              <a:rPr lang="en-AU" i="1" dirty="0" err="1"/>
              <a:t>ePHI</a:t>
            </a:r>
            <a:r>
              <a:rPr lang="en-AU" dirty="0"/>
              <a:t>) </a:t>
            </a:r>
            <a:r>
              <a:rPr lang="en-AU" dirty="0" err="1"/>
              <a:t>telah</a:t>
            </a:r>
            <a:r>
              <a:rPr lang="en-AU" dirty="0"/>
              <a:t> </a:t>
            </a:r>
            <a:r>
              <a:rPr lang="en-AU" dirty="0" err="1"/>
              <a:t>dicuri</a:t>
            </a:r>
            <a:r>
              <a:rPr lang="en-AU" dirty="0"/>
              <a:t> </a:t>
            </a:r>
            <a:r>
              <a:rPr lang="en-AU" dirty="0" err="1"/>
              <a:t>dari</a:t>
            </a:r>
            <a:r>
              <a:rPr lang="en-AU" dirty="0"/>
              <a:t> </a:t>
            </a:r>
            <a:r>
              <a:rPr lang="en-AU" dirty="0" err="1"/>
              <a:t>departemen</a:t>
            </a:r>
            <a:r>
              <a:rPr lang="en-AU" dirty="0"/>
              <a:t> TI.</a:t>
            </a:r>
          </a:p>
          <a:p>
            <a:pPr lvl="1"/>
            <a:r>
              <a:rPr lang="en-AU" dirty="0" err="1"/>
              <a:t>Transaksi</a:t>
            </a:r>
            <a:r>
              <a:rPr lang="en-AU" dirty="0"/>
              <a:t> </a:t>
            </a:r>
            <a:r>
              <a:rPr lang="en-AU" dirty="0" err="1"/>
              <a:t>Kartu</a:t>
            </a:r>
            <a:r>
              <a:rPr lang="en-AU" dirty="0"/>
              <a:t> </a:t>
            </a:r>
            <a:r>
              <a:rPr lang="en-AU" dirty="0" err="1"/>
              <a:t>kredit</a:t>
            </a:r>
            <a:r>
              <a:rPr lang="en-AU" dirty="0"/>
              <a:t>: Payment Card Industry Data Security Standard (PCI DSS)</a:t>
            </a:r>
          </a:p>
          <a:p>
            <a:pPr lvl="1"/>
            <a:r>
              <a:rPr lang="en-AU" dirty="0" err="1"/>
              <a:t>Pendidikan</a:t>
            </a:r>
            <a:r>
              <a:rPr lang="en-AU" dirty="0"/>
              <a:t>: Family Educational Rights and Privacy Act FERPA. A US law that protects the privacy of student education records.</a:t>
            </a:r>
          </a:p>
          <a:p>
            <a:pPr lvl="1"/>
            <a:r>
              <a:rPr lang="en-AU" dirty="0" err="1"/>
              <a:t>Institusi</a:t>
            </a:r>
            <a:r>
              <a:rPr lang="en-AU" dirty="0"/>
              <a:t> </a:t>
            </a:r>
            <a:r>
              <a:rPr lang="en-AU" dirty="0" err="1"/>
              <a:t>keuangan</a:t>
            </a:r>
            <a:r>
              <a:rPr lang="en-AU" dirty="0"/>
              <a:t>: Gramm-Leach-Bliley Act (GLBA), UU </a:t>
            </a:r>
            <a:r>
              <a:rPr lang="en-AU" dirty="0" err="1"/>
              <a:t>Perbankan</a:t>
            </a:r>
            <a:endParaRPr lang="en-AU" dirty="0"/>
          </a:p>
          <a:p>
            <a:pPr lvl="1"/>
            <a:r>
              <a:rPr lang="en-AU" dirty="0"/>
              <a:t>Children under 13: Children’s Online Privacy Protection Act (COPPA)</a:t>
            </a:r>
          </a:p>
          <a:p>
            <a:pPr lvl="1"/>
            <a:r>
              <a:rPr lang="en-AU" dirty="0" err="1"/>
              <a:t>Proteksi</a:t>
            </a:r>
            <a:r>
              <a:rPr lang="en-AU" dirty="0"/>
              <a:t> data EU: EU General Data Protection Directive (GDPR)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237575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Referensi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UU ITE No 11 </a:t>
            </a:r>
            <a:r>
              <a:rPr lang="en-AU" dirty="0" err="1"/>
              <a:t>Tahun</a:t>
            </a:r>
            <a:r>
              <a:rPr lang="en-AU" dirty="0"/>
              <a:t> 2008</a:t>
            </a:r>
          </a:p>
          <a:p>
            <a:r>
              <a:rPr lang="en-AU" dirty="0"/>
              <a:t>UU No 19 </a:t>
            </a:r>
            <a:r>
              <a:rPr lang="en-AU" dirty="0" err="1"/>
              <a:t>Tahun</a:t>
            </a:r>
            <a:r>
              <a:rPr lang="en-AU" dirty="0"/>
              <a:t> 2016</a:t>
            </a:r>
          </a:p>
          <a:p>
            <a:r>
              <a:rPr lang="en-AU" dirty="0" err="1"/>
              <a:t>Presentasi</a:t>
            </a:r>
            <a:r>
              <a:rPr lang="en-AU" dirty="0"/>
              <a:t> </a:t>
            </a:r>
            <a:r>
              <a:rPr lang="en-AU" dirty="0" err="1"/>
              <a:t>Dr.</a:t>
            </a:r>
            <a:r>
              <a:rPr lang="en-AU" dirty="0"/>
              <a:t> </a:t>
            </a:r>
            <a:r>
              <a:rPr lang="en-AU" dirty="0" err="1"/>
              <a:t>Edmon</a:t>
            </a:r>
            <a:r>
              <a:rPr lang="en-AU" dirty="0"/>
              <a:t> </a:t>
            </a:r>
            <a:r>
              <a:rPr lang="en-AU" dirty="0" err="1"/>
              <a:t>Makarim</a:t>
            </a:r>
            <a:r>
              <a:rPr lang="en-AU" dirty="0"/>
              <a:t>, </a:t>
            </a:r>
            <a:r>
              <a:rPr lang="en-AU" dirty="0" err="1"/>
              <a:t>S.Kom</a:t>
            </a:r>
            <a:r>
              <a:rPr lang="en-AU" dirty="0"/>
              <a:t>., SH., LL.M </a:t>
            </a:r>
            <a:r>
              <a:rPr lang="en-AU" dirty="0" err="1"/>
              <a:t>pada</a:t>
            </a:r>
            <a:r>
              <a:rPr lang="en-AU" dirty="0"/>
              <a:t> </a:t>
            </a:r>
            <a:r>
              <a:rPr lang="en-AU" dirty="0" err="1"/>
              <a:t>kegiatan</a:t>
            </a:r>
            <a:r>
              <a:rPr lang="en-AU" dirty="0"/>
              <a:t> </a:t>
            </a:r>
            <a:r>
              <a:rPr lang="en-AU" dirty="0" err="1"/>
              <a:t>Sosialisasi</a:t>
            </a:r>
            <a:r>
              <a:rPr lang="en-AU" dirty="0"/>
              <a:t> UU ITE di </a:t>
            </a:r>
            <a:r>
              <a:rPr lang="en-AU" dirty="0" err="1"/>
              <a:t>lingkungan</a:t>
            </a:r>
            <a:r>
              <a:rPr lang="en-AU" dirty="0"/>
              <a:t> </a:t>
            </a:r>
            <a:r>
              <a:rPr lang="en-AU" dirty="0" err="1"/>
              <a:t>Kementerian</a:t>
            </a:r>
            <a:r>
              <a:rPr lang="en-AU" dirty="0"/>
              <a:t> KOMINFO RI, </a:t>
            </a:r>
            <a:r>
              <a:rPr lang="en-AU" dirty="0" err="1"/>
              <a:t>Tahun</a:t>
            </a:r>
            <a:r>
              <a:rPr lang="en-AU" dirty="0"/>
              <a:t> 2013</a:t>
            </a:r>
          </a:p>
        </p:txBody>
      </p:sp>
    </p:spTree>
    <p:extLst>
      <p:ext uri="{BB962C8B-B14F-4D97-AF65-F5344CB8AC3E}">
        <p14:creationId xmlns:p14="http://schemas.microsoft.com/office/powerpoint/2010/main" val="818680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Oval 4"/>
          <p:cNvSpPr/>
          <p:nvPr/>
        </p:nvSpPr>
        <p:spPr>
          <a:xfrm>
            <a:off x="3710353" y="3217984"/>
            <a:ext cx="3815861" cy="19958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Old Crimes (Crimes of the net) – Computer as a target</a:t>
            </a:r>
          </a:p>
        </p:txBody>
      </p:sp>
      <p:sp>
        <p:nvSpPr>
          <p:cNvPr id="4" name="Oval 3"/>
          <p:cNvSpPr/>
          <p:nvPr/>
        </p:nvSpPr>
        <p:spPr>
          <a:xfrm>
            <a:off x="641838" y="3235569"/>
            <a:ext cx="3745524" cy="19782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New Crimes (Crime on the net) – Computer as a tools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25091" y="5574323"/>
            <a:ext cx="2993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Traditional Crimes (Off line)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053254" y="3050931"/>
            <a:ext cx="0" cy="117377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69378" y="2497015"/>
            <a:ext cx="7007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New Crimes to enable Old Crimes – Computer related with a crime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03138" y="6066765"/>
            <a:ext cx="28328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 err="1"/>
              <a:t>Diadaptasi</a:t>
            </a:r>
            <a:r>
              <a:rPr lang="en-AU" sz="1000" dirty="0"/>
              <a:t> </a:t>
            </a:r>
            <a:r>
              <a:rPr lang="en-AU" sz="1000" dirty="0" err="1"/>
              <a:t>dari</a:t>
            </a:r>
            <a:r>
              <a:rPr lang="en-AU" sz="1000" dirty="0"/>
              <a:t> </a:t>
            </a:r>
            <a:r>
              <a:rPr lang="en-AU" sz="1000" dirty="0" err="1"/>
              <a:t>presentasi</a:t>
            </a:r>
            <a:r>
              <a:rPr lang="en-AU" sz="1000" dirty="0"/>
              <a:t> </a:t>
            </a:r>
            <a:r>
              <a:rPr lang="en-AU" sz="1000" dirty="0" err="1"/>
              <a:t>Dr.</a:t>
            </a:r>
            <a:r>
              <a:rPr lang="en-AU" sz="1000" dirty="0"/>
              <a:t> </a:t>
            </a:r>
            <a:r>
              <a:rPr lang="en-AU" sz="1000" dirty="0" err="1"/>
              <a:t>Edmon</a:t>
            </a:r>
            <a:r>
              <a:rPr lang="en-AU" sz="1000" dirty="0"/>
              <a:t> </a:t>
            </a:r>
            <a:r>
              <a:rPr lang="en-AU" sz="1000" dirty="0" err="1"/>
              <a:t>Makarim</a:t>
            </a:r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424301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World Cyber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371608"/>
            <a:ext cx="3385038" cy="2787162"/>
          </a:xfrm>
          <a:ln w="12700"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marL="114300" indent="0">
              <a:buNone/>
            </a:pPr>
            <a:r>
              <a:rPr lang="en-AU" b="1" dirty="0"/>
              <a:t>Singapura</a:t>
            </a:r>
            <a:r>
              <a:rPr lang="en-AU" dirty="0"/>
              <a:t> (</a:t>
            </a:r>
            <a:r>
              <a:rPr lang="en-AU" sz="1700" dirty="0">
                <a:hlinkClick r:id="rId2"/>
              </a:rPr>
              <a:t>https://sso.agc.gov.sg/Browse/Act/Current/All/0?PageSize=0</a:t>
            </a:r>
            <a:r>
              <a:rPr lang="en-AU" dirty="0"/>
              <a:t>):</a:t>
            </a:r>
          </a:p>
          <a:p>
            <a:r>
              <a:rPr lang="en-AU" sz="1800" dirty="0"/>
              <a:t>Electronic Transaction Act</a:t>
            </a:r>
          </a:p>
          <a:p>
            <a:r>
              <a:rPr lang="en-AU" sz="1800" b="1" dirty="0"/>
              <a:t>Computer Misuse</a:t>
            </a:r>
          </a:p>
          <a:p>
            <a:r>
              <a:rPr lang="en-AU" sz="1800" b="1" dirty="0"/>
              <a:t>Cybersecurity Act</a:t>
            </a:r>
          </a:p>
          <a:p>
            <a:r>
              <a:rPr lang="en-AU" sz="1800" dirty="0"/>
              <a:t>Film Act</a:t>
            </a:r>
          </a:p>
          <a:p>
            <a:r>
              <a:rPr lang="en-AU" sz="1800" dirty="0"/>
              <a:t>Broadcasting Authority Act</a:t>
            </a:r>
          </a:p>
          <a:p>
            <a:r>
              <a:rPr lang="en-AU" sz="1800" dirty="0"/>
              <a:t>Public Entertainment Act</a:t>
            </a:r>
          </a:p>
          <a:p>
            <a:r>
              <a:rPr lang="en-AU" sz="1800" dirty="0"/>
              <a:t>Banking Act</a:t>
            </a:r>
          </a:p>
          <a:p>
            <a:r>
              <a:rPr lang="en-AU" sz="1800" dirty="0"/>
              <a:t>Evidence Act</a:t>
            </a:r>
          </a:p>
          <a:p>
            <a:r>
              <a:rPr lang="en-AU" sz="1800" dirty="0"/>
              <a:t>Unfair Contract Terms Act</a:t>
            </a:r>
          </a:p>
          <a:p>
            <a:r>
              <a:rPr lang="en-AU" sz="1800" b="1" dirty="0"/>
              <a:t>Protection from Harassment Act (POHA) </a:t>
            </a:r>
          </a:p>
          <a:p>
            <a:pPr marL="411480" lvl="1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205654" y="1365746"/>
            <a:ext cx="3871546" cy="278716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AU" b="1" dirty="0"/>
              <a:t>Malaysia</a:t>
            </a:r>
            <a:r>
              <a:rPr lang="en-AU" dirty="0"/>
              <a:t> (</a:t>
            </a:r>
            <a:r>
              <a:rPr lang="en-AU" sz="1900" dirty="0">
                <a:hlinkClick r:id="rId3"/>
              </a:rPr>
              <a:t>http://www.agc.gov.my/agcportal/index.php?r=portal2/lom&amp;menu_id=b21XYmExVUhFOE4wempZdE1vNUVKdz09</a:t>
            </a:r>
            <a:r>
              <a:rPr lang="en-AU" dirty="0"/>
              <a:t>):</a:t>
            </a:r>
          </a:p>
          <a:p>
            <a:r>
              <a:rPr lang="en-AU" sz="1600" dirty="0"/>
              <a:t>Digital Signature Act</a:t>
            </a:r>
          </a:p>
          <a:p>
            <a:r>
              <a:rPr lang="en-AU" sz="1600" dirty="0"/>
              <a:t>Computer Crimes Act</a:t>
            </a:r>
          </a:p>
          <a:p>
            <a:r>
              <a:rPr lang="en-AU" sz="1600" dirty="0"/>
              <a:t>Communications and Multimedia Act</a:t>
            </a:r>
          </a:p>
          <a:p>
            <a:r>
              <a:rPr lang="en-AU" sz="1600" dirty="0"/>
              <a:t>Copyright Act</a:t>
            </a:r>
          </a:p>
          <a:p>
            <a:r>
              <a:rPr lang="en-AU" sz="1600" dirty="0"/>
              <a:t>Personal Data Protection</a:t>
            </a:r>
          </a:p>
          <a:p>
            <a:r>
              <a:rPr lang="en-AU" sz="1600" dirty="0"/>
              <a:t>Internal Security Act</a:t>
            </a:r>
          </a:p>
          <a:p>
            <a:r>
              <a:rPr lang="en-AU" sz="1600" dirty="0"/>
              <a:t>Films (Censorship) Act</a:t>
            </a:r>
          </a:p>
          <a:p>
            <a:r>
              <a:rPr lang="en-AU" sz="1600" dirty="0"/>
              <a:t>Electronic Commerce Act 2006 </a:t>
            </a:r>
          </a:p>
          <a:p>
            <a:r>
              <a:rPr lang="en-AU" sz="1600" dirty="0"/>
              <a:t>Electronic Government Activities Act 2007 </a:t>
            </a:r>
          </a:p>
          <a:p>
            <a:r>
              <a:rPr lang="en-AU" sz="1600" dirty="0"/>
              <a:t>Payment Systems Act 2003 </a:t>
            </a:r>
          </a:p>
          <a:p>
            <a:r>
              <a:rPr lang="en-AU" sz="1600" dirty="0"/>
              <a:t>Telemedicine Act 1997</a:t>
            </a:r>
          </a:p>
          <a:p>
            <a:r>
              <a:rPr lang="en-AU" sz="1600" dirty="0"/>
              <a:t>Penal Code (including Chapter on terrorism &amp; cyber-terrorism)</a:t>
            </a:r>
          </a:p>
          <a:p>
            <a:endParaRPr lang="en-AU" sz="1800" dirty="0"/>
          </a:p>
          <a:p>
            <a:pPr marL="411480" lvl="1" indent="0">
              <a:buFont typeface="Arial" pitchFamily="34" charset="0"/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205654" y="4481146"/>
            <a:ext cx="3871546" cy="2297723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AU" b="1" dirty="0"/>
              <a:t>USA </a:t>
            </a:r>
          </a:p>
          <a:p>
            <a:pPr marL="114300" indent="0">
              <a:buNone/>
            </a:pPr>
            <a:r>
              <a:rPr lang="en-AU" sz="1300" dirty="0"/>
              <a:t>(</a:t>
            </a:r>
            <a:r>
              <a:rPr lang="en-AU" sz="1300" dirty="0">
                <a:hlinkClick r:id="rId4"/>
              </a:rPr>
              <a:t>https://www.congress.gov/search?q=%7B%22source%22%3A%22legislation%22%7D</a:t>
            </a:r>
            <a:r>
              <a:rPr lang="en-AU" sz="1300" dirty="0"/>
              <a:t>)</a:t>
            </a:r>
          </a:p>
          <a:p>
            <a:r>
              <a:rPr lang="en-AU" sz="1700" dirty="0"/>
              <a:t>Electronic Signature Standards Act</a:t>
            </a:r>
            <a:endParaRPr lang="en-AU" sz="1700" b="1" dirty="0"/>
          </a:p>
          <a:p>
            <a:r>
              <a:rPr lang="en-AU" sz="1700" dirty="0"/>
              <a:t>Remote Transactions Parity Act</a:t>
            </a:r>
            <a:endParaRPr lang="en-AU" sz="1700" b="1" dirty="0"/>
          </a:p>
          <a:p>
            <a:r>
              <a:rPr lang="en-AU" sz="1700" dirty="0"/>
              <a:t>Online Privacy Act</a:t>
            </a:r>
          </a:p>
          <a:p>
            <a:r>
              <a:rPr lang="en-AU" sz="1700" dirty="0"/>
              <a:t>Cyber Privacy Fortification Act of 2017</a:t>
            </a:r>
          </a:p>
          <a:p>
            <a:r>
              <a:rPr lang="en-AU" sz="1700" dirty="0"/>
              <a:t>Email Privacy Act</a:t>
            </a:r>
          </a:p>
          <a:p>
            <a:r>
              <a:rPr lang="en-AU" sz="1700" dirty="0"/>
              <a:t>Social Media Privacy Protection and Consumer Rights Act</a:t>
            </a:r>
          </a:p>
          <a:p>
            <a:r>
              <a:rPr lang="en-AU" sz="1700" dirty="0"/>
              <a:t>International Communications Privacy Act</a:t>
            </a:r>
          </a:p>
          <a:p>
            <a:r>
              <a:rPr lang="en-AU" sz="1700" dirty="0"/>
              <a:t>Electronic Message Preservation Act of 2017</a:t>
            </a:r>
          </a:p>
          <a:p>
            <a:r>
              <a:rPr lang="en-AU" sz="1700" dirty="0"/>
              <a:t>Electronic Signature Standards Act of 2017</a:t>
            </a:r>
          </a:p>
          <a:p>
            <a:r>
              <a:rPr lang="en-AU" sz="1700" dirty="0"/>
              <a:t>Cyber VICTIM Ac</a:t>
            </a:r>
          </a:p>
          <a:p>
            <a:r>
              <a:rPr lang="en-AU" sz="1700" dirty="0"/>
              <a:t>Cyber </a:t>
            </a:r>
            <a:r>
              <a:rPr lang="en-AU" sz="1700" dirty="0" err="1"/>
              <a:t>Defense</a:t>
            </a:r>
            <a:r>
              <a:rPr lang="en-AU" sz="1700" dirty="0"/>
              <a:t> National Guard Act</a:t>
            </a:r>
          </a:p>
          <a:p>
            <a:r>
              <a:rPr lang="en-AU" sz="1700" dirty="0"/>
              <a:t>Computer Fraud and Abuse Act</a:t>
            </a:r>
          </a:p>
          <a:p>
            <a:r>
              <a:rPr lang="en-AU" sz="1700" dirty="0"/>
              <a:t>Wiretap Act</a:t>
            </a:r>
          </a:p>
          <a:p>
            <a:r>
              <a:rPr lang="en-AU" sz="1700" dirty="0"/>
              <a:t>Network Crime Statutes</a:t>
            </a:r>
          </a:p>
          <a:p>
            <a:pPr lvl="1"/>
            <a:endParaRPr lang="en-AU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1" y="4481146"/>
            <a:ext cx="3385038" cy="223617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AU" b="1" dirty="0"/>
              <a:t>Australia</a:t>
            </a:r>
            <a:r>
              <a:rPr lang="en-AU" dirty="0"/>
              <a:t> </a:t>
            </a:r>
            <a:r>
              <a:rPr lang="en-AU" sz="1200" dirty="0"/>
              <a:t>(</a:t>
            </a:r>
            <a:r>
              <a:rPr lang="en-AU" sz="1200" dirty="0">
                <a:hlinkClick r:id="rId5"/>
              </a:rPr>
              <a:t>https://www.legislation.gov.au/</a:t>
            </a:r>
            <a:r>
              <a:rPr lang="en-AU" sz="1200" dirty="0"/>
              <a:t>):</a:t>
            </a:r>
          </a:p>
          <a:p>
            <a:r>
              <a:rPr lang="en-AU" sz="1400" dirty="0"/>
              <a:t>Electronic Transaction Act</a:t>
            </a:r>
          </a:p>
          <a:p>
            <a:r>
              <a:rPr lang="en-AU" sz="1400" dirty="0"/>
              <a:t>Privacy Act</a:t>
            </a:r>
          </a:p>
          <a:p>
            <a:r>
              <a:rPr lang="en-AU" sz="1400" dirty="0"/>
              <a:t>Crimes Act</a:t>
            </a:r>
          </a:p>
          <a:p>
            <a:r>
              <a:rPr lang="en-AU" sz="1400" dirty="0"/>
              <a:t>Enhancing Online Safety Act</a:t>
            </a:r>
          </a:p>
          <a:p>
            <a:r>
              <a:rPr lang="en-AU" sz="1400" dirty="0"/>
              <a:t>Broadcasting Services Acts</a:t>
            </a:r>
          </a:p>
          <a:p>
            <a:pPr marL="411480" lvl="1" indent="0">
              <a:buFont typeface="Arial" pitchFamily="34" charset="0"/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12" name="Rectangle 11"/>
          <p:cNvSpPr/>
          <p:nvPr/>
        </p:nvSpPr>
        <p:spPr>
          <a:xfrm>
            <a:off x="1925526" y="3947746"/>
            <a:ext cx="2409092" cy="810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Indonesia: UU ITE, UU Telekomunikasi, UU MLA</a:t>
            </a:r>
          </a:p>
        </p:txBody>
      </p:sp>
    </p:spTree>
    <p:extLst>
      <p:ext uri="{BB962C8B-B14F-4D97-AF65-F5344CB8AC3E}">
        <p14:creationId xmlns:p14="http://schemas.microsoft.com/office/powerpoint/2010/main" val="3743602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Characteristics of Cybercrime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71500" indent="-457200">
              <a:buFont typeface="+mj-lt"/>
              <a:buAutoNum type="arabicPeriod"/>
            </a:pPr>
            <a:r>
              <a:rPr lang="en-AU" dirty="0"/>
              <a:t>Crime coverage</a:t>
            </a:r>
          </a:p>
          <a:p>
            <a:pPr lvl="1"/>
            <a:r>
              <a:rPr lang="en-AU" dirty="0"/>
              <a:t>G</a:t>
            </a:r>
            <a:r>
              <a:rPr lang="id-ID" dirty="0"/>
              <a:t>lobal</a:t>
            </a:r>
            <a:endParaRPr lang="en-AU" dirty="0"/>
          </a:p>
          <a:p>
            <a:pPr lvl="1"/>
            <a:r>
              <a:rPr lang="en-AU" dirty="0"/>
              <a:t>Trans border/transnational</a:t>
            </a:r>
          </a:p>
          <a:p>
            <a:pPr marL="114300" indent="0">
              <a:buNone/>
            </a:pPr>
            <a:r>
              <a:rPr lang="id-ID" dirty="0"/>
              <a:t> </a:t>
            </a:r>
          </a:p>
          <a:p>
            <a:pPr marL="114300" indent="0">
              <a:buNone/>
            </a:pPr>
            <a:r>
              <a:rPr lang="id-ID" dirty="0"/>
              <a:t>2.    </a:t>
            </a:r>
            <a:r>
              <a:rPr lang="en-AU" dirty="0"/>
              <a:t>Crime nature</a:t>
            </a:r>
            <a:endParaRPr lang="id-ID" dirty="0"/>
          </a:p>
          <a:p>
            <a:pPr lvl="1"/>
            <a:r>
              <a:rPr lang="en-AU" dirty="0"/>
              <a:t>Ubiquitous</a:t>
            </a:r>
            <a:endParaRPr lang="en-AU" dirty="0">
              <a:solidFill>
                <a:schemeClr val="accent5"/>
              </a:solidFill>
            </a:endParaRPr>
          </a:p>
          <a:p>
            <a:pPr lvl="1"/>
            <a:r>
              <a:rPr lang="en-AU" dirty="0"/>
              <a:t>N</a:t>
            </a:r>
            <a:r>
              <a:rPr lang="id-ID" dirty="0"/>
              <a:t>on-violence</a:t>
            </a:r>
            <a:endParaRPr lang="en-AU" dirty="0"/>
          </a:p>
          <a:p>
            <a:pPr lvl="1"/>
            <a:endParaRPr lang="id-ID" dirty="0"/>
          </a:p>
          <a:p>
            <a:pPr marL="114300" indent="0">
              <a:buNone/>
            </a:pPr>
            <a:r>
              <a:rPr lang="id-ID" dirty="0"/>
              <a:t>3.    </a:t>
            </a:r>
            <a:r>
              <a:rPr lang="en-AU" dirty="0"/>
              <a:t>Perpetrators</a:t>
            </a:r>
            <a:endParaRPr lang="id-ID" dirty="0"/>
          </a:p>
          <a:p>
            <a:pPr lvl="1"/>
            <a:r>
              <a:rPr lang="en-AU" dirty="0"/>
              <a:t>U</a:t>
            </a:r>
            <a:r>
              <a:rPr lang="id-ID" dirty="0"/>
              <a:t>niversal</a:t>
            </a:r>
            <a:endParaRPr lang="en-AU" dirty="0"/>
          </a:p>
          <a:p>
            <a:pPr lvl="1"/>
            <a:r>
              <a:rPr lang="en-AU" dirty="0"/>
              <a:t>A</a:t>
            </a:r>
            <a:r>
              <a:rPr lang="id-ID" dirty="0"/>
              <a:t>nonymous</a:t>
            </a:r>
            <a:endParaRPr lang="en-AU" dirty="0"/>
          </a:p>
          <a:p>
            <a:pPr marL="114300" indent="0">
              <a:buNone/>
            </a:pPr>
            <a:endParaRPr lang="en-AU" dirty="0"/>
          </a:p>
          <a:p>
            <a:pPr marL="114300" indent="0">
              <a:buNone/>
            </a:pPr>
            <a:r>
              <a:rPr lang="id-ID" dirty="0"/>
              <a:t>4.    </a:t>
            </a:r>
            <a:r>
              <a:rPr lang="en-AU" dirty="0"/>
              <a:t>Crime motif</a:t>
            </a:r>
            <a:endParaRPr lang="id-ID" dirty="0"/>
          </a:p>
          <a:p>
            <a:pPr lvl="1"/>
            <a:r>
              <a:rPr lang="en-AU" dirty="0"/>
              <a:t>Complex</a:t>
            </a:r>
          </a:p>
          <a:p>
            <a:pPr marL="114300" indent="0">
              <a:buNone/>
            </a:pPr>
            <a:br>
              <a:rPr lang="id-ID" dirty="0"/>
            </a:br>
            <a:r>
              <a:rPr lang="id-ID" dirty="0"/>
              <a:t>5.    </a:t>
            </a:r>
            <a:r>
              <a:rPr lang="en-AU" dirty="0"/>
              <a:t>Impact</a:t>
            </a:r>
            <a:endParaRPr lang="id-ID" dirty="0">
              <a:solidFill>
                <a:schemeClr val="accent5"/>
              </a:solidFill>
            </a:endParaRPr>
          </a:p>
          <a:p>
            <a:pPr lvl="1"/>
            <a:r>
              <a:rPr lang="en-AU" dirty="0"/>
              <a:t>Multiplier effects</a:t>
            </a:r>
          </a:p>
        </p:txBody>
      </p:sp>
    </p:spTree>
    <p:extLst>
      <p:ext uri="{BB962C8B-B14F-4D97-AF65-F5344CB8AC3E}">
        <p14:creationId xmlns:p14="http://schemas.microsoft.com/office/powerpoint/2010/main" val="741500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Penyelenggara</a:t>
            </a:r>
            <a:r>
              <a:rPr lang="en-AU" dirty="0"/>
              <a:t> </a:t>
            </a:r>
            <a:r>
              <a:rPr lang="en-AU" dirty="0" err="1"/>
              <a:t>Sistem</a:t>
            </a:r>
            <a:r>
              <a:rPr lang="en-AU" dirty="0"/>
              <a:t> </a:t>
            </a:r>
            <a:r>
              <a:rPr lang="en-AU" dirty="0" err="1"/>
              <a:t>Elektronik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lvl="1" indent="0">
              <a:buClr>
                <a:schemeClr val="accent1"/>
              </a:buClr>
              <a:buNone/>
            </a:pPr>
            <a:endParaRPr lang="fi-FI" b="1" dirty="0"/>
          </a:p>
          <a:p>
            <a:pPr marL="114300" lvl="1" indent="0">
              <a:buClr>
                <a:schemeClr val="accent1"/>
              </a:buClr>
              <a:buNone/>
            </a:pPr>
            <a:r>
              <a:rPr lang="fi-FI" b="1" dirty="0"/>
              <a:t>UU No 19 Tahun 2016, Pasal 1 Point 6a </a:t>
            </a:r>
          </a:p>
          <a:p>
            <a:pPr marL="342900" lvl="1">
              <a:buClr>
                <a:schemeClr val="accent1"/>
              </a:buClr>
            </a:pPr>
            <a:r>
              <a:rPr lang="en-AU" dirty="0" err="1"/>
              <a:t>Penyelenggara</a:t>
            </a:r>
            <a:r>
              <a:rPr lang="en-AU" dirty="0"/>
              <a:t> </a:t>
            </a:r>
            <a:r>
              <a:rPr lang="en-AU" dirty="0" err="1"/>
              <a:t>Sistem</a:t>
            </a:r>
            <a:r>
              <a:rPr lang="en-AU" dirty="0"/>
              <a:t> </a:t>
            </a:r>
            <a:r>
              <a:rPr lang="en-AU" dirty="0" err="1"/>
              <a:t>Elektronik</a:t>
            </a:r>
            <a:r>
              <a:rPr lang="en-AU" dirty="0"/>
              <a:t> </a:t>
            </a:r>
            <a:r>
              <a:rPr lang="en-AU" dirty="0" err="1"/>
              <a:t>adalah</a:t>
            </a:r>
            <a:endParaRPr lang="en-AU" dirty="0"/>
          </a:p>
          <a:p>
            <a:pPr marL="708660" lvl="2">
              <a:buClr>
                <a:schemeClr val="accent1"/>
              </a:buClr>
            </a:pPr>
            <a:r>
              <a:rPr lang="en-AU" dirty="0" err="1"/>
              <a:t>setiap</a:t>
            </a:r>
            <a:r>
              <a:rPr lang="en-AU" dirty="0"/>
              <a:t> Orang, </a:t>
            </a:r>
            <a:r>
              <a:rPr lang="en-AU" dirty="0" err="1"/>
              <a:t>penyelenggara</a:t>
            </a:r>
            <a:r>
              <a:rPr lang="en-AU" dirty="0"/>
              <a:t> </a:t>
            </a:r>
            <a:r>
              <a:rPr lang="en-AU" dirty="0" err="1"/>
              <a:t>negara</a:t>
            </a:r>
            <a:r>
              <a:rPr lang="en-AU" dirty="0"/>
              <a:t>, </a:t>
            </a:r>
            <a:r>
              <a:rPr lang="en-AU" dirty="0" err="1"/>
              <a:t>Badan</a:t>
            </a:r>
            <a:r>
              <a:rPr lang="en-AU" dirty="0"/>
              <a:t> Usaha, </a:t>
            </a:r>
            <a:r>
              <a:rPr lang="en-AU" dirty="0" err="1"/>
              <a:t>dan</a:t>
            </a:r>
            <a:r>
              <a:rPr lang="en-AU" dirty="0"/>
              <a:t> </a:t>
            </a:r>
            <a:r>
              <a:rPr lang="en-AU" dirty="0" err="1"/>
              <a:t>masyarakat</a:t>
            </a:r>
            <a:r>
              <a:rPr lang="en-AU" dirty="0"/>
              <a:t> </a:t>
            </a:r>
          </a:p>
          <a:p>
            <a:pPr marL="708660" lvl="2">
              <a:buClr>
                <a:schemeClr val="accent1"/>
              </a:buClr>
            </a:pPr>
            <a:r>
              <a:rPr lang="en-AU" dirty="0"/>
              <a:t>yang </a:t>
            </a:r>
            <a:r>
              <a:rPr lang="en-AU" dirty="0" err="1"/>
              <a:t>menyediakan</a:t>
            </a:r>
            <a:r>
              <a:rPr lang="en-AU" dirty="0"/>
              <a:t>, </a:t>
            </a:r>
            <a:r>
              <a:rPr lang="en-AU" dirty="0" err="1"/>
              <a:t>mengelola</a:t>
            </a:r>
            <a:r>
              <a:rPr lang="en-AU" dirty="0"/>
              <a:t>, </a:t>
            </a:r>
            <a:r>
              <a:rPr lang="en-AU" dirty="0" err="1"/>
              <a:t>dan</a:t>
            </a:r>
            <a:r>
              <a:rPr lang="en-AU" dirty="0"/>
              <a:t>/</a:t>
            </a:r>
            <a:r>
              <a:rPr lang="en-AU" dirty="0" err="1"/>
              <a:t>atau</a:t>
            </a:r>
            <a:r>
              <a:rPr lang="en-AU" dirty="0"/>
              <a:t> </a:t>
            </a:r>
            <a:r>
              <a:rPr lang="en-AU" dirty="0" err="1"/>
              <a:t>mengoperasikan</a:t>
            </a:r>
            <a:r>
              <a:rPr lang="en-AU" dirty="0"/>
              <a:t> </a:t>
            </a:r>
            <a:r>
              <a:rPr lang="en-AU" dirty="0" err="1"/>
              <a:t>Sistem</a:t>
            </a:r>
            <a:r>
              <a:rPr lang="en-AU" dirty="0"/>
              <a:t> </a:t>
            </a:r>
            <a:r>
              <a:rPr lang="en-AU" dirty="0" err="1"/>
              <a:t>Elektronik</a:t>
            </a:r>
            <a:r>
              <a:rPr lang="en-AU" dirty="0"/>
              <a:t>, </a:t>
            </a:r>
          </a:p>
          <a:p>
            <a:pPr marL="708660" lvl="2">
              <a:buClr>
                <a:schemeClr val="accent1"/>
              </a:buClr>
            </a:pPr>
            <a:r>
              <a:rPr lang="en-AU" dirty="0" err="1"/>
              <a:t>baik</a:t>
            </a:r>
            <a:r>
              <a:rPr lang="en-AU" dirty="0"/>
              <a:t> </a:t>
            </a:r>
            <a:r>
              <a:rPr lang="en-AU" dirty="0" err="1"/>
              <a:t>secara</a:t>
            </a:r>
            <a:r>
              <a:rPr lang="en-AU" dirty="0"/>
              <a:t> </a:t>
            </a:r>
            <a:r>
              <a:rPr lang="en-AU" dirty="0" err="1"/>
              <a:t>sendiri-sendiri</a:t>
            </a:r>
            <a:r>
              <a:rPr lang="en-AU" dirty="0"/>
              <a:t> </a:t>
            </a:r>
            <a:r>
              <a:rPr lang="en-AU" dirty="0" err="1"/>
              <a:t>maupun</a:t>
            </a:r>
            <a:r>
              <a:rPr lang="en-AU" dirty="0"/>
              <a:t> </a:t>
            </a:r>
            <a:r>
              <a:rPr lang="en-AU" dirty="0" err="1"/>
              <a:t>bersama-sama</a:t>
            </a:r>
            <a:r>
              <a:rPr lang="en-AU" dirty="0"/>
              <a:t> </a:t>
            </a:r>
          </a:p>
          <a:p>
            <a:pPr marL="708660" lvl="2">
              <a:buClr>
                <a:schemeClr val="accent1"/>
              </a:buClr>
            </a:pPr>
            <a:r>
              <a:rPr lang="en-AU" dirty="0" err="1"/>
              <a:t>kepada</a:t>
            </a:r>
            <a:r>
              <a:rPr lang="en-AU" dirty="0"/>
              <a:t> </a:t>
            </a:r>
            <a:r>
              <a:rPr lang="en-AU" dirty="0" err="1"/>
              <a:t>pengguna</a:t>
            </a:r>
            <a:r>
              <a:rPr lang="en-AU" dirty="0"/>
              <a:t> </a:t>
            </a:r>
            <a:r>
              <a:rPr lang="en-AU" dirty="0" err="1"/>
              <a:t>sistem</a:t>
            </a:r>
            <a:r>
              <a:rPr lang="en-AU" dirty="0"/>
              <a:t> </a:t>
            </a:r>
            <a:r>
              <a:rPr lang="en-AU" dirty="0" err="1"/>
              <a:t>Elektronik</a:t>
            </a:r>
            <a:r>
              <a:rPr lang="en-AU" dirty="0"/>
              <a:t> </a:t>
            </a:r>
            <a:r>
              <a:rPr lang="en-AU" dirty="0" err="1"/>
              <a:t>untuk</a:t>
            </a:r>
            <a:r>
              <a:rPr lang="en-AU" dirty="0"/>
              <a:t> </a:t>
            </a:r>
            <a:r>
              <a:rPr lang="en-AU" dirty="0" err="1"/>
              <a:t>keperluan</a:t>
            </a:r>
            <a:r>
              <a:rPr lang="en-AU" dirty="0"/>
              <a:t> </a:t>
            </a:r>
            <a:r>
              <a:rPr lang="fi-FI" dirty="0"/>
              <a:t>dirinya dan/atau keperluan pihak lain.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52958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Extra Territorial Jurisdiction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AU" b="1" u="sng" dirty="0" err="1"/>
              <a:t>Pasal</a:t>
            </a:r>
            <a:r>
              <a:rPr lang="en-AU" b="1" u="sng" dirty="0"/>
              <a:t> 2</a:t>
            </a:r>
          </a:p>
          <a:p>
            <a:pPr marL="114300" indent="0">
              <a:buNone/>
            </a:pPr>
            <a:r>
              <a:rPr lang="en-AU" dirty="0" err="1"/>
              <a:t>Undang-Undang</a:t>
            </a:r>
            <a:r>
              <a:rPr lang="en-AU" dirty="0"/>
              <a:t> </a:t>
            </a:r>
            <a:r>
              <a:rPr lang="en-AU" dirty="0" err="1"/>
              <a:t>ini</a:t>
            </a:r>
            <a:r>
              <a:rPr lang="en-AU" dirty="0"/>
              <a:t> </a:t>
            </a:r>
            <a:r>
              <a:rPr lang="en-AU" dirty="0" err="1"/>
              <a:t>berlaku</a:t>
            </a:r>
            <a:r>
              <a:rPr lang="en-AU" dirty="0"/>
              <a:t> </a:t>
            </a:r>
            <a:r>
              <a:rPr lang="en-AU" dirty="0" err="1"/>
              <a:t>untuk</a:t>
            </a:r>
            <a:r>
              <a:rPr lang="en-AU" dirty="0"/>
              <a:t>:</a:t>
            </a:r>
          </a:p>
          <a:p>
            <a:pPr>
              <a:buFontTx/>
              <a:buChar char="-"/>
            </a:pPr>
            <a:r>
              <a:rPr lang="en-AU" dirty="0" err="1"/>
              <a:t>setiap</a:t>
            </a:r>
            <a:r>
              <a:rPr lang="en-AU" dirty="0"/>
              <a:t> orang yang </a:t>
            </a:r>
            <a:r>
              <a:rPr lang="en-AU" dirty="0" err="1"/>
              <a:t>melakukan</a:t>
            </a:r>
            <a:r>
              <a:rPr lang="en-AU" dirty="0"/>
              <a:t> </a:t>
            </a:r>
            <a:r>
              <a:rPr lang="en-AU" dirty="0" err="1"/>
              <a:t>perbuatan</a:t>
            </a:r>
            <a:r>
              <a:rPr lang="en-AU" dirty="0"/>
              <a:t> </a:t>
            </a:r>
            <a:r>
              <a:rPr lang="en-AU" dirty="0" err="1"/>
              <a:t>hukum</a:t>
            </a:r>
            <a:r>
              <a:rPr lang="en-AU" dirty="0"/>
              <a:t> </a:t>
            </a:r>
            <a:r>
              <a:rPr lang="en-AU" dirty="0" err="1"/>
              <a:t>sebagaimana</a:t>
            </a:r>
            <a:r>
              <a:rPr lang="en-AU" dirty="0"/>
              <a:t> </a:t>
            </a:r>
            <a:r>
              <a:rPr lang="en-AU" dirty="0" err="1"/>
              <a:t>diatur</a:t>
            </a:r>
            <a:r>
              <a:rPr lang="en-AU" dirty="0"/>
              <a:t> </a:t>
            </a:r>
            <a:r>
              <a:rPr lang="en-AU" dirty="0" err="1"/>
              <a:t>dalam</a:t>
            </a:r>
            <a:r>
              <a:rPr lang="en-AU" dirty="0"/>
              <a:t> </a:t>
            </a:r>
            <a:r>
              <a:rPr lang="en-AU" dirty="0" err="1"/>
              <a:t>Undang-Undang</a:t>
            </a:r>
            <a:r>
              <a:rPr lang="en-AU" dirty="0"/>
              <a:t> </a:t>
            </a:r>
            <a:r>
              <a:rPr lang="en-AU" dirty="0" err="1"/>
              <a:t>ini</a:t>
            </a:r>
            <a:endParaRPr lang="en-AU" dirty="0"/>
          </a:p>
          <a:p>
            <a:pPr>
              <a:buFontTx/>
              <a:buChar char="-"/>
            </a:pPr>
            <a:r>
              <a:rPr lang="en-AU" dirty="0" err="1"/>
              <a:t>Baik</a:t>
            </a:r>
            <a:r>
              <a:rPr lang="en-AU" dirty="0"/>
              <a:t> yang </a:t>
            </a:r>
            <a:r>
              <a:rPr lang="en-AU" dirty="0" err="1"/>
              <a:t>berada</a:t>
            </a:r>
            <a:r>
              <a:rPr lang="en-AU" dirty="0"/>
              <a:t> di </a:t>
            </a:r>
            <a:r>
              <a:rPr lang="en-AU" dirty="0" err="1"/>
              <a:t>wilayah</a:t>
            </a:r>
            <a:r>
              <a:rPr lang="en-AU" dirty="0"/>
              <a:t> </a:t>
            </a:r>
            <a:r>
              <a:rPr lang="en-AU" dirty="0" err="1"/>
              <a:t>hukum</a:t>
            </a:r>
            <a:r>
              <a:rPr lang="en-AU" dirty="0"/>
              <a:t> Indonesia </a:t>
            </a:r>
            <a:r>
              <a:rPr lang="en-AU" dirty="0" err="1"/>
              <a:t>maupun</a:t>
            </a:r>
            <a:r>
              <a:rPr lang="en-AU" dirty="0"/>
              <a:t> di </a:t>
            </a:r>
            <a:r>
              <a:rPr lang="en-AU" dirty="0" err="1"/>
              <a:t>luar</a:t>
            </a:r>
            <a:r>
              <a:rPr lang="en-AU" dirty="0"/>
              <a:t> </a:t>
            </a:r>
            <a:r>
              <a:rPr lang="en-AU" dirty="0" err="1"/>
              <a:t>wilayah</a:t>
            </a:r>
            <a:r>
              <a:rPr lang="en-AU" dirty="0"/>
              <a:t> </a:t>
            </a:r>
            <a:r>
              <a:rPr lang="en-AU" dirty="0" err="1"/>
              <a:t>hukum</a:t>
            </a:r>
            <a:r>
              <a:rPr lang="en-AU" dirty="0"/>
              <a:t> Indonesia</a:t>
            </a:r>
          </a:p>
          <a:p>
            <a:pPr>
              <a:buFontTx/>
              <a:buChar char="-"/>
            </a:pPr>
            <a:r>
              <a:rPr lang="en-AU" dirty="0"/>
              <a:t>Yang </a:t>
            </a:r>
            <a:r>
              <a:rPr lang="en-AU" dirty="0" err="1"/>
              <a:t>memiliki</a:t>
            </a:r>
            <a:r>
              <a:rPr lang="en-AU" dirty="0"/>
              <a:t> </a:t>
            </a:r>
            <a:r>
              <a:rPr lang="en-AU" dirty="0" err="1"/>
              <a:t>akibat</a:t>
            </a:r>
            <a:r>
              <a:rPr lang="en-AU" dirty="0"/>
              <a:t> </a:t>
            </a:r>
            <a:r>
              <a:rPr lang="en-AU" dirty="0" err="1"/>
              <a:t>hukum</a:t>
            </a:r>
            <a:r>
              <a:rPr lang="en-AU" dirty="0"/>
              <a:t> di </a:t>
            </a:r>
            <a:r>
              <a:rPr lang="en-AU" dirty="0" err="1"/>
              <a:t>wilayah</a:t>
            </a:r>
            <a:r>
              <a:rPr lang="en-AU" dirty="0"/>
              <a:t> </a:t>
            </a:r>
            <a:r>
              <a:rPr lang="en-AU" dirty="0" err="1"/>
              <a:t>hukum</a:t>
            </a:r>
            <a:r>
              <a:rPr lang="en-AU" dirty="0"/>
              <a:t> Indonesia </a:t>
            </a:r>
            <a:r>
              <a:rPr lang="en-AU" dirty="0" err="1"/>
              <a:t>dan</a:t>
            </a:r>
            <a:r>
              <a:rPr lang="en-AU" dirty="0"/>
              <a:t>/</a:t>
            </a:r>
            <a:r>
              <a:rPr lang="en-AU" dirty="0" err="1"/>
              <a:t>atau</a:t>
            </a:r>
            <a:r>
              <a:rPr lang="en-AU" dirty="0"/>
              <a:t> di </a:t>
            </a:r>
            <a:r>
              <a:rPr lang="en-AU" dirty="0" err="1"/>
              <a:t>luar</a:t>
            </a:r>
            <a:r>
              <a:rPr lang="en-AU" dirty="0"/>
              <a:t> </a:t>
            </a:r>
            <a:r>
              <a:rPr lang="en-AU" dirty="0" err="1"/>
              <a:t>wilayah</a:t>
            </a:r>
            <a:r>
              <a:rPr lang="en-AU" dirty="0"/>
              <a:t> </a:t>
            </a:r>
            <a:r>
              <a:rPr lang="en-AU" dirty="0" err="1"/>
              <a:t>hukum</a:t>
            </a:r>
            <a:r>
              <a:rPr lang="en-AU" dirty="0"/>
              <a:t> Indonesia </a:t>
            </a:r>
            <a:r>
              <a:rPr lang="en-AU" dirty="0" err="1"/>
              <a:t>dan</a:t>
            </a:r>
            <a:r>
              <a:rPr lang="en-AU" dirty="0"/>
              <a:t> </a:t>
            </a:r>
            <a:r>
              <a:rPr lang="en-AU" dirty="0" err="1"/>
              <a:t>merugikan</a:t>
            </a:r>
            <a:r>
              <a:rPr lang="en-AU" dirty="0"/>
              <a:t> </a:t>
            </a:r>
            <a:r>
              <a:rPr lang="en-AU" dirty="0" err="1"/>
              <a:t>kepentingan</a:t>
            </a:r>
            <a:r>
              <a:rPr lang="en-AU" dirty="0"/>
              <a:t> Indonesia</a:t>
            </a:r>
          </a:p>
        </p:txBody>
      </p:sp>
    </p:spTree>
    <p:extLst>
      <p:ext uri="{BB962C8B-B14F-4D97-AF65-F5344CB8AC3E}">
        <p14:creationId xmlns:p14="http://schemas.microsoft.com/office/powerpoint/2010/main" val="1320758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Content Related Offence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727938" cy="4800600"/>
          </a:xfrm>
          <a:ln w="12700"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 marL="114300" indent="0" algn="ctr">
              <a:buNone/>
            </a:pPr>
            <a:r>
              <a:rPr lang="en-AU" sz="2300" b="1" u="sng" dirty="0" err="1"/>
              <a:t>Perbuatan</a:t>
            </a:r>
            <a:r>
              <a:rPr lang="en-AU" sz="2300" b="1" u="sng" dirty="0"/>
              <a:t> </a:t>
            </a:r>
            <a:r>
              <a:rPr lang="en-AU" sz="2300" b="1" u="sng" dirty="0" err="1"/>
              <a:t>Dilarang</a:t>
            </a:r>
            <a:endParaRPr lang="en-AU" sz="2300" b="1" u="sng" dirty="0"/>
          </a:p>
          <a:p>
            <a:pPr marL="114300" indent="0">
              <a:buNone/>
            </a:pPr>
            <a:endParaRPr lang="en-AU" sz="2300" b="1" dirty="0"/>
          </a:p>
          <a:p>
            <a:pPr marL="114300" indent="0">
              <a:buNone/>
            </a:pPr>
            <a:r>
              <a:rPr lang="en-AU" sz="2300" b="1" dirty="0" err="1"/>
              <a:t>Pasal</a:t>
            </a:r>
            <a:r>
              <a:rPr lang="en-AU" sz="2300" b="1" dirty="0"/>
              <a:t> 27</a:t>
            </a:r>
          </a:p>
          <a:p>
            <a:r>
              <a:rPr lang="sv-SE" dirty="0"/>
              <a:t>Setiap Orang </a:t>
            </a:r>
          </a:p>
          <a:p>
            <a:r>
              <a:rPr lang="sv-SE" dirty="0"/>
              <a:t>Dengan sengaja dan tanpa hak</a:t>
            </a:r>
          </a:p>
          <a:p>
            <a:r>
              <a:rPr lang="en-AU" dirty="0" err="1"/>
              <a:t>Mendistribusikan</a:t>
            </a:r>
            <a:r>
              <a:rPr lang="en-AU" dirty="0"/>
              <a:t> </a:t>
            </a:r>
            <a:r>
              <a:rPr lang="en-AU" dirty="0" err="1"/>
              <a:t>dan</a:t>
            </a:r>
            <a:r>
              <a:rPr lang="en-AU" dirty="0"/>
              <a:t>/</a:t>
            </a:r>
            <a:r>
              <a:rPr lang="en-AU" dirty="0" err="1"/>
              <a:t>atau</a:t>
            </a:r>
            <a:r>
              <a:rPr lang="en-AU" dirty="0"/>
              <a:t> </a:t>
            </a:r>
            <a:r>
              <a:rPr lang="en-AU" dirty="0" err="1"/>
              <a:t>mentransmisikan</a:t>
            </a:r>
            <a:r>
              <a:rPr lang="en-AU" dirty="0"/>
              <a:t> </a:t>
            </a:r>
            <a:r>
              <a:rPr lang="en-AU" dirty="0" err="1"/>
              <a:t>dan</a:t>
            </a:r>
            <a:r>
              <a:rPr lang="en-AU" dirty="0"/>
              <a:t>/</a:t>
            </a:r>
            <a:r>
              <a:rPr lang="en-AU" dirty="0" err="1"/>
              <a:t>atau</a:t>
            </a:r>
            <a:r>
              <a:rPr lang="en-AU" dirty="0"/>
              <a:t> </a:t>
            </a:r>
            <a:r>
              <a:rPr lang="en-AU" dirty="0" err="1"/>
              <a:t>membuat</a:t>
            </a:r>
            <a:r>
              <a:rPr lang="en-AU" dirty="0"/>
              <a:t> </a:t>
            </a:r>
            <a:r>
              <a:rPr lang="en-AU" dirty="0" err="1"/>
              <a:t>dapat</a:t>
            </a:r>
            <a:r>
              <a:rPr lang="en-AU" dirty="0"/>
              <a:t> </a:t>
            </a:r>
            <a:r>
              <a:rPr lang="en-AU" dirty="0" err="1"/>
              <a:t>diaksesnya</a:t>
            </a:r>
            <a:r>
              <a:rPr lang="en-AU" dirty="0"/>
              <a:t> </a:t>
            </a:r>
            <a:r>
              <a:rPr lang="en-AU" dirty="0" err="1"/>
              <a:t>Informasi</a:t>
            </a:r>
            <a:r>
              <a:rPr lang="en-AU" dirty="0"/>
              <a:t> </a:t>
            </a:r>
            <a:r>
              <a:rPr lang="en-AU" dirty="0" err="1"/>
              <a:t>Elektronik</a:t>
            </a:r>
            <a:r>
              <a:rPr lang="en-AU" dirty="0"/>
              <a:t> </a:t>
            </a:r>
            <a:r>
              <a:rPr lang="en-AU" dirty="0" err="1"/>
              <a:t>dan</a:t>
            </a:r>
            <a:r>
              <a:rPr lang="en-AU" dirty="0"/>
              <a:t>/</a:t>
            </a:r>
            <a:r>
              <a:rPr lang="en-AU" dirty="0" err="1"/>
              <a:t>atau</a:t>
            </a:r>
            <a:r>
              <a:rPr lang="en-AU" dirty="0"/>
              <a:t> </a:t>
            </a:r>
            <a:r>
              <a:rPr lang="en-AU" dirty="0" err="1"/>
              <a:t>Dokumen</a:t>
            </a:r>
            <a:r>
              <a:rPr lang="en-AU" dirty="0"/>
              <a:t> </a:t>
            </a:r>
            <a:r>
              <a:rPr lang="en-AU" dirty="0" err="1"/>
              <a:t>Elektronik</a:t>
            </a:r>
            <a:r>
              <a:rPr lang="en-AU" dirty="0"/>
              <a:t> </a:t>
            </a:r>
          </a:p>
          <a:p>
            <a:r>
              <a:rPr lang="en-AU" dirty="0"/>
              <a:t>Yang </a:t>
            </a:r>
            <a:r>
              <a:rPr lang="en-AU" dirty="0" err="1"/>
              <a:t>memiliki</a:t>
            </a:r>
            <a:r>
              <a:rPr lang="en-AU" dirty="0"/>
              <a:t> </a:t>
            </a:r>
            <a:r>
              <a:rPr lang="en-AU" dirty="0" err="1"/>
              <a:t>muatan</a:t>
            </a:r>
            <a:endParaRPr lang="en-AU" dirty="0"/>
          </a:p>
          <a:p>
            <a:pPr lvl="1"/>
            <a:r>
              <a:rPr lang="en-AU" dirty="0"/>
              <a:t>Ayat 1: </a:t>
            </a:r>
            <a:r>
              <a:rPr lang="en-AU" dirty="0" err="1"/>
              <a:t>melanggar</a:t>
            </a:r>
            <a:r>
              <a:rPr lang="en-AU" dirty="0"/>
              <a:t> </a:t>
            </a:r>
            <a:r>
              <a:rPr lang="en-AU" dirty="0" err="1"/>
              <a:t>kesusilaan</a:t>
            </a:r>
            <a:endParaRPr lang="en-AU" dirty="0"/>
          </a:p>
          <a:p>
            <a:pPr lvl="1"/>
            <a:r>
              <a:rPr lang="en-AU" dirty="0"/>
              <a:t>Ayat 2: </a:t>
            </a:r>
            <a:r>
              <a:rPr lang="en-AU" dirty="0" err="1"/>
              <a:t>perjudian</a:t>
            </a:r>
            <a:endParaRPr lang="en-AU" dirty="0"/>
          </a:p>
          <a:p>
            <a:pPr lvl="1"/>
            <a:r>
              <a:rPr lang="en-AU" dirty="0"/>
              <a:t>Ayat 3: </a:t>
            </a:r>
            <a:r>
              <a:rPr lang="en-AU" dirty="0" err="1"/>
              <a:t>penghinaan</a:t>
            </a:r>
            <a:r>
              <a:rPr lang="en-AU" dirty="0"/>
              <a:t> </a:t>
            </a:r>
            <a:r>
              <a:rPr lang="en-AU" dirty="0" err="1"/>
              <a:t>dan</a:t>
            </a:r>
            <a:r>
              <a:rPr lang="en-AU" dirty="0"/>
              <a:t>/</a:t>
            </a:r>
            <a:r>
              <a:rPr lang="en-AU" dirty="0" err="1"/>
              <a:t>atau</a:t>
            </a:r>
            <a:r>
              <a:rPr lang="en-AU" dirty="0"/>
              <a:t> </a:t>
            </a:r>
            <a:r>
              <a:rPr lang="en-AU" dirty="0" err="1"/>
              <a:t>pencemaran</a:t>
            </a:r>
            <a:r>
              <a:rPr lang="en-AU" dirty="0"/>
              <a:t> </a:t>
            </a:r>
            <a:r>
              <a:rPr lang="en-AU" dirty="0" err="1"/>
              <a:t>nama</a:t>
            </a:r>
            <a:r>
              <a:rPr lang="en-AU" dirty="0"/>
              <a:t> </a:t>
            </a:r>
            <a:r>
              <a:rPr lang="en-AU" dirty="0" err="1"/>
              <a:t>baik</a:t>
            </a:r>
            <a:endParaRPr lang="en-AU" dirty="0"/>
          </a:p>
          <a:p>
            <a:pPr lvl="1"/>
            <a:r>
              <a:rPr lang="en-AU" dirty="0"/>
              <a:t>Ayat 4: </a:t>
            </a:r>
            <a:r>
              <a:rPr lang="en-AU" dirty="0" err="1"/>
              <a:t>pemerasan</a:t>
            </a:r>
            <a:r>
              <a:rPr lang="en-AU" dirty="0"/>
              <a:t> </a:t>
            </a:r>
            <a:r>
              <a:rPr lang="en-AU" dirty="0" err="1"/>
              <a:t>dan</a:t>
            </a:r>
            <a:r>
              <a:rPr lang="en-AU" dirty="0"/>
              <a:t>/</a:t>
            </a:r>
            <a:r>
              <a:rPr lang="en-AU" dirty="0" err="1"/>
              <a:t>atau</a:t>
            </a:r>
            <a:r>
              <a:rPr lang="en-AU" dirty="0"/>
              <a:t> </a:t>
            </a:r>
            <a:r>
              <a:rPr lang="en-AU" dirty="0" err="1"/>
              <a:t>pengancaman</a:t>
            </a:r>
            <a:r>
              <a:rPr lang="en-AU" dirty="0"/>
              <a:t>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78215" y="1600200"/>
            <a:ext cx="3727938" cy="480060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Font typeface="Arial" pitchFamily="34" charset="0"/>
              <a:buNone/>
            </a:pPr>
            <a:r>
              <a:rPr lang="en-AU" sz="2000" b="1" u="sng" dirty="0" err="1"/>
              <a:t>Pidana</a:t>
            </a:r>
            <a:endParaRPr lang="en-AU" sz="2000" b="1" u="sng" dirty="0"/>
          </a:p>
          <a:p>
            <a:pPr marL="114300" indent="0">
              <a:buFont typeface="Arial" pitchFamily="34" charset="0"/>
              <a:buNone/>
            </a:pPr>
            <a:endParaRPr lang="en-AU" sz="2300" b="1" dirty="0"/>
          </a:p>
          <a:p>
            <a:pPr marL="114300" indent="0" algn="ctr">
              <a:buFont typeface="Arial" pitchFamily="34" charset="0"/>
              <a:buNone/>
            </a:pPr>
            <a:r>
              <a:rPr lang="en-AU" sz="2300" b="1" dirty="0"/>
              <a:t>UU No 19 </a:t>
            </a:r>
            <a:r>
              <a:rPr lang="en-AU" sz="2300" b="1" dirty="0" err="1"/>
              <a:t>Tahun</a:t>
            </a:r>
            <a:r>
              <a:rPr lang="en-AU" sz="2300" b="1" dirty="0"/>
              <a:t> 2016: </a:t>
            </a:r>
            <a:r>
              <a:rPr lang="en-AU" sz="2300" b="1" dirty="0" err="1"/>
              <a:t>Pasal</a:t>
            </a:r>
            <a:r>
              <a:rPr lang="en-AU" sz="2300" b="1" dirty="0"/>
              <a:t> 45 </a:t>
            </a:r>
            <a:r>
              <a:rPr lang="en-AU" sz="2300" b="1" dirty="0" err="1"/>
              <a:t>ayat</a:t>
            </a:r>
            <a:r>
              <a:rPr lang="en-AU" sz="2300" b="1" dirty="0"/>
              <a:t> (1-4)</a:t>
            </a:r>
          </a:p>
          <a:p>
            <a:pPr marL="114300" indent="0">
              <a:buFont typeface="Arial" pitchFamily="34" charset="0"/>
              <a:buNone/>
            </a:pPr>
            <a:endParaRPr lang="en-AU" sz="2300" b="1" u="sng" dirty="0"/>
          </a:p>
          <a:p>
            <a:pPr marL="114300" indent="0">
              <a:buFont typeface="Arial" pitchFamily="34" charset="0"/>
              <a:buNone/>
            </a:pPr>
            <a:r>
              <a:rPr lang="en-AU" sz="2000" dirty="0" err="1"/>
              <a:t>Pidana</a:t>
            </a:r>
            <a:r>
              <a:rPr lang="en-AU" sz="2000" dirty="0"/>
              <a:t> </a:t>
            </a:r>
            <a:r>
              <a:rPr lang="en-AU" sz="2000" dirty="0" err="1"/>
              <a:t>penjara</a:t>
            </a:r>
            <a:r>
              <a:rPr lang="en-AU" sz="2000" dirty="0"/>
              <a:t> paling lama 6 </a:t>
            </a:r>
            <a:r>
              <a:rPr lang="en-AU" sz="2000" dirty="0" err="1"/>
              <a:t>tahun</a:t>
            </a:r>
            <a:r>
              <a:rPr lang="en-AU" sz="2000" dirty="0"/>
              <a:t> </a:t>
            </a:r>
            <a:r>
              <a:rPr lang="en-AU" sz="2000" dirty="0" err="1"/>
              <a:t>dan</a:t>
            </a:r>
            <a:r>
              <a:rPr lang="en-AU" sz="2000" dirty="0"/>
              <a:t> </a:t>
            </a:r>
            <a:r>
              <a:rPr lang="en-AU" sz="2000" dirty="0" err="1"/>
              <a:t>atau</a:t>
            </a:r>
            <a:r>
              <a:rPr lang="en-AU" sz="2000" dirty="0"/>
              <a:t> </a:t>
            </a:r>
            <a:r>
              <a:rPr lang="en-AU" sz="2000" dirty="0" err="1"/>
              <a:t>denda</a:t>
            </a:r>
            <a:r>
              <a:rPr lang="en-AU" sz="2000" dirty="0"/>
              <a:t> paling </a:t>
            </a:r>
            <a:r>
              <a:rPr lang="en-AU" sz="2000" dirty="0" err="1"/>
              <a:t>banyak</a:t>
            </a:r>
            <a:r>
              <a:rPr lang="en-AU" sz="2000" dirty="0"/>
              <a:t> 1 </a:t>
            </a:r>
            <a:r>
              <a:rPr lang="en-AU" sz="2000" dirty="0" err="1"/>
              <a:t>milyar</a:t>
            </a:r>
            <a:r>
              <a:rPr lang="en-AU" sz="2000" dirty="0"/>
              <a:t> </a:t>
            </a:r>
            <a:r>
              <a:rPr lang="en-AU" sz="2000" dirty="0" err="1"/>
              <a:t>untuk</a:t>
            </a:r>
            <a:r>
              <a:rPr lang="en-AU" sz="2000" dirty="0"/>
              <a:t> Ayat 1-2 </a:t>
            </a:r>
            <a:r>
              <a:rPr lang="en-AU" sz="2000" dirty="0" err="1"/>
              <a:t>dan</a:t>
            </a:r>
            <a:r>
              <a:rPr lang="en-AU" sz="2000" dirty="0"/>
              <a:t> 4, </a:t>
            </a:r>
            <a:r>
              <a:rPr lang="en-AU" sz="2000" dirty="0" err="1"/>
              <a:t>untuk</a:t>
            </a:r>
            <a:r>
              <a:rPr lang="en-AU" sz="2000" dirty="0"/>
              <a:t> Ayat 3 </a:t>
            </a:r>
            <a:r>
              <a:rPr lang="en-AU" sz="2000" dirty="0" err="1"/>
              <a:t>pidana</a:t>
            </a:r>
            <a:r>
              <a:rPr lang="en-AU" sz="2000" dirty="0"/>
              <a:t> </a:t>
            </a:r>
            <a:r>
              <a:rPr lang="en-AU" sz="2000" dirty="0" err="1"/>
              <a:t>penjara</a:t>
            </a:r>
            <a:r>
              <a:rPr lang="en-AU" sz="2000" dirty="0"/>
              <a:t> paling lama 4 </a:t>
            </a:r>
            <a:r>
              <a:rPr lang="en-AU" sz="2000" dirty="0" err="1"/>
              <a:t>tahun</a:t>
            </a:r>
            <a:r>
              <a:rPr lang="en-AU" sz="2000" dirty="0"/>
              <a:t> </a:t>
            </a:r>
            <a:r>
              <a:rPr lang="en-AU" sz="2000" dirty="0" err="1"/>
              <a:t>dan</a:t>
            </a:r>
            <a:r>
              <a:rPr lang="en-AU" sz="2000" dirty="0"/>
              <a:t> </a:t>
            </a:r>
            <a:r>
              <a:rPr lang="en-AU" sz="2000" dirty="0" err="1"/>
              <a:t>atau</a:t>
            </a:r>
            <a:r>
              <a:rPr lang="en-AU" sz="2000" dirty="0"/>
              <a:t> </a:t>
            </a:r>
            <a:r>
              <a:rPr lang="en-AU" sz="2000" dirty="0" err="1"/>
              <a:t>denda</a:t>
            </a:r>
            <a:r>
              <a:rPr lang="en-AU" sz="2000" dirty="0"/>
              <a:t> paling </a:t>
            </a:r>
            <a:r>
              <a:rPr lang="en-AU" sz="2000" dirty="0" err="1"/>
              <a:t>banyak</a:t>
            </a:r>
            <a:r>
              <a:rPr lang="en-AU" sz="2000" dirty="0"/>
              <a:t> 750 </a:t>
            </a:r>
            <a:r>
              <a:rPr lang="en-AU" sz="2000" dirty="0" err="1"/>
              <a:t>juta</a:t>
            </a:r>
            <a:endParaRPr lang="en-AU" sz="2000" dirty="0"/>
          </a:p>
          <a:p>
            <a:pPr marL="114300" indent="0" algn="ctr">
              <a:buNone/>
            </a:pPr>
            <a:endParaRPr lang="en-AU" sz="2300" b="1" dirty="0"/>
          </a:p>
          <a:p>
            <a:pPr marL="114300" indent="0" algn="ctr">
              <a:buNone/>
            </a:pPr>
            <a:r>
              <a:rPr lang="en-AU" sz="2300" b="1" dirty="0"/>
              <a:t>UU No 11 </a:t>
            </a:r>
            <a:r>
              <a:rPr lang="en-AU" sz="2300" b="1" dirty="0" err="1"/>
              <a:t>Tahun</a:t>
            </a:r>
            <a:r>
              <a:rPr lang="en-AU" sz="2300" b="1" dirty="0"/>
              <a:t> 2008: </a:t>
            </a:r>
            <a:r>
              <a:rPr lang="en-AU" sz="2300" b="1" dirty="0" err="1"/>
              <a:t>Pasal</a:t>
            </a:r>
            <a:r>
              <a:rPr lang="en-AU" sz="2300" b="1" dirty="0"/>
              <a:t> 45 </a:t>
            </a:r>
            <a:r>
              <a:rPr lang="en-AU" sz="2300" b="1" dirty="0" err="1"/>
              <a:t>ayat</a:t>
            </a:r>
            <a:r>
              <a:rPr lang="en-AU" sz="2300" b="1" dirty="0"/>
              <a:t> (1)</a:t>
            </a:r>
          </a:p>
          <a:p>
            <a:pPr marL="114300" indent="0">
              <a:buNone/>
            </a:pPr>
            <a:endParaRPr lang="en-AU" sz="2300" b="1" u="sng" dirty="0"/>
          </a:p>
          <a:p>
            <a:pPr marL="114300" indent="0">
              <a:buNone/>
            </a:pPr>
            <a:r>
              <a:rPr lang="en-AU" sz="2000" dirty="0" err="1"/>
              <a:t>Pidana</a:t>
            </a:r>
            <a:r>
              <a:rPr lang="en-AU" sz="2000" dirty="0"/>
              <a:t> </a:t>
            </a:r>
            <a:r>
              <a:rPr lang="en-AU" sz="2000" dirty="0" err="1"/>
              <a:t>penjara</a:t>
            </a:r>
            <a:r>
              <a:rPr lang="en-AU" sz="2000" dirty="0"/>
              <a:t> paling lama 6 </a:t>
            </a:r>
            <a:r>
              <a:rPr lang="en-AU" sz="2000" dirty="0" err="1"/>
              <a:t>tahun</a:t>
            </a:r>
            <a:r>
              <a:rPr lang="en-AU" sz="2000" dirty="0"/>
              <a:t> </a:t>
            </a:r>
            <a:r>
              <a:rPr lang="en-AU" sz="2000" dirty="0" err="1"/>
              <a:t>dan</a:t>
            </a:r>
            <a:r>
              <a:rPr lang="en-AU" sz="2000" dirty="0"/>
              <a:t> </a:t>
            </a:r>
            <a:r>
              <a:rPr lang="en-AU" sz="2000" dirty="0" err="1"/>
              <a:t>atau</a:t>
            </a:r>
            <a:r>
              <a:rPr lang="en-AU" sz="2000" dirty="0"/>
              <a:t> </a:t>
            </a:r>
            <a:r>
              <a:rPr lang="en-AU" sz="2000" dirty="0" err="1"/>
              <a:t>denda</a:t>
            </a:r>
            <a:r>
              <a:rPr lang="en-AU" sz="2000" dirty="0"/>
              <a:t> paling </a:t>
            </a:r>
            <a:r>
              <a:rPr lang="en-AU" sz="2000" dirty="0" err="1"/>
              <a:t>banyak</a:t>
            </a:r>
            <a:r>
              <a:rPr lang="en-AU" sz="2000" dirty="0"/>
              <a:t> 1 </a:t>
            </a:r>
            <a:r>
              <a:rPr lang="en-AU" sz="2000" dirty="0" err="1"/>
              <a:t>milyar</a:t>
            </a:r>
            <a:endParaRPr lang="en-AU" sz="2000" dirty="0"/>
          </a:p>
          <a:p>
            <a:pPr marL="114300" indent="0">
              <a:buFont typeface="Arial" pitchFamily="34" charset="0"/>
              <a:buNone/>
            </a:pP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980790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AU" dirty="0"/>
              <a:t>“</a:t>
            </a:r>
            <a:r>
              <a:rPr lang="en-AU" dirty="0" err="1"/>
              <a:t>mendistribusikan</a:t>
            </a:r>
            <a:r>
              <a:rPr lang="en-AU" dirty="0"/>
              <a:t>” </a:t>
            </a:r>
            <a:r>
              <a:rPr lang="en-AU" dirty="0" err="1"/>
              <a:t>adalah</a:t>
            </a:r>
            <a:r>
              <a:rPr lang="en-AU" dirty="0"/>
              <a:t> </a:t>
            </a:r>
            <a:r>
              <a:rPr lang="en-AU" dirty="0" err="1"/>
              <a:t>mengirimkan</a:t>
            </a:r>
            <a:r>
              <a:rPr lang="en-AU" dirty="0"/>
              <a:t> </a:t>
            </a:r>
            <a:r>
              <a:rPr lang="en-AU" dirty="0" err="1"/>
              <a:t>dan</a:t>
            </a:r>
            <a:r>
              <a:rPr lang="en-AU" dirty="0"/>
              <a:t>/</a:t>
            </a:r>
            <a:r>
              <a:rPr lang="en-AU" dirty="0" err="1"/>
              <a:t>atau</a:t>
            </a:r>
            <a:r>
              <a:rPr lang="en-AU" dirty="0"/>
              <a:t> </a:t>
            </a:r>
            <a:r>
              <a:rPr lang="en-AU" dirty="0" err="1"/>
              <a:t>menyebarkan</a:t>
            </a:r>
            <a:r>
              <a:rPr lang="en-AU" dirty="0"/>
              <a:t> </a:t>
            </a:r>
            <a:r>
              <a:rPr lang="en-AU" dirty="0" err="1"/>
              <a:t>Informasi</a:t>
            </a:r>
            <a:r>
              <a:rPr lang="en-AU" dirty="0"/>
              <a:t> </a:t>
            </a:r>
            <a:r>
              <a:rPr lang="en-AU" dirty="0" err="1"/>
              <a:t>Elektronik</a:t>
            </a:r>
            <a:r>
              <a:rPr lang="en-AU" dirty="0"/>
              <a:t> </a:t>
            </a:r>
            <a:r>
              <a:rPr lang="en-AU" dirty="0" err="1"/>
              <a:t>dan</a:t>
            </a:r>
            <a:r>
              <a:rPr lang="en-AU" dirty="0"/>
              <a:t>/</a:t>
            </a:r>
            <a:r>
              <a:rPr lang="en-AU" dirty="0" err="1"/>
              <a:t>atau</a:t>
            </a:r>
            <a:r>
              <a:rPr lang="en-AU" dirty="0"/>
              <a:t> </a:t>
            </a:r>
            <a:r>
              <a:rPr lang="en-AU" dirty="0" err="1"/>
              <a:t>Dokumen</a:t>
            </a:r>
            <a:r>
              <a:rPr lang="en-AU" dirty="0"/>
              <a:t> </a:t>
            </a:r>
            <a:r>
              <a:rPr lang="en-AU" dirty="0" err="1"/>
              <a:t>Elektronik</a:t>
            </a:r>
            <a:r>
              <a:rPr lang="en-AU" dirty="0"/>
              <a:t> </a:t>
            </a:r>
            <a:r>
              <a:rPr lang="en-AU" dirty="0" err="1"/>
              <a:t>kepada</a:t>
            </a:r>
            <a:r>
              <a:rPr lang="en-AU" dirty="0"/>
              <a:t> </a:t>
            </a:r>
            <a:r>
              <a:rPr lang="en-AU" dirty="0" err="1"/>
              <a:t>banyak</a:t>
            </a:r>
            <a:r>
              <a:rPr lang="en-AU" dirty="0"/>
              <a:t> Orang </a:t>
            </a:r>
            <a:r>
              <a:rPr lang="en-AU" dirty="0" err="1"/>
              <a:t>atau</a:t>
            </a:r>
            <a:r>
              <a:rPr lang="en-AU" dirty="0"/>
              <a:t> </a:t>
            </a:r>
            <a:r>
              <a:rPr lang="en-AU" dirty="0" err="1"/>
              <a:t>berbagai</a:t>
            </a:r>
            <a:r>
              <a:rPr lang="en-AU" dirty="0"/>
              <a:t> </a:t>
            </a:r>
            <a:r>
              <a:rPr lang="en-AU" dirty="0" err="1"/>
              <a:t>pihak</a:t>
            </a:r>
            <a:r>
              <a:rPr lang="en-AU" dirty="0"/>
              <a:t> </a:t>
            </a:r>
            <a:r>
              <a:rPr lang="en-AU" dirty="0" err="1"/>
              <a:t>melalui</a:t>
            </a:r>
            <a:r>
              <a:rPr lang="en-AU" dirty="0"/>
              <a:t> </a:t>
            </a:r>
            <a:r>
              <a:rPr lang="en-AU" dirty="0" err="1"/>
              <a:t>Sistem</a:t>
            </a:r>
            <a:r>
              <a:rPr lang="en-AU" dirty="0"/>
              <a:t> </a:t>
            </a:r>
            <a:r>
              <a:rPr lang="en-AU" dirty="0" err="1"/>
              <a:t>Elektronik</a:t>
            </a:r>
            <a:r>
              <a:rPr lang="en-AU" dirty="0"/>
              <a:t>.</a:t>
            </a:r>
          </a:p>
          <a:p>
            <a:pPr lvl="1"/>
            <a:r>
              <a:rPr lang="nn-NO" dirty="0"/>
              <a:t>“mentransmisikan” adalah mengirimkan Informasi Elektronik dan/atau Dokumen </a:t>
            </a:r>
            <a:r>
              <a:rPr lang="fi-FI" dirty="0"/>
              <a:t>Elektronik yang ditujukan kepada satu pihak lain </a:t>
            </a:r>
            <a:r>
              <a:rPr lang="en-AU" dirty="0" err="1"/>
              <a:t>melalui</a:t>
            </a:r>
            <a:r>
              <a:rPr lang="en-AU" dirty="0"/>
              <a:t> </a:t>
            </a:r>
            <a:r>
              <a:rPr lang="en-AU" dirty="0" err="1"/>
              <a:t>Sistem</a:t>
            </a:r>
            <a:r>
              <a:rPr lang="en-AU" dirty="0"/>
              <a:t> </a:t>
            </a:r>
            <a:r>
              <a:rPr lang="en-AU" dirty="0" err="1"/>
              <a:t>Elektronik</a:t>
            </a:r>
            <a:r>
              <a:rPr lang="en-AU" dirty="0"/>
              <a:t>.</a:t>
            </a:r>
          </a:p>
          <a:p>
            <a:pPr lvl="1"/>
            <a:r>
              <a:rPr lang="en-AU" dirty="0"/>
              <a:t>“</a:t>
            </a:r>
            <a:r>
              <a:rPr lang="en-AU" dirty="0" err="1"/>
              <a:t>membuat</a:t>
            </a:r>
            <a:r>
              <a:rPr lang="en-AU" dirty="0"/>
              <a:t> </a:t>
            </a:r>
            <a:r>
              <a:rPr lang="en-AU" dirty="0" err="1"/>
              <a:t>dapat</a:t>
            </a:r>
            <a:r>
              <a:rPr lang="en-AU" dirty="0"/>
              <a:t> </a:t>
            </a:r>
            <a:r>
              <a:rPr lang="en-AU" dirty="0" err="1"/>
              <a:t>diakses</a:t>
            </a:r>
            <a:r>
              <a:rPr lang="en-AU" dirty="0"/>
              <a:t>” </a:t>
            </a:r>
            <a:r>
              <a:rPr lang="fi-FI" dirty="0"/>
              <a:t>adalah semua perbuatan lain selain mendistribusikan </a:t>
            </a:r>
            <a:r>
              <a:rPr lang="nn-NO" dirty="0"/>
              <a:t>dan mentransmisikan melalui Sistem Elektronik yang </a:t>
            </a:r>
            <a:r>
              <a:rPr lang="en-AU" dirty="0" err="1"/>
              <a:t>menyebabkan</a:t>
            </a:r>
            <a:r>
              <a:rPr lang="en-AU" dirty="0"/>
              <a:t> </a:t>
            </a:r>
            <a:r>
              <a:rPr lang="en-AU" dirty="0" err="1"/>
              <a:t>Informasi</a:t>
            </a:r>
            <a:r>
              <a:rPr lang="en-AU" dirty="0"/>
              <a:t> </a:t>
            </a:r>
            <a:r>
              <a:rPr lang="en-AU" dirty="0" err="1"/>
              <a:t>Elektronik</a:t>
            </a:r>
            <a:r>
              <a:rPr lang="en-AU" dirty="0"/>
              <a:t> </a:t>
            </a:r>
            <a:r>
              <a:rPr lang="en-AU" dirty="0" err="1"/>
              <a:t>dan</a:t>
            </a:r>
            <a:r>
              <a:rPr lang="en-AU" dirty="0"/>
              <a:t>/</a:t>
            </a:r>
            <a:r>
              <a:rPr lang="en-AU" dirty="0" err="1"/>
              <a:t>atau</a:t>
            </a:r>
            <a:r>
              <a:rPr lang="en-AU" dirty="0"/>
              <a:t> </a:t>
            </a:r>
            <a:r>
              <a:rPr lang="en-AU" dirty="0" err="1"/>
              <a:t>Dokumen</a:t>
            </a:r>
            <a:r>
              <a:rPr lang="en-AU" dirty="0"/>
              <a:t> </a:t>
            </a:r>
            <a:r>
              <a:rPr lang="en-AU" dirty="0" err="1"/>
              <a:t>Elektronik</a:t>
            </a:r>
            <a:r>
              <a:rPr lang="en-AU" dirty="0"/>
              <a:t> </a:t>
            </a:r>
            <a:r>
              <a:rPr lang="en-AU" dirty="0" err="1"/>
              <a:t>dapat</a:t>
            </a:r>
            <a:r>
              <a:rPr lang="en-AU" dirty="0"/>
              <a:t> </a:t>
            </a:r>
            <a:r>
              <a:rPr lang="en-AU" dirty="0" err="1"/>
              <a:t>diketahui</a:t>
            </a:r>
            <a:r>
              <a:rPr lang="en-AU" dirty="0"/>
              <a:t> </a:t>
            </a:r>
            <a:r>
              <a:rPr lang="en-AU" dirty="0" err="1"/>
              <a:t>pihak</a:t>
            </a:r>
            <a:r>
              <a:rPr lang="en-AU" dirty="0"/>
              <a:t> lain </a:t>
            </a:r>
            <a:r>
              <a:rPr lang="en-AU" dirty="0" err="1"/>
              <a:t>atau</a:t>
            </a:r>
            <a:r>
              <a:rPr lang="en-AU" dirty="0"/>
              <a:t> </a:t>
            </a:r>
            <a:r>
              <a:rPr lang="en-AU" dirty="0" err="1"/>
              <a:t>publik</a:t>
            </a:r>
            <a:r>
              <a:rPr lang="en-AU" dirty="0"/>
              <a:t>. (UU No19 </a:t>
            </a:r>
            <a:r>
              <a:rPr lang="en-AU" dirty="0" err="1"/>
              <a:t>Tahun</a:t>
            </a:r>
            <a:r>
              <a:rPr lang="en-AU" dirty="0"/>
              <a:t> 2016, </a:t>
            </a:r>
            <a:r>
              <a:rPr lang="en-AU" dirty="0" err="1"/>
              <a:t>Penjelasan</a:t>
            </a:r>
            <a:r>
              <a:rPr lang="en-AU" dirty="0"/>
              <a:t> </a:t>
            </a:r>
            <a:r>
              <a:rPr lang="en-AU" dirty="0" err="1"/>
              <a:t>Pasal</a:t>
            </a:r>
            <a:r>
              <a:rPr lang="en-AU" dirty="0"/>
              <a:t> 27 Ayat 1)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738240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4489</TotalTime>
  <Words>3212</Words>
  <Application>Microsoft Office PowerPoint</Application>
  <PresentationFormat>On-screen Show (4:3)</PresentationFormat>
  <Paragraphs>335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Wingdings</vt:lpstr>
      <vt:lpstr>Adjacency</vt:lpstr>
      <vt:lpstr>Cybercrime dan Cyberlaw #2</vt:lpstr>
      <vt:lpstr>Siber</vt:lpstr>
      <vt:lpstr>PowerPoint Presentation</vt:lpstr>
      <vt:lpstr>World Cyber Law</vt:lpstr>
      <vt:lpstr>Characteristics of Cybercrime</vt:lpstr>
      <vt:lpstr>Penyelenggara Sistem Elektronik</vt:lpstr>
      <vt:lpstr>Extra Territorial Jurisdiction</vt:lpstr>
      <vt:lpstr>Content Related Offence</vt:lpstr>
      <vt:lpstr>PowerPoint Presentation</vt:lpstr>
      <vt:lpstr>Content Related Offence</vt:lpstr>
      <vt:lpstr>Content Related Offence</vt:lpstr>
      <vt:lpstr>illegal Access</vt:lpstr>
      <vt:lpstr>illegal Interception</vt:lpstr>
      <vt:lpstr>Data Interference</vt:lpstr>
      <vt:lpstr>System Interference</vt:lpstr>
      <vt:lpstr>Misuse of Device</vt:lpstr>
      <vt:lpstr>Computer Related Forgery/Fraud</vt:lpstr>
      <vt:lpstr>Foreign Attack</vt:lpstr>
      <vt:lpstr>Peran Pemerintah</vt:lpstr>
      <vt:lpstr>PowerPoint Presentation</vt:lpstr>
      <vt:lpstr>Penyidikan</vt:lpstr>
      <vt:lpstr>PowerPoint Presentation</vt:lpstr>
      <vt:lpstr>PowerPoint Presentation</vt:lpstr>
      <vt:lpstr>PowerPoint Presentation</vt:lpstr>
      <vt:lpstr>Kategorisasi Alat Bukti</vt:lpstr>
      <vt:lpstr>PowerPoint Presentation</vt:lpstr>
      <vt:lpstr>Security vs Privacy</vt:lpstr>
      <vt:lpstr>PowerPoint Presentation</vt:lpstr>
      <vt:lpstr>Referensi</vt:lpstr>
    </vt:vector>
  </TitlesOfParts>
  <Company>BTP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Resha Akbar</dc:creator>
  <cp:lastModifiedBy>NIKEN DWI WAHYU CAHYANI</cp:lastModifiedBy>
  <cp:revision>131</cp:revision>
  <dcterms:created xsi:type="dcterms:W3CDTF">2018-07-30T01:25:37Z</dcterms:created>
  <dcterms:modified xsi:type="dcterms:W3CDTF">2020-08-04T13:08:26Z</dcterms:modified>
</cp:coreProperties>
</file>