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63" r:id="rId5"/>
    <p:sldId id="265" r:id="rId6"/>
    <p:sldId id="262" r:id="rId7"/>
    <p:sldId id="261" r:id="rId8"/>
    <p:sldId id="266" r:id="rId9"/>
    <p:sldId id="257" r:id="rId10"/>
    <p:sldId id="267" r:id="rId11"/>
    <p:sldId id="26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131631"/>
            <a:ext cx="8361229" cy="2098226"/>
          </a:xfrm>
        </p:spPr>
        <p:txBody>
          <a:bodyPr/>
          <a:lstStyle/>
          <a:p>
            <a:r>
              <a:rPr lang="en-ID" b="1" dirty="0"/>
              <a:t>PRAKTIKUM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4" y="3119152"/>
            <a:ext cx="6831673" cy="1086237"/>
          </a:xfrm>
        </p:spPr>
        <p:txBody>
          <a:bodyPr>
            <a:normAutofit/>
          </a:bodyPr>
          <a:lstStyle/>
          <a:p>
            <a:r>
              <a:rPr lang="en-ID" sz="4400" b="1" dirty="0"/>
              <a:t>IMPLEMENTASI ALGORITMA</a:t>
            </a:r>
            <a:endParaRPr lang="en-US" sz="44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1765BC5-5FDB-40E5-A6A1-257DF88FABC9}"/>
              </a:ext>
            </a:extLst>
          </p:cNvPr>
          <p:cNvSpPr txBox="1">
            <a:spLocks/>
          </p:cNvSpPr>
          <p:nvPr/>
        </p:nvSpPr>
        <p:spPr>
          <a:xfrm>
            <a:off x="7997780" y="5217379"/>
            <a:ext cx="2851054" cy="42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sz="1600" u="sng" dirty="0">
                <a:latin typeface="Impact" panose="020B0806030902050204" pitchFamily="34" charset="0"/>
              </a:rPr>
              <a:t>Created by </a:t>
            </a:r>
            <a:r>
              <a:rPr lang="en-ID" sz="1600" u="sng" dirty="0" err="1">
                <a:latin typeface="Impact" panose="020B0806030902050204" pitchFamily="34" charset="0"/>
              </a:rPr>
              <a:t>Asprak</a:t>
            </a:r>
            <a:r>
              <a:rPr lang="en-ID" sz="1600" u="sng" dirty="0">
                <a:latin typeface="Impact" panose="020B0806030902050204" pitchFamily="34" charset="0"/>
              </a:rPr>
              <a:t> IMA 2017</a:t>
            </a:r>
            <a:endParaRPr lang="en-US" sz="1600" u="sng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03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670A-ED56-433E-AAF0-1346276D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5039"/>
            <a:ext cx="9601200" cy="1485900"/>
          </a:xfrm>
        </p:spPr>
        <p:txBody>
          <a:bodyPr/>
          <a:lstStyle/>
          <a:p>
            <a:pPr algn="ctr"/>
            <a:r>
              <a:rPr lang="en-US" b="1" dirty="0"/>
              <a:t>KETENTUAN BUKU 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3C67-9202-4FC7-84E6-AD54CA97F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52659"/>
            <a:ext cx="9601200" cy="5505718"/>
          </a:xfrm>
        </p:spPr>
        <p:txBody>
          <a:bodyPr>
            <a:normAutofit/>
          </a:bodyPr>
          <a:lstStyle/>
          <a:p>
            <a:r>
              <a:rPr lang="en-US" dirty="0"/>
              <a:t>TP </a:t>
            </a:r>
            <a:r>
              <a:rPr lang="en-US" dirty="0" err="1"/>
              <a:t>dibuat</a:t>
            </a:r>
            <a:r>
              <a:rPr lang="en-US" dirty="0"/>
              <a:t> di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b="1" dirty="0" err="1"/>
              <a:t>Bigboss</a:t>
            </a:r>
            <a:r>
              <a:rPr lang="en-US" dirty="0"/>
              <a:t>.</a:t>
            </a:r>
          </a:p>
          <a:p>
            <a:r>
              <a:rPr lang="id-ID" dirty="0"/>
              <a:t>Cover depan</a:t>
            </a:r>
            <a:r>
              <a:rPr lang="en-US" dirty="0"/>
              <a:t>, </a:t>
            </a:r>
            <a:r>
              <a:rPr lang="en-US" b="1" dirty="0"/>
              <a:t>print template Cover </a:t>
            </a:r>
            <a:r>
              <a:rPr lang="en-US" b="1" dirty="0" err="1"/>
              <a:t>Buku</a:t>
            </a:r>
            <a:r>
              <a:rPr lang="en-US" b="1" dirty="0"/>
              <a:t> TP Praktikum </a:t>
            </a:r>
            <a:r>
              <a:rPr lang="en-US" b="1" dirty="0" err="1"/>
              <a:t>Implementasi</a:t>
            </a:r>
            <a:r>
              <a:rPr lang="en-US" b="1" dirty="0"/>
              <a:t> </a:t>
            </a:r>
            <a:r>
              <a:rPr lang="en-US" b="1" dirty="0" err="1"/>
              <a:t>Algoritma</a:t>
            </a:r>
            <a:r>
              <a:rPr lang="en-US" dirty="0"/>
              <a:t>,</a:t>
            </a:r>
          </a:p>
          <a:p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: </a:t>
            </a:r>
            <a:r>
              <a:rPr lang="en-US" b="1" dirty="0" err="1"/>
              <a:t>tulis</a:t>
            </a:r>
            <a:r>
              <a:rPr lang="en-US" b="1" dirty="0"/>
              <a:t> </a:t>
            </a:r>
            <a:r>
              <a:rPr lang="en-US" b="1" dirty="0" err="1"/>
              <a:t>tangan</a:t>
            </a:r>
            <a:r>
              <a:rPr lang="en-US" b="1" dirty="0"/>
              <a:t> </a:t>
            </a:r>
            <a:r>
              <a:rPr lang="en-US" b="1" dirty="0" err="1"/>
              <a:t>peraturan</a:t>
            </a:r>
            <a:r>
              <a:rPr lang="en-US" b="1" dirty="0"/>
              <a:t> Praktikum </a:t>
            </a:r>
            <a:r>
              <a:rPr lang="en-US" b="1" dirty="0" err="1"/>
              <a:t>Implementasi</a:t>
            </a:r>
            <a:r>
              <a:rPr lang="en-US" b="1" dirty="0"/>
              <a:t> </a:t>
            </a:r>
            <a:r>
              <a:rPr lang="en-US" b="1" dirty="0" err="1"/>
              <a:t>Algoritma</a:t>
            </a:r>
            <a:r>
              <a:rPr lang="en-US" dirty="0"/>
              <a:t>,</a:t>
            </a:r>
          </a:p>
          <a:p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: </a:t>
            </a:r>
            <a:r>
              <a:rPr lang="en-US" b="1" dirty="0" err="1"/>
              <a:t>tulis</a:t>
            </a:r>
            <a:r>
              <a:rPr lang="en-US" b="1" dirty="0"/>
              <a:t> </a:t>
            </a:r>
            <a:r>
              <a:rPr lang="en-US" b="1" dirty="0" err="1"/>
              <a:t>tangan</a:t>
            </a:r>
            <a:r>
              <a:rPr lang="en-US" b="1" dirty="0"/>
              <a:t> per</a:t>
            </a:r>
            <a:r>
              <a:rPr lang="id-ID" b="1" dirty="0"/>
              <a:t>aturan </a:t>
            </a:r>
            <a:r>
              <a:rPr lang="en-US" b="1" dirty="0"/>
              <a:t>TP</a:t>
            </a:r>
            <a:r>
              <a:rPr lang="id-ID" b="1" dirty="0"/>
              <a:t> + ditandatangani</a:t>
            </a:r>
            <a:r>
              <a:rPr lang="en-US" dirty="0"/>
              <a:t> (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)</a:t>
            </a:r>
            <a:r>
              <a:rPr lang="id-ID" dirty="0"/>
              <a:t>.</a:t>
            </a:r>
            <a:endParaRPr lang="en-US" dirty="0"/>
          </a:p>
          <a:p>
            <a:pPr marL="0" indent="0">
              <a:buNone/>
            </a:pPr>
            <a:endParaRPr lang="en-ID" sz="1100" dirty="0"/>
          </a:p>
          <a:p>
            <a:r>
              <a:rPr lang="en-ID" dirty="0"/>
              <a:t>WARNA BUKU TP :</a:t>
            </a:r>
          </a:p>
          <a:p>
            <a:pPr marL="0" indent="0">
              <a:buNone/>
            </a:pPr>
            <a:r>
              <a:rPr lang="en-ID" dirty="0"/>
              <a:t>	KELAS 41-01 </a:t>
            </a:r>
            <a:r>
              <a:rPr lang="en-ID" dirty="0">
                <a:sym typeface="Wingdings" panose="05000000000000000000" pitchFamily="2" charset="2"/>
              </a:rPr>
              <a:t> BIRU</a:t>
            </a:r>
          </a:p>
          <a:p>
            <a:pPr marL="0" indent="0">
              <a:buNone/>
            </a:pPr>
            <a:r>
              <a:rPr lang="en-ID" dirty="0">
                <a:sym typeface="Wingdings" panose="05000000000000000000" pitchFamily="2" charset="2"/>
              </a:rPr>
              <a:t>	KELAS 41-02  MERAH</a:t>
            </a:r>
          </a:p>
          <a:p>
            <a:pPr marL="0" indent="0">
              <a:buNone/>
            </a:pPr>
            <a:r>
              <a:rPr lang="en-ID" dirty="0">
                <a:sym typeface="Wingdings" panose="05000000000000000000" pitchFamily="2" charset="2"/>
              </a:rPr>
              <a:t>	KELAS 41-03  KUNING</a:t>
            </a:r>
          </a:p>
          <a:p>
            <a:pPr marL="0" indent="0">
              <a:buNone/>
            </a:pPr>
            <a:r>
              <a:rPr lang="en-ID" dirty="0">
                <a:sym typeface="Wingdings" panose="05000000000000000000" pitchFamily="2" charset="2"/>
              </a:rPr>
              <a:t>	</a:t>
            </a:r>
            <a:r>
              <a:rPr lang="en-ID">
                <a:sym typeface="Wingdings" panose="05000000000000000000" pitchFamily="2" charset="2"/>
              </a:rPr>
              <a:t>KELAS 41-04 </a:t>
            </a:r>
            <a:r>
              <a:rPr lang="en-ID" dirty="0">
                <a:sym typeface="Wingdings" panose="05000000000000000000" pitchFamily="2" charset="2"/>
              </a:rPr>
              <a:t> HITAM</a:t>
            </a:r>
          </a:p>
          <a:p>
            <a:pPr marL="0" indent="0">
              <a:buNone/>
            </a:pPr>
            <a:r>
              <a:rPr lang="id-ID" dirty="0"/>
              <a:t>Nb : Dan disampul dengan sampul bening</a:t>
            </a:r>
          </a:p>
        </p:txBody>
      </p:sp>
    </p:spTree>
    <p:extLst>
      <p:ext uri="{BB962C8B-B14F-4D97-AF65-F5344CB8AC3E}">
        <p14:creationId xmlns:p14="http://schemas.microsoft.com/office/powerpoint/2010/main" val="19205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21" y="466859"/>
            <a:ext cx="9601200" cy="1485900"/>
          </a:xfrm>
        </p:spPr>
        <p:txBody>
          <a:bodyPr/>
          <a:lstStyle/>
          <a:p>
            <a:pPr algn="ctr"/>
            <a:r>
              <a:rPr lang="en-ID" u="sng" dirty="0"/>
              <a:t>ASISTEN PRAKTIKUM</a:t>
            </a:r>
            <a:br>
              <a:rPr lang="en-ID" u="sng" dirty="0"/>
            </a:br>
            <a:r>
              <a:rPr lang="en-ID" u="sng" dirty="0"/>
              <a:t>IMPLEMENTASI ALGORITMA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90" y="2195848"/>
            <a:ext cx="11393510" cy="4166316"/>
          </a:xfrm>
        </p:spPr>
        <p:txBody>
          <a:bodyPr numCol="2"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b="1" dirty="0"/>
              <a:t>Irfan Sholeh Hermawan </a:t>
            </a:r>
            <a:r>
              <a:rPr lang="en-ID" sz="1200" dirty="0"/>
              <a:t>(081578999579 / </a:t>
            </a:r>
            <a:r>
              <a:rPr lang="en-ID" sz="1200" dirty="0" err="1"/>
              <a:t>h_irfansholeh</a:t>
            </a:r>
            <a:r>
              <a:rPr lang="en-ID" sz="1200" dirty="0"/>
              <a:t>)</a:t>
            </a:r>
            <a:r>
              <a:rPr lang="en-ID" sz="2800" dirty="0"/>
              <a:t>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b="1" dirty="0" err="1"/>
              <a:t>Heka</a:t>
            </a:r>
            <a:r>
              <a:rPr lang="en-ID" b="1" dirty="0"/>
              <a:t> </a:t>
            </a:r>
            <a:r>
              <a:rPr lang="en-ID" b="1" dirty="0" err="1"/>
              <a:t>Bagaskara</a:t>
            </a:r>
            <a:r>
              <a:rPr lang="en-ID" b="1" dirty="0"/>
              <a:t> </a:t>
            </a:r>
            <a:r>
              <a:rPr lang="en-ID" sz="1200" dirty="0">
                <a:solidFill>
                  <a:srgbClr val="191B0E"/>
                </a:solidFill>
              </a:rPr>
              <a:t>(085643518699 / </a:t>
            </a:r>
            <a:r>
              <a:rPr lang="en-ID" sz="1200" dirty="0" err="1">
                <a:solidFill>
                  <a:srgbClr val="191B0E"/>
                </a:solidFill>
              </a:rPr>
              <a:t>himahb</a:t>
            </a:r>
            <a:r>
              <a:rPr lang="en-ID" sz="1200" dirty="0">
                <a:solidFill>
                  <a:srgbClr val="191B0E"/>
                </a:solidFill>
              </a:rPr>
              <a:t>)</a:t>
            </a:r>
            <a:endParaRPr lang="en-ID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b="1" dirty="0"/>
              <a:t>Hari </a:t>
            </a:r>
            <a:r>
              <a:rPr lang="en-ID" b="1" dirty="0" err="1"/>
              <a:t>Nugroho</a:t>
            </a:r>
            <a:r>
              <a:rPr lang="en-ID" b="1" dirty="0"/>
              <a:t> </a:t>
            </a:r>
            <a:r>
              <a:rPr lang="en-ID" sz="1200" dirty="0">
                <a:solidFill>
                  <a:srgbClr val="191B0E"/>
                </a:solidFill>
              </a:rPr>
              <a:t>(081313851813 / </a:t>
            </a:r>
            <a:r>
              <a:rPr lang="en-ID" sz="1200" dirty="0" err="1">
                <a:solidFill>
                  <a:srgbClr val="191B0E"/>
                </a:solidFill>
              </a:rPr>
              <a:t>haritango</a:t>
            </a:r>
            <a:r>
              <a:rPr lang="en-ID" sz="1200" dirty="0">
                <a:solidFill>
                  <a:srgbClr val="191B0E"/>
                </a:solidFill>
              </a:rPr>
              <a:t>)</a:t>
            </a:r>
            <a:endParaRPr lang="en-ID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b="1" dirty="0"/>
              <a:t>Daniel </a:t>
            </a:r>
            <a:r>
              <a:rPr lang="en-ID" b="1" dirty="0" err="1"/>
              <a:t>Gentha</a:t>
            </a:r>
            <a:r>
              <a:rPr lang="en-ID" b="1" dirty="0"/>
              <a:t> Ivan D </a:t>
            </a:r>
            <a:r>
              <a:rPr lang="en-ID" sz="1200" dirty="0">
                <a:solidFill>
                  <a:srgbClr val="191B0E"/>
                </a:solidFill>
              </a:rPr>
              <a:t>(085624373730 / </a:t>
            </a:r>
            <a:r>
              <a:rPr lang="en-ID" sz="1200" dirty="0" err="1">
                <a:solidFill>
                  <a:srgbClr val="191B0E"/>
                </a:solidFill>
              </a:rPr>
              <a:t>kingsantha</a:t>
            </a:r>
            <a:r>
              <a:rPr lang="en-ID" sz="1200" dirty="0">
                <a:solidFill>
                  <a:srgbClr val="191B0E"/>
                </a:solidFill>
              </a:rPr>
              <a:t>)</a:t>
            </a:r>
            <a:endParaRPr lang="en-ID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b="1" dirty="0"/>
              <a:t>Muhammad Faisal Amir </a:t>
            </a:r>
            <a:r>
              <a:rPr lang="en-ID" sz="1200" dirty="0">
                <a:solidFill>
                  <a:srgbClr val="191B0E"/>
                </a:solidFill>
              </a:rPr>
              <a:t>(081357108568 / bullbee117)</a:t>
            </a:r>
            <a:endParaRPr lang="en-ID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b="1" dirty="0" err="1"/>
              <a:t>Hudio</a:t>
            </a:r>
            <a:r>
              <a:rPr lang="en-ID" b="1" dirty="0"/>
              <a:t> </a:t>
            </a:r>
            <a:r>
              <a:rPr lang="en-ID" b="1" dirty="0" err="1"/>
              <a:t>Hizari</a:t>
            </a:r>
            <a:r>
              <a:rPr lang="en-ID" b="1" dirty="0"/>
              <a:t> </a:t>
            </a:r>
            <a:r>
              <a:rPr lang="en-ID" sz="1200" dirty="0">
                <a:solidFill>
                  <a:srgbClr val="191B0E"/>
                </a:solidFill>
              </a:rPr>
              <a:t>(085822333459 / </a:t>
            </a:r>
            <a:r>
              <a:rPr lang="en-ID" sz="1200" dirty="0" err="1">
                <a:solidFill>
                  <a:srgbClr val="191B0E"/>
                </a:solidFill>
              </a:rPr>
              <a:t>orangtampann</a:t>
            </a:r>
            <a:r>
              <a:rPr lang="en-ID" sz="1200" dirty="0">
                <a:solidFill>
                  <a:srgbClr val="191B0E"/>
                </a:solidFill>
              </a:rPr>
              <a:t>)</a:t>
            </a:r>
            <a:endParaRPr lang="en-ID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b="1" dirty="0"/>
              <a:t>Ahmad </a:t>
            </a:r>
            <a:r>
              <a:rPr lang="en-ID" b="1" dirty="0" err="1"/>
              <a:t>Dzaky</a:t>
            </a:r>
            <a:r>
              <a:rPr lang="en-ID" b="1" dirty="0"/>
              <a:t> </a:t>
            </a:r>
            <a:r>
              <a:rPr lang="en-ID" b="1" dirty="0" err="1"/>
              <a:t>Abrori</a:t>
            </a:r>
            <a:r>
              <a:rPr lang="en-ID" b="1" dirty="0"/>
              <a:t> </a:t>
            </a:r>
            <a:r>
              <a:rPr lang="en-ID" sz="1200" dirty="0">
                <a:solidFill>
                  <a:srgbClr val="191B0E"/>
                </a:solidFill>
              </a:rPr>
              <a:t>(081563342673 / </a:t>
            </a:r>
            <a:r>
              <a:rPr lang="en-ID" sz="1200" dirty="0" err="1">
                <a:solidFill>
                  <a:srgbClr val="191B0E"/>
                </a:solidFill>
              </a:rPr>
              <a:t>broridzaky</a:t>
            </a:r>
            <a:r>
              <a:rPr lang="en-ID" sz="1200" dirty="0">
                <a:solidFill>
                  <a:srgbClr val="191B0E"/>
                </a:solidFill>
              </a:rPr>
              <a:t>)</a:t>
            </a:r>
            <a:endParaRPr lang="en-ID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b="1" dirty="0" err="1"/>
              <a:t>Zikrullah</a:t>
            </a:r>
            <a:r>
              <a:rPr lang="en-ID" b="1" dirty="0"/>
              <a:t> </a:t>
            </a:r>
            <a:r>
              <a:rPr lang="en-ID" b="1" dirty="0" err="1"/>
              <a:t>Aliwainda</a:t>
            </a:r>
            <a:r>
              <a:rPr lang="en-ID" b="1" dirty="0"/>
              <a:t> </a:t>
            </a:r>
            <a:r>
              <a:rPr lang="en-ID" sz="1200" dirty="0">
                <a:solidFill>
                  <a:srgbClr val="191B0E"/>
                </a:solidFill>
              </a:rPr>
              <a:t>(081243230416 / </a:t>
            </a:r>
            <a:r>
              <a:rPr lang="en-ID" sz="1200" dirty="0" err="1">
                <a:solidFill>
                  <a:srgbClr val="191B0E"/>
                </a:solidFill>
              </a:rPr>
              <a:t>zik_ali</a:t>
            </a:r>
            <a:r>
              <a:rPr lang="en-ID" sz="1200" dirty="0">
                <a:solidFill>
                  <a:srgbClr val="191B0E"/>
                </a:solidFill>
              </a:rPr>
              <a:t>)</a:t>
            </a:r>
            <a:endParaRPr lang="en-ID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b="1" dirty="0"/>
              <a:t>A. Nurul </a:t>
            </a:r>
            <a:r>
              <a:rPr lang="en-ID" b="1" dirty="0" err="1"/>
              <a:t>Istiqamah</a:t>
            </a:r>
            <a:r>
              <a:rPr lang="en-ID" b="1" dirty="0"/>
              <a:t> </a:t>
            </a:r>
            <a:r>
              <a:rPr lang="en-ID" sz="1200" dirty="0">
                <a:solidFill>
                  <a:srgbClr val="191B0E"/>
                </a:solidFill>
              </a:rPr>
              <a:t>(085298923269 /</a:t>
            </a:r>
            <a:r>
              <a:rPr lang="en-ID" sz="1200" dirty="0" err="1">
                <a:solidFill>
                  <a:srgbClr val="191B0E"/>
                </a:solidFill>
              </a:rPr>
              <a:t>anurulistiqamah</a:t>
            </a:r>
            <a:r>
              <a:rPr lang="en-ID" sz="1200" dirty="0">
                <a:solidFill>
                  <a:srgbClr val="191B0E"/>
                </a:solidFill>
              </a:rPr>
              <a:t>)</a:t>
            </a:r>
            <a:endParaRPr lang="en-ID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b="1" dirty="0"/>
              <a:t>Hanif </a:t>
            </a:r>
            <a:r>
              <a:rPr lang="en-ID" b="1" dirty="0" err="1"/>
              <a:t>Khoirul</a:t>
            </a:r>
            <a:r>
              <a:rPr lang="en-ID" b="1" dirty="0"/>
              <a:t> </a:t>
            </a:r>
            <a:r>
              <a:rPr lang="en-ID" b="1" dirty="0" err="1"/>
              <a:t>Fathansyah</a:t>
            </a:r>
            <a:r>
              <a:rPr lang="en-ID" b="1" dirty="0"/>
              <a:t> </a:t>
            </a:r>
            <a:r>
              <a:rPr lang="en-ID" sz="1200" dirty="0">
                <a:solidFill>
                  <a:srgbClr val="191B0E"/>
                </a:solidFill>
              </a:rPr>
              <a:t>(081393694202 / hanifkf12)</a:t>
            </a:r>
            <a:endParaRPr lang="en-ID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b="1" dirty="0" err="1"/>
              <a:t>Kurniawan</a:t>
            </a:r>
            <a:r>
              <a:rPr lang="en-ID" b="1" dirty="0"/>
              <a:t> </a:t>
            </a:r>
            <a:r>
              <a:rPr lang="en-ID" b="1" dirty="0" err="1"/>
              <a:t>Yudha</a:t>
            </a:r>
            <a:r>
              <a:rPr lang="en-ID" b="1" dirty="0"/>
              <a:t> </a:t>
            </a:r>
            <a:r>
              <a:rPr lang="en-ID" b="1" dirty="0" err="1"/>
              <a:t>Putrama</a:t>
            </a:r>
            <a:r>
              <a:rPr lang="en-ID" b="1" dirty="0"/>
              <a:t> </a:t>
            </a:r>
            <a:r>
              <a:rPr lang="en-ID" sz="1200" dirty="0">
                <a:solidFill>
                  <a:srgbClr val="191B0E"/>
                </a:solidFill>
              </a:rPr>
              <a:t>(087845654877 / </a:t>
            </a:r>
            <a:r>
              <a:rPr lang="en-ID" sz="1200" dirty="0" err="1">
                <a:solidFill>
                  <a:srgbClr val="191B0E"/>
                </a:solidFill>
              </a:rPr>
              <a:t>yudhaputrama</a:t>
            </a:r>
            <a:r>
              <a:rPr lang="en-ID" sz="1200" dirty="0">
                <a:solidFill>
                  <a:srgbClr val="191B0E"/>
                </a:solidFill>
              </a:rPr>
              <a:t>)</a:t>
            </a:r>
            <a:endParaRPr lang="en-ID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b="1" dirty="0" err="1"/>
              <a:t>Rhony</a:t>
            </a:r>
            <a:r>
              <a:rPr lang="en-ID" b="1" dirty="0"/>
              <a:t> </a:t>
            </a:r>
            <a:r>
              <a:rPr lang="en-ID" b="1" dirty="0" err="1"/>
              <a:t>Septian</a:t>
            </a:r>
            <a:r>
              <a:rPr lang="en-ID" b="1" dirty="0"/>
              <a:t> </a:t>
            </a:r>
            <a:r>
              <a:rPr lang="en-ID" sz="1200" dirty="0">
                <a:solidFill>
                  <a:srgbClr val="191B0E"/>
                </a:solidFill>
              </a:rPr>
              <a:t>(082219438899 / </a:t>
            </a:r>
            <a:r>
              <a:rPr lang="en-ID" sz="1200" dirty="0" err="1">
                <a:solidFill>
                  <a:srgbClr val="191B0E"/>
                </a:solidFill>
              </a:rPr>
              <a:t>rhon</a:t>
            </a:r>
            <a:r>
              <a:rPr lang="en-ID" sz="1200" dirty="0">
                <a:solidFill>
                  <a:srgbClr val="191B0E"/>
                </a:solidFill>
              </a:rPr>
              <a:t>_)</a:t>
            </a:r>
            <a:endParaRPr lang="en-ID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b="1" dirty="0"/>
              <a:t>Johan </a:t>
            </a:r>
            <a:r>
              <a:rPr lang="en-ID" b="1" dirty="0" err="1"/>
              <a:t>Sutrisno</a:t>
            </a:r>
            <a:r>
              <a:rPr lang="en-ID" b="1" dirty="0"/>
              <a:t> </a:t>
            </a:r>
            <a:r>
              <a:rPr lang="en-ID" sz="1200" dirty="0">
                <a:solidFill>
                  <a:srgbClr val="191B0E"/>
                </a:solidFill>
              </a:rPr>
              <a:t>(082219441899 / </a:t>
            </a:r>
            <a:r>
              <a:rPr lang="en-ID" sz="1200" dirty="0" err="1">
                <a:solidFill>
                  <a:srgbClr val="191B0E"/>
                </a:solidFill>
              </a:rPr>
              <a:t>johan_sutrisno</a:t>
            </a:r>
            <a:r>
              <a:rPr lang="en-ID" sz="1200" dirty="0">
                <a:solidFill>
                  <a:srgbClr val="191B0E"/>
                </a:solidFill>
              </a:rPr>
              <a:t>)</a:t>
            </a:r>
            <a:endParaRPr lang="en-ID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b="1" dirty="0"/>
              <a:t>Andy Maulana Yusuf </a:t>
            </a:r>
            <a:r>
              <a:rPr lang="en-ID" sz="1200" dirty="0">
                <a:solidFill>
                  <a:srgbClr val="191B0E"/>
                </a:solidFill>
              </a:rPr>
              <a:t>(082346527332 / </a:t>
            </a:r>
            <a:r>
              <a:rPr lang="en-ID" sz="1200" dirty="0" err="1">
                <a:solidFill>
                  <a:srgbClr val="191B0E"/>
                </a:solidFill>
              </a:rPr>
              <a:t>amulji</a:t>
            </a:r>
            <a:r>
              <a:rPr lang="en-ID" sz="1200" dirty="0">
                <a:solidFill>
                  <a:srgbClr val="191B0E"/>
                </a:solidFill>
              </a:rPr>
              <a:t>)</a:t>
            </a:r>
            <a:endParaRPr lang="en-ID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b="1" dirty="0" err="1"/>
              <a:t>Agus</a:t>
            </a:r>
            <a:r>
              <a:rPr lang="en-ID" b="1" dirty="0"/>
              <a:t> </a:t>
            </a:r>
            <a:r>
              <a:rPr lang="en-ID" b="1" dirty="0" err="1"/>
              <a:t>Fery</a:t>
            </a:r>
            <a:r>
              <a:rPr lang="en-ID" b="1" dirty="0"/>
              <a:t> </a:t>
            </a:r>
            <a:r>
              <a:rPr lang="en-ID" b="1" dirty="0" err="1"/>
              <a:t>Suyatna</a:t>
            </a:r>
            <a:r>
              <a:rPr lang="en-ID" b="1" dirty="0"/>
              <a:t> </a:t>
            </a:r>
            <a:r>
              <a:rPr lang="en-ID" sz="1200" dirty="0">
                <a:solidFill>
                  <a:srgbClr val="191B0E"/>
                </a:solidFill>
              </a:rPr>
              <a:t>(083114810798 / </a:t>
            </a:r>
            <a:r>
              <a:rPr lang="en-ID" sz="1200" dirty="0" err="1">
                <a:solidFill>
                  <a:srgbClr val="191B0E"/>
                </a:solidFill>
              </a:rPr>
              <a:t>ferysuyatna</a:t>
            </a:r>
            <a:r>
              <a:rPr lang="en-ID" sz="1200" dirty="0">
                <a:solidFill>
                  <a:srgbClr val="191B0E"/>
                </a:solidFill>
              </a:rPr>
              <a:t>)</a:t>
            </a:r>
            <a:endParaRPr lang="en-ID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b="1" dirty="0" err="1"/>
              <a:t>Muh</a:t>
            </a:r>
            <a:r>
              <a:rPr lang="en-ID" b="1" dirty="0"/>
              <a:t> </a:t>
            </a:r>
            <a:r>
              <a:rPr lang="en-ID" b="1" dirty="0" err="1"/>
              <a:t>Rafli</a:t>
            </a:r>
            <a:r>
              <a:rPr lang="en-ID" b="1" dirty="0"/>
              <a:t> </a:t>
            </a:r>
            <a:r>
              <a:rPr lang="en-ID" b="1" dirty="0" err="1"/>
              <a:t>Syam</a:t>
            </a:r>
            <a:r>
              <a:rPr lang="en-ID" b="1" dirty="0"/>
              <a:t> </a:t>
            </a:r>
            <a:r>
              <a:rPr lang="en-ID" sz="1200" dirty="0">
                <a:solidFill>
                  <a:srgbClr val="191B0E"/>
                </a:solidFill>
              </a:rPr>
              <a:t>(081223816007 / </a:t>
            </a:r>
            <a:r>
              <a:rPr lang="en-ID" sz="1200" dirty="0" err="1">
                <a:solidFill>
                  <a:srgbClr val="191B0E"/>
                </a:solidFill>
              </a:rPr>
              <a:t>raflysyam</a:t>
            </a:r>
            <a:r>
              <a:rPr lang="en-ID" sz="1200" dirty="0">
                <a:solidFill>
                  <a:srgbClr val="191B0E"/>
                </a:solidFill>
              </a:rPr>
              <a:t>)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71031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41113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ID" sz="5400" b="1" dirty="0"/>
              <a:t>TERIMA KASIH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1448" y="3148885"/>
            <a:ext cx="96012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SEMANGAT NGODING !!!</a:t>
            </a:r>
          </a:p>
          <a:p>
            <a:pPr marL="0" indent="0" algn="ctr">
              <a:buNone/>
            </a:pPr>
            <a:r>
              <a:rPr lang="en-ID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Wingdings" panose="05000000000000000000" pitchFamily="2" charset="2"/>
              </a:rPr>
              <a:t>  </a:t>
            </a:r>
            <a:endParaRPr lang="en-US" sz="3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86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17D4-8F9F-4B64-A418-36A656B71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5" y="1304261"/>
            <a:ext cx="8361229" cy="2098226"/>
          </a:xfrm>
        </p:spPr>
        <p:txBody>
          <a:bodyPr/>
          <a:lstStyle/>
          <a:p>
            <a:r>
              <a:rPr lang="en-US" sz="6600" u="sng" dirty="0">
                <a:latin typeface="Impact" panose="020B0806030902050204" pitchFamily="34" charset="0"/>
              </a:rPr>
              <a:t>Running </a:t>
            </a:r>
            <a:r>
              <a:rPr lang="en-US" sz="6600" u="sng" dirty="0" err="1">
                <a:latin typeface="Impact" panose="020B0806030902050204" pitchFamily="34" charset="0"/>
              </a:rPr>
              <a:t>modul</a:t>
            </a:r>
            <a:endParaRPr lang="en-US" sz="6600" u="sng" dirty="0">
              <a:latin typeface="Impact" panose="020B080603090205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A62D6-01F2-4FDA-A872-A09E3E889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402487"/>
            <a:ext cx="6831673" cy="1086237"/>
          </a:xfrm>
        </p:spPr>
        <p:txBody>
          <a:bodyPr>
            <a:normAutofit/>
          </a:bodyPr>
          <a:lstStyle/>
          <a:p>
            <a:r>
              <a:rPr lang="en-US" sz="3600" dirty="0">
                <a:sym typeface="Wingdings" panose="05000000000000000000" pitchFamily="2" charset="2"/>
              </a:rPr>
              <a:t>  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0691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6634"/>
          </a:xfrm>
        </p:spPr>
        <p:txBody>
          <a:bodyPr/>
          <a:lstStyle/>
          <a:p>
            <a:pPr algn="ctr"/>
            <a:r>
              <a:rPr lang="en-ID" b="1" dirty="0"/>
              <a:t>PERATURAN PRAKTIKUM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83724"/>
            <a:ext cx="9601200" cy="3581400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Praktikum </a:t>
            </a:r>
            <a:r>
              <a:rPr lang="en-US" dirty="0" err="1"/>
              <a:t>diampu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b="1" dirty="0" err="1"/>
              <a:t>Dosen</a:t>
            </a:r>
            <a:r>
              <a:rPr lang="en-US" b="1" dirty="0"/>
              <a:t> </a:t>
            </a:r>
            <a:r>
              <a:rPr lang="en-US" b="1" dirty="0" err="1"/>
              <a:t>Kelas</a:t>
            </a:r>
            <a:r>
              <a:rPr lang="en-US" b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dibantu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b="1" dirty="0" err="1"/>
              <a:t>Asisten</a:t>
            </a:r>
            <a:r>
              <a:rPr lang="en-US" b="1" dirty="0"/>
              <a:t> </a:t>
            </a:r>
            <a:r>
              <a:rPr lang="en-US" b="1" dirty="0" err="1"/>
              <a:t>Laboratorium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Asisten</a:t>
            </a:r>
            <a:r>
              <a:rPr lang="en-US" b="1" dirty="0"/>
              <a:t> Praktikum</a:t>
            </a:r>
            <a:r>
              <a:rPr lang="en-US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Praktikum </a:t>
            </a:r>
            <a:r>
              <a:rPr lang="en-US" dirty="0" err="1"/>
              <a:t>dilaksanakan</a:t>
            </a:r>
            <a:r>
              <a:rPr lang="en-US" dirty="0"/>
              <a:t> di </a:t>
            </a:r>
            <a:r>
              <a:rPr lang="en-US" dirty="0" err="1"/>
              <a:t>Gedung</a:t>
            </a:r>
            <a:r>
              <a:rPr lang="en-US" dirty="0"/>
              <a:t> FIT </a:t>
            </a:r>
            <a:r>
              <a:rPr lang="en-US" dirty="0" err="1"/>
              <a:t>lantai</a:t>
            </a:r>
            <a:r>
              <a:rPr lang="en-US" dirty="0"/>
              <a:t> 2 (</a:t>
            </a:r>
            <a:r>
              <a:rPr lang="en-US" b="1" dirty="0"/>
              <a:t>PRIDE LAB</a:t>
            </a:r>
            <a:r>
              <a:rPr lang="en-US" dirty="0"/>
              <a:t>)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Praktikan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b="1" dirty="0" err="1"/>
              <a:t>modul</a:t>
            </a:r>
            <a:r>
              <a:rPr lang="en-US" b="1" dirty="0"/>
              <a:t> </a:t>
            </a:r>
            <a:r>
              <a:rPr lang="en-US" b="1" dirty="0" err="1"/>
              <a:t>praktikum</a:t>
            </a:r>
            <a:r>
              <a:rPr lang="en-US" b="1" dirty="0"/>
              <a:t>, </a:t>
            </a:r>
            <a:r>
              <a:rPr lang="en-US" b="1" dirty="0" err="1"/>
              <a:t>kartu</a:t>
            </a:r>
            <a:r>
              <a:rPr lang="en-US" b="1" dirty="0"/>
              <a:t> </a:t>
            </a:r>
            <a:r>
              <a:rPr lang="en-US" b="1" dirty="0" err="1"/>
              <a:t>praktikum</a:t>
            </a:r>
            <a:r>
              <a:rPr lang="en-US" b="1" dirty="0"/>
              <a:t>,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alat</a:t>
            </a:r>
            <a:r>
              <a:rPr lang="en-US" b="1" dirty="0"/>
              <a:t> </a:t>
            </a:r>
            <a:r>
              <a:rPr lang="en-US" b="1" dirty="0" err="1"/>
              <a:t>tulis</a:t>
            </a:r>
            <a:r>
              <a:rPr lang="en-US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Praktikan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b="1" dirty="0" err="1"/>
              <a:t>daftar</a:t>
            </a:r>
            <a:r>
              <a:rPr lang="en-US" b="1" dirty="0"/>
              <a:t> </a:t>
            </a:r>
            <a:r>
              <a:rPr lang="en-US" b="1" dirty="0" err="1"/>
              <a:t>hadir</a:t>
            </a:r>
            <a:r>
              <a:rPr lang="en-US" b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BAP </a:t>
            </a:r>
            <a:r>
              <a:rPr lang="en-US" b="1" dirty="0" err="1"/>
              <a:t>praktikum</a:t>
            </a:r>
            <a:r>
              <a:rPr lang="en-US" b="1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bolpoin</a:t>
            </a:r>
            <a:r>
              <a:rPr lang="en-US" dirty="0"/>
              <a:t> </a:t>
            </a:r>
            <a:r>
              <a:rPr lang="en-US" b="1" dirty="0" err="1"/>
              <a:t>bertinta</a:t>
            </a:r>
            <a:r>
              <a:rPr lang="en-US" b="1" dirty="0"/>
              <a:t> </a:t>
            </a:r>
            <a:r>
              <a:rPr lang="en-US" b="1" dirty="0" err="1"/>
              <a:t>hitam</a:t>
            </a:r>
            <a:r>
              <a:rPr lang="en-US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b="1" dirty="0"/>
              <a:t>D3 = 4 jam (50 </a:t>
            </a:r>
            <a:r>
              <a:rPr lang="en-US" b="1" dirty="0" err="1"/>
              <a:t>menit</a:t>
            </a:r>
            <a:r>
              <a:rPr lang="en-US" b="1" dirty="0"/>
              <a:t> x 4 = 200 </a:t>
            </a:r>
            <a:r>
              <a:rPr lang="en-US" b="1" dirty="0" err="1"/>
              <a:t>menit</a:t>
            </a:r>
            <a:r>
              <a:rPr lang="en-US" b="1" dirty="0"/>
              <a:t>)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15 </a:t>
            </a:r>
            <a:r>
              <a:rPr lang="en-US" dirty="0" err="1"/>
              <a:t>menit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Pendahuluan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60 </a:t>
            </a:r>
            <a:r>
              <a:rPr lang="en-US" dirty="0" err="1"/>
              <a:t>menit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penyampaian</a:t>
            </a:r>
            <a:r>
              <a:rPr lang="en-US" dirty="0"/>
              <a:t> </a:t>
            </a:r>
            <a:r>
              <a:rPr lang="en-US" dirty="0" err="1"/>
              <a:t>materi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125 </a:t>
            </a:r>
            <a:r>
              <a:rPr lang="en-US" dirty="0" err="1"/>
              <a:t>menit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2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10DE4-C0CA-4D37-854B-92741E888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37882"/>
            <a:ext cx="9601200" cy="6104586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 startAt="6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b="1" dirty="0" err="1"/>
              <a:t>pertemuan</a:t>
            </a:r>
            <a:r>
              <a:rPr lang="en-US" b="1" dirty="0"/>
              <a:t> </a:t>
            </a:r>
            <a:r>
              <a:rPr lang="en-US" b="1" dirty="0" err="1"/>
              <a:t>praktikum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10 kali di lab (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rutin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3 kali di </a:t>
            </a:r>
            <a:r>
              <a:rPr lang="en-US" dirty="0" err="1"/>
              <a:t>luar</a:t>
            </a:r>
            <a:r>
              <a:rPr lang="en-US" dirty="0"/>
              <a:t> lab (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/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Kompetensi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 kali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/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Kompetensi</a:t>
            </a:r>
            <a:endParaRPr lang="en-US" dirty="0"/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7"/>
            </a:pPr>
            <a:r>
              <a:rPr lang="en-US" dirty="0" err="1"/>
              <a:t>Praktikan</a:t>
            </a:r>
            <a:r>
              <a:rPr lang="en-US" dirty="0"/>
              <a:t> </a:t>
            </a:r>
            <a:r>
              <a:rPr lang="en-US" b="1" dirty="0" err="1"/>
              <a:t>wajib</a:t>
            </a:r>
            <a:r>
              <a:rPr lang="en-US" b="1" dirty="0"/>
              <a:t> </a:t>
            </a:r>
            <a:r>
              <a:rPr lang="en-US" b="1" dirty="0" err="1"/>
              <a:t>hadir</a:t>
            </a:r>
            <a:r>
              <a:rPr lang="en-US" b="1" dirty="0"/>
              <a:t> minimal 75%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di </a:t>
            </a:r>
            <a:r>
              <a:rPr lang="en-US" dirty="0" err="1"/>
              <a:t>lab.Jika</a:t>
            </a:r>
            <a:r>
              <a:rPr lang="en-US" dirty="0"/>
              <a:t> total </a:t>
            </a:r>
            <a:r>
              <a:rPr lang="en-US" dirty="0" err="1"/>
              <a:t>kehadiran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75%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UAS/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= 0.</a:t>
            </a:r>
          </a:p>
          <a:p>
            <a:pPr marL="457200" lvl="0" indent="-457200">
              <a:buFont typeface="+mj-lt"/>
              <a:buAutoNum type="arabicPeriod" startAt="7"/>
            </a:pPr>
            <a:r>
              <a:rPr lang="en-US" dirty="0" err="1"/>
              <a:t>Praktikan</a:t>
            </a:r>
            <a:r>
              <a:rPr lang="en-US" dirty="0"/>
              <a:t> yang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terlambat</a:t>
            </a:r>
            <a:r>
              <a:rPr lang="en-US" dirty="0"/>
              <a:t>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&lt;= </a:t>
            </a:r>
            <a:r>
              <a:rPr lang="en-US" sz="2100" dirty="0"/>
              <a:t>30 </a:t>
            </a:r>
            <a:r>
              <a:rPr lang="en-US" sz="2100" dirty="0" err="1"/>
              <a:t>menit</a:t>
            </a:r>
            <a:r>
              <a:rPr lang="en-US" sz="2100" dirty="0"/>
              <a:t> : </a:t>
            </a:r>
            <a:r>
              <a:rPr lang="en-US" sz="2100" dirty="0" err="1"/>
              <a:t>diperbolehkan</a:t>
            </a:r>
            <a:r>
              <a:rPr lang="en-US" sz="2100" dirty="0"/>
              <a:t> </a:t>
            </a:r>
            <a:r>
              <a:rPr lang="en-US" sz="2100" dirty="0" err="1"/>
              <a:t>mengikuti</a:t>
            </a:r>
            <a:r>
              <a:rPr lang="en-US" sz="2100" dirty="0"/>
              <a:t> </a:t>
            </a:r>
            <a:r>
              <a:rPr lang="en-US" sz="2100" dirty="0" err="1"/>
              <a:t>praktikum</a:t>
            </a:r>
            <a:r>
              <a:rPr lang="en-US" sz="2100" dirty="0"/>
              <a:t> </a:t>
            </a:r>
            <a:r>
              <a:rPr lang="en-US" sz="2100" dirty="0" err="1"/>
              <a:t>tanpa</a:t>
            </a:r>
            <a:r>
              <a:rPr lang="en-US" sz="2100" dirty="0"/>
              <a:t> </a:t>
            </a:r>
            <a:r>
              <a:rPr lang="en-US" sz="2100" dirty="0" err="1"/>
              <a:t>tambahan</a:t>
            </a:r>
            <a:r>
              <a:rPr lang="en-US" sz="2100" dirty="0"/>
              <a:t> </a:t>
            </a:r>
            <a:r>
              <a:rPr lang="en-US" sz="2100" dirty="0" err="1"/>
              <a:t>waktu</a:t>
            </a:r>
            <a:r>
              <a:rPr lang="en-US" sz="2100" dirty="0"/>
              <a:t> </a:t>
            </a:r>
            <a:r>
              <a:rPr lang="en-US" sz="2100" dirty="0" err="1"/>
              <a:t>Tes</a:t>
            </a:r>
            <a:r>
              <a:rPr lang="en-US" sz="2100" dirty="0"/>
              <a:t> </a:t>
            </a:r>
            <a:r>
              <a:rPr lang="en-US" sz="2100" dirty="0" err="1"/>
              <a:t>Awal</a:t>
            </a:r>
            <a:endParaRPr lang="en-US" sz="2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&gt; 30 </a:t>
            </a:r>
            <a:r>
              <a:rPr lang="en-US" dirty="0" err="1"/>
              <a:t>menit</a:t>
            </a:r>
            <a:r>
              <a:rPr lang="en-US" dirty="0"/>
              <a:t> 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diperbolehkan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praktikum</a:t>
            </a:r>
            <a:endParaRPr lang="en-US" dirty="0"/>
          </a:p>
          <a:p>
            <a:pPr marL="457200" lvl="0" indent="-457200">
              <a:buFont typeface="+mj-lt"/>
              <a:buAutoNum type="arabicPeriod" startAt="7"/>
            </a:pP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, </a:t>
            </a:r>
            <a:r>
              <a:rPr lang="en-US" dirty="0" err="1"/>
              <a:t>asisten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praktikan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 err="1"/>
              <a:t>seragam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Institusi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mematikan</a:t>
            </a:r>
            <a:r>
              <a:rPr lang="en-US" dirty="0"/>
              <a:t>/ men-silent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b="1" dirty="0" err="1"/>
              <a:t>alat</a:t>
            </a:r>
            <a:r>
              <a:rPr lang="en-US" b="1" dirty="0"/>
              <a:t> </a:t>
            </a:r>
            <a:r>
              <a:rPr lang="en-US" b="1" dirty="0" err="1"/>
              <a:t>komunikasi</a:t>
            </a:r>
            <a:r>
              <a:rPr lang="en-US" dirty="0"/>
              <a:t>(smartphone, tab, iPad, </a:t>
            </a:r>
            <a:r>
              <a:rPr lang="en-US" dirty="0" err="1"/>
              <a:t>dsb</a:t>
            </a:r>
            <a:r>
              <a:rPr lang="en-US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Dilarang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b="1" dirty="0" err="1"/>
              <a:t>aplikasi</a:t>
            </a:r>
            <a:r>
              <a:rPr lang="en-US" b="1" dirty="0"/>
              <a:t> yang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yang </a:t>
            </a:r>
            <a:r>
              <a:rPr lang="en-US" dirty="0" err="1"/>
              <a:t>berlangsung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Dilarang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b="1" dirty="0"/>
              <a:t>setting software </a:t>
            </a:r>
            <a:r>
              <a:rPr lang="en-US" b="1" dirty="0" err="1"/>
              <a:t>maupun</a:t>
            </a:r>
            <a:r>
              <a:rPr lang="en-US" b="1" dirty="0"/>
              <a:t> hardware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Dilarang</a:t>
            </a:r>
            <a:r>
              <a:rPr lang="en-US" dirty="0"/>
              <a:t> </a:t>
            </a:r>
            <a:r>
              <a:rPr lang="en-US" b="1" dirty="0" err="1"/>
              <a:t>membawa</a:t>
            </a:r>
            <a:r>
              <a:rPr lang="en-US" b="1" dirty="0"/>
              <a:t> </a:t>
            </a:r>
            <a:r>
              <a:rPr lang="en-US" b="1" dirty="0" err="1"/>
              <a:t>makanan</a:t>
            </a:r>
            <a:r>
              <a:rPr lang="en-US" b="1" dirty="0"/>
              <a:t> </a:t>
            </a:r>
            <a:r>
              <a:rPr lang="en-US" b="1" dirty="0" err="1"/>
              <a:t>maupun</a:t>
            </a:r>
            <a:r>
              <a:rPr lang="en-US" b="1" dirty="0"/>
              <a:t> </a:t>
            </a:r>
            <a:r>
              <a:rPr lang="en-US" b="1" dirty="0" err="1"/>
              <a:t>minuman</a:t>
            </a:r>
            <a:r>
              <a:rPr lang="en-US" dirty="0"/>
              <a:t> di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Dilarang</a:t>
            </a:r>
            <a:r>
              <a:rPr lang="en-US" dirty="0"/>
              <a:t> </a:t>
            </a:r>
            <a:r>
              <a:rPr lang="en-US" b="1" dirty="0" err="1"/>
              <a:t>memberikan</a:t>
            </a:r>
            <a:r>
              <a:rPr lang="en-US" b="1" dirty="0"/>
              <a:t> </a:t>
            </a:r>
            <a:r>
              <a:rPr lang="en-US" b="1" dirty="0" err="1"/>
              <a:t>jawaban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praktikan</a:t>
            </a:r>
            <a:r>
              <a:rPr lang="en-US" b="1" dirty="0"/>
              <a:t> lain</a:t>
            </a:r>
            <a:r>
              <a:rPr lang="en-US" dirty="0"/>
              <a:t> (pre-test, TP, </a:t>
            </a:r>
            <a:r>
              <a:rPr lang="en-US" dirty="0" err="1"/>
              <a:t>jurnal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post-test).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Dilarang</a:t>
            </a:r>
            <a:r>
              <a:rPr lang="en-US" dirty="0"/>
              <a:t> </a:t>
            </a:r>
            <a:r>
              <a:rPr lang="en-US" b="1" dirty="0" err="1"/>
              <a:t>menyebarkan</a:t>
            </a:r>
            <a:r>
              <a:rPr lang="en-US" b="1" dirty="0"/>
              <a:t> </a:t>
            </a:r>
            <a:r>
              <a:rPr lang="en-US" b="1" dirty="0" err="1"/>
              <a:t>soal</a:t>
            </a:r>
            <a:r>
              <a:rPr lang="en-US" b="1" dirty="0"/>
              <a:t> pre-test, </a:t>
            </a:r>
            <a:r>
              <a:rPr lang="en-US" b="1" dirty="0" err="1"/>
              <a:t>jurnal</a:t>
            </a:r>
            <a:r>
              <a:rPr lang="en-US" b="1" dirty="0"/>
              <a:t>, </a:t>
            </a:r>
            <a:r>
              <a:rPr lang="en-US" b="1" dirty="0" err="1"/>
              <a:t>dan</a:t>
            </a:r>
            <a:r>
              <a:rPr lang="en-US" b="1" dirty="0"/>
              <a:t> post-test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Dilarang</a:t>
            </a:r>
            <a:r>
              <a:rPr lang="en-US" b="1" dirty="0" err="1"/>
              <a:t>membuang</a:t>
            </a:r>
            <a:r>
              <a:rPr lang="en-US" b="1" dirty="0"/>
              <a:t> </a:t>
            </a:r>
            <a:r>
              <a:rPr lang="en-US" b="1" dirty="0" err="1"/>
              <a:t>sampah</a:t>
            </a:r>
            <a:r>
              <a:rPr lang="en-US" b="1" dirty="0"/>
              <a:t>/</a:t>
            </a:r>
            <a:r>
              <a:rPr lang="en-US" b="1" dirty="0" err="1"/>
              <a:t>sesuatu</a:t>
            </a:r>
            <a:r>
              <a:rPr lang="en-US" b="1" dirty="0"/>
              <a:t> </a:t>
            </a:r>
            <a:r>
              <a:rPr lang="en-US" b="1" dirty="0" err="1"/>
              <a:t>apapun</a:t>
            </a:r>
            <a:r>
              <a:rPr lang="en-US" dirty="0"/>
              <a:t> di </a:t>
            </a:r>
            <a:r>
              <a:rPr lang="en-US" dirty="0" err="1"/>
              <a:t>ruangan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748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10DE4-C0CA-4D37-854B-92741E888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873" y="772732"/>
            <a:ext cx="9601200" cy="4507605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10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praktikan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susulan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2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Praktikan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susulan</a:t>
            </a:r>
            <a:r>
              <a:rPr lang="en-US" dirty="0"/>
              <a:t> </a:t>
            </a:r>
            <a:r>
              <a:rPr lang="en-US" dirty="0" err="1"/>
              <a:t>hanyalah</a:t>
            </a:r>
            <a:r>
              <a:rPr lang="en-US" dirty="0"/>
              <a:t> </a:t>
            </a:r>
            <a:r>
              <a:rPr lang="en-US" dirty="0" err="1"/>
              <a:t>praktikan</a:t>
            </a:r>
            <a:r>
              <a:rPr lang="en-US" dirty="0"/>
              <a:t> yang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Institusi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rawat</a:t>
            </a:r>
            <a:r>
              <a:rPr lang="en-US" dirty="0"/>
              <a:t> </a:t>
            </a:r>
            <a:r>
              <a:rPr lang="en-US" dirty="0" err="1"/>
              <a:t>inap</a:t>
            </a:r>
            <a:r>
              <a:rPr lang="en-US" dirty="0"/>
              <a:t> di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 (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rawat</a:t>
            </a:r>
            <a:r>
              <a:rPr lang="en-US" dirty="0"/>
              <a:t> </a:t>
            </a:r>
            <a:r>
              <a:rPr lang="en-US" dirty="0" err="1"/>
              <a:t>inap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RS),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Institusi</a:t>
            </a:r>
            <a:r>
              <a:rPr lang="en-US" dirty="0"/>
              <a:t> (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dinas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Institusi</a:t>
            </a:r>
            <a:r>
              <a:rPr lang="en-US" dirty="0"/>
              <a:t>),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musibah</a:t>
            </a:r>
            <a:r>
              <a:rPr lang="en-US" dirty="0"/>
              <a:t> (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orangtua</a:t>
            </a:r>
            <a:r>
              <a:rPr lang="en-US" dirty="0"/>
              <a:t>/ </a:t>
            </a:r>
            <a:r>
              <a:rPr lang="en-US" dirty="0" err="1"/>
              <a:t>wali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susulan</a:t>
            </a:r>
            <a:r>
              <a:rPr lang="en-US" dirty="0"/>
              <a:t> </a:t>
            </a:r>
            <a:r>
              <a:rPr lang="en-US" dirty="0" err="1"/>
              <a:t>diserahkan</a:t>
            </a:r>
            <a:r>
              <a:rPr lang="en-US" dirty="0"/>
              <a:t> </a:t>
            </a:r>
            <a:r>
              <a:rPr lang="en-US" dirty="0" err="1"/>
              <a:t>sesegera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Asisten</a:t>
            </a:r>
            <a:r>
              <a:rPr lang="en-US" dirty="0"/>
              <a:t> </a:t>
            </a:r>
            <a:r>
              <a:rPr lang="id-ID" dirty="0"/>
              <a:t>Praktikum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.</a:t>
            </a:r>
          </a:p>
          <a:p>
            <a:pPr marL="457200" lvl="0" indent="-457200">
              <a:buFont typeface="+mj-lt"/>
              <a:buAutoNum type="arabicPeriod" startAt="11"/>
            </a:pPr>
            <a:r>
              <a:rPr lang="en-US" dirty="0" err="1"/>
              <a:t>Pelanggaran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ditindak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tegas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berjenjang</a:t>
            </a:r>
            <a:r>
              <a:rPr lang="en-US" dirty="0"/>
              <a:t> di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, </a:t>
            </a:r>
            <a:r>
              <a:rPr lang="en-US" dirty="0" err="1"/>
              <a:t>Laboratorium</a:t>
            </a:r>
            <a:r>
              <a:rPr lang="en-US" dirty="0"/>
              <a:t>, Program </a:t>
            </a:r>
            <a:r>
              <a:rPr lang="en-US" dirty="0" err="1"/>
              <a:t>Studi</a:t>
            </a:r>
            <a:r>
              <a:rPr lang="en-US" dirty="0"/>
              <a:t>, </a:t>
            </a:r>
            <a:r>
              <a:rPr lang="en-US" dirty="0" err="1"/>
              <a:t>Fakultas</a:t>
            </a:r>
            <a:r>
              <a:rPr lang="en-US" dirty="0"/>
              <a:t>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Institusi</a:t>
            </a:r>
            <a:r>
              <a:rPr lang="en-US" dirty="0"/>
              <a:t>.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4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u="sng" dirty="0">
                <a:solidFill>
                  <a:srgbClr val="FF0000"/>
                </a:solidFill>
              </a:rPr>
              <a:t>PERATURAN PRAKTIKUM</a:t>
            </a:r>
            <a:br>
              <a:rPr lang="en-ID" b="1" u="sng" dirty="0">
                <a:solidFill>
                  <a:srgbClr val="FF0000"/>
                </a:solidFill>
              </a:rPr>
            </a:br>
            <a:r>
              <a:rPr lang="en-ID" b="1" u="sng" dirty="0">
                <a:solidFill>
                  <a:srgbClr val="FF0000"/>
                </a:solidFill>
              </a:rPr>
              <a:t>IMPLEMENTASI ALGORITMA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1800" dirty="0"/>
              <a:t>Memakai seragam sesuai dengan peraturan prodi D3 Teknik Informatika. </a:t>
            </a:r>
            <a:r>
              <a:rPr lang="id-ID" sz="1800" b="1" dirty="0">
                <a:solidFill>
                  <a:srgbClr val="FF0000"/>
                </a:solidFill>
              </a:rPr>
              <a:t>NO JEAN</a:t>
            </a:r>
          </a:p>
          <a:p>
            <a:r>
              <a:rPr lang="id-ID" sz="1800" dirty="0"/>
              <a:t>Membawa </a:t>
            </a:r>
            <a:r>
              <a:rPr lang="id-ID" sz="1800" b="1" dirty="0"/>
              <a:t>Alat Tulis</a:t>
            </a:r>
            <a:r>
              <a:rPr lang="en-US" sz="1800" dirty="0"/>
              <a:t>, </a:t>
            </a:r>
            <a:r>
              <a:rPr lang="id-ID" sz="1800" b="1" dirty="0"/>
              <a:t>Modul Praktikum </a:t>
            </a:r>
            <a:r>
              <a:rPr lang="id-ID" sz="1800" dirty="0"/>
              <a:t>dan </a:t>
            </a:r>
            <a:r>
              <a:rPr lang="id-ID" sz="1800" b="1" dirty="0"/>
              <a:t>Kartu Praktikum</a:t>
            </a:r>
            <a:r>
              <a:rPr lang="en-US" sz="1800" b="1" dirty="0"/>
              <a:t> </a:t>
            </a:r>
            <a:r>
              <a:rPr lang="id-ID" sz="1800" dirty="0"/>
              <a:t>(jika sudah ada)</a:t>
            </a:r>
            <a:r>
              <a:rPr lang="en-US" sz="1800" dirty="0"/>
              <a:t>.</a:t>
            </a:r>
            <a:endParaRPr lang="id-ID" sz="1800" dirty="0"/>
          </a:p>
          <a:p>
            <a:r>
              <a:rPr lang="id-ID" sz="1800" dirty="0"/>
              <a:t>Kedatangan paling lambat </a:t>
            </a:r>
            <a:r>
              <a:rPr lang="id-ID" sz="1800" b="1" dirty="0"/>
              <a:t>30</a:t>
            </a:r>
            <a:r>
              <a:rPr lang="en-ID" sz="1800" b="1" dirty="0"/>
              <a:t> </a:t>
            </a:r>
            <a:r>
              <a:rPr lang="id-ID" sz="1800" b="1" dirty="0"/>
              <a:t>menit </a:t>
            </a:r>
            <a:r>
              <a:rPr lang="id-ID" sz="1800" dirty="0"/>
              <a:t>dari jam yang telah ditentukan</a:t>
            </a:r>
            <a:r>
              <a:rPr lang="en-US" sz="1800" dirty="0"/>
              <a:t>.</a:t>
            </a:r>
            <a:endParaRPr lang="id-ID" sz="1800" dirty="0"/>
          </a:p>
          <a:p>
            <a:r>
              <a:rPr lang="id-ID" sz="1800" dirty="0"/>
              <a:t>Tidak boleh membawa </a:t>
            </a:r>
            <a:r>
              <a:rPr lang="id-ID" sz="1800" b="1" dirty="0"/>
              <a:t>makanan dan minuman </a:t>
            </a:r>
            <a:r>
              <a:rPr lang="id-ID" sz="1800" dirty="0"/>
              <a:t>didalam ruang praktikum</a:t>
            </a:r>
            <a:r>
              <a:rPr lang="en-US" sz="1800" dirty="0"/>
              <a:t>.</a:t>
            </a:r>
            <a:endParaRPr lang="id-ID" sz="1800" dirty="0"/>
          </a:p>
          <a:p>
            <a:r>
              <a:rPr lang="id-ID" sz="1800" dirty="0"/>
              <a:t>Bertanggung jawab atas kebersihan ruang praktikum</a:t>
            </a:r>
            <a:r>
              <a:rPr lang="en-US" sz="1800" dirty="0"/>
              <a:t>.</a:t>
            </a:r>
            <a:endParaRPr lang="id-ID" sz="1800" dirty="0"/>
          </a:p>
          <a:p>
            <a:r>
              <a:rPr lang="id-ID" sz="1800" dirty="0"/>
              <a:t>Bersikap sopan dan tenang saat praktikum berlangsung</a:t>
            </a:r>
            <a:r>
              <a:rPr lang="en-US" sz="1800" dirty="0"/>
              <a:t>.</a:t>
            </a:r>
            <a:endParaRPr lang="id-ID" sz="1800" dirty="0"/>
          </a:p>
          <a:p>
            <a:r>
              <a:rPr lang="id-ID" sz="1800" dirty="0"/>
              <a:t>Dilarang mengunakan </a:t>
            </a:r>
            <a:r>
              <a:rPr lang="id-ID" sz="1800" b="1" i="1" dirty="0"/>
              <a:t>gadget </a:t>
            </a:r>
            <a:r>
              <a:rPr lang="id-ID" sz="1800" dirty="0"/>
              <a:t>dalam bentuk apapun</a:t>
            </a:r>
            <a:r>
              <a:rPr lang="en-US" sz="1800" dirty="0"/>
              <a:t>.</a:t>
            </a:r>
            <a:endParaRPr lang="id-ID" sz="1800" dirty="0"/>
          </a:p>
          <a:p>
            <a:r>
              <a:rPr lang="id-ID" sz="1800" dirty="0"/>
              <a:t>Tindakan </a:t>
            </a:r>
            <a:r>
              <a:rPr lang="id-ID" sz="1800" b="1" dirty="0"/>
              <a:t>plagiat dan curang </a:t>
            </a:r>
            <a:r>
              <a:rPr lang="id-ID" sz="1800" dirty="0"/>
              <a:t>akan dikenakan sanksi yang tegas </a:t>
            </a:r>
            <a:r>
              <a:rPr lang="id-ID" sz="1800" b="1" dirty="0">
                <a:solidFill>
                  <a:srgbClr val="FF0000"/>
                </a:solidFill>
              </a:rPr>
              <a:t>NILAI E</a:t>
            </a:r>
            <a:r>
              <a:rPr lang="en-US" sz="1800" b="1" dirty="0">
                <a:solidFill>
                  <a:srgbClr val="FF0000"/>
                </a:solidFill>
              </a:rPr>
              <a:t>.</a:t>
            </a:r>
            <a:endParaRPr lang="id-ID" sz="1800" dirty="0"/>
          </a:p>
          <a:p>
            <a:r>
              <a:rPr lang="id-ID" sz="1800" dirty="0"/>
              <a:t>Wajib mematikan komputer setelah praktikum berakhir</a:t>
            </a:r>
            <a:r>
              <a:rPr lang="en-US" sz="1800" dirty="0"/>
              <a:t>.</a:t>
            </a:r>
            <a:endParaRPr lang="id-ID" sz="1800" dirty="0"/>
          </a:p>
          <a:p>
            <a:endParaRPr lang="id-ID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6652E7-4722-41C9-9B50-323C8F565F4C}"/>
              </a:ext>
            </a:extLst>
          </p:cNvPr>
          <p:cNvSpPr/>
          <p:nvPr/>
        </p:nvSpPr>
        <p:spPr>
          <a:xfrm rot="2568719">
            <a:off x="9626092" y="485964"/>
            <a:ext cx="3441556" cy="5956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mpact" panose="020B0806030902050204" pitchFamily="34" charset="0"/>
              </a:rPr>
              <a:t>GARIS BESAR</a:t>
            </a:r>
          </a:p>
        </p:txBody>
      </p:sp>
    </p:spTree>
    <p:extLst>
      <p:ext uri="{BB962C8B-B14F-4D97-AF65-F5344CB8AC3E}">
        <p14:creationId xmlns:p14="http://schemas.microsoft.com/office/powerpoint/2010/main" val="426175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/>
              <a:t>SISTEM PEMBELAJARAN</a:t>
            </a:r>
            <a:br>
              <a:rPr lang="id-ID" b="1" dirty="0"/>
            </a:br>
            <a:r>
              <a:rPr lang="id-ID" b="1" dirty="0"/>
              <a:t>PRAKTIKUM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Pembelajaran dilakukan dengan tahapan seperti berikut :</a:t>
            </a:r>
            <a:br>
              <a:rPr lang="id-ID" dirty="0"/>
            </a:br>
            <a:r>
              <a:rPr lang="id-ID" dirty="0"/>
              <a:t>1. TUGAS PENDAHULUAN (TP)</a:t>
            </a:r>
            <a:br>
              <a:rPr lang="id-ID" dirty="0"/>
            </a:br>
            <a:r>
              <a:rPr lang="id-ID" dirty="0"/>
              <a:t>2. TES AWAL </a:t>
            </a:r>
            <a:br>
              <a:rPr lang="id-ID" dirty="0"/>
            </a:br>
            <a:r>
              <a:rPr lang="id-ID" dirty="0"/>
              <a:t>3. MATERI DOSEN</a:t>
            </a:r>
            <a:br>
              <a:rPr lang="id-ID" dirty="0"/>
            </a:br>
            <a:r>
              <a:rPr lang="id-ID" dirty="0"/>
              <a:t>4. JURNAL</a:t>
            </a:r>
            <a:br>
              <a:rPr lang="id-ID" dirty="0"/>
            </a:br>
            <a:r>
              <a:rPr lang="id-ID" dirty="0"/>
              <a:t>5. TES AKHIR </a:t>
            </a:r>
          </a:p>
          <a:p>
            <a:r>
              <a:rPr lang="id-ID" dirty="0"/>
              <a:t>Bobot penillaian :</a:t>
            </a:r>
            <a:br>
              <a:rPr lang="id-ID" dirty="0"/>
            </a:br>
            <a:r>
              <a:rPr lang="id-ID" dirty="0"/>
              <a:t>1. TP  = 10%</a:t>
            </a:r>
            <a:br>
              <a:rPr lang="id-ID" dirty="0"/>
            </a:br>
            <a:r>
              <a:rPr lang="id-ID" dirty="0"/>
              <a:t>2. Tes Awal = 15%</a:t>
            </a:r>
            <a:br>
              <a:rPr lang="id-ID" dirty="0"/>
            </a:br>
            <a:r>
              <a:rPr lang="id-ID" dirty="0"/>
              <a:t>3. Jurnal = 50%</a:t>
            </a:r>
            <a:br>
              <a:rPr lang="id-ID" dirty="0"/>
            </a:br>
            <a:r>
              <a:rPr lang="id-ID" dirty="0"/>
              <a:t>4. Tes Akhir = 15%</a:t>
            </a:r>
            <a:br>
              <a:rPr lang="id-ID" dirty="0"/>
            </a:br>
            <a:r>
              <a:rPr lang="id-ID" dirty="0"/>
              <a:t>5. Skill (keaktifan dan coding) = 10%</a:t>
            </a:r>
          </a:p>
        </p:txBody>
      </p:sp>
    </p:spTree>
    <p:extLst>
      <p:ext uri="{BB962C8B-B14F-4D97-AF65-F5344CB8AC3E}">
        <p14:creationId xmlns:p14="http://schemas.microsoft.com/office/powerpoint/2010/main" val="120946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3650-96F2-4363-A2D4-863DB9DA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PENILAIAN PRAKTIKUM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ID" b="1" dirty="0">
                <a:solidFill>
                  <a:schemeClr val="tx1"/>
                </a:solidFill>
              </a:rPr>
              <a:t>IMPLEMENTASI ALGORITMA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D71D-86DE-403A-AD42-BDCDFDEE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60%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per-</a:t>
            </a:r>
            <a:r>
              <a:rPr lang="en-US" b="1" dirty="0" err="1"/>
              <a:t>modul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40%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b="1" dirty="0" err="1"/>
              <a:t>Tugas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/>
              <a:t>UAS </a:t>
            </a:r>
            <a:r>
              <a:rPr lang="en-US" b="1" dirty="0" err="1"/>
              <a:t>praktek</a:t>
            </a:r>
            <a:r>
              <a:rPr lang="en-US" dirty="0"/>
              <a:t>)</a:t>
            </a:r>
          </a:p>
          <a:p>
            <a:pPr marL="457200" lvl="0" indent="-457200">
              <a:buFont typeface="+mj-lt"/>
              <a:buAutoNum type="arabicPeriod" startAt="2"/>
            </a:pP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pembobotannya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b="1" dirty="0"/>
              <a:t>PJMP (</a:t>
            </a:r>
            <a:r>
              <a:rPr lang="en-US" b="1" dirty="0" err="1"/>
              <a:t>koordinator</a:t>
            </a:r>
            <a:r>
              <a:rPr lang="en-US" b="1" dirty="0"/>
              <a:t>)</a:t>
            </a:r>
            <a:endParaRPr lang="en-US" dirty="0"/>
          </a:p>
          <a:p>
            <a:pPr marL="457200" lvl="0" indent="-457200">
              <a:buFont typeface="+mj-lt"/>
              <a:buAutoNum type="arabicPeriod" startAt="2"/>
            </a:pP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permodul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b="1" dirty="0" err="1"/>
              <a:t>asisten</a:t>
            </a:r>
            <a:r>
              <a:rPr lang="en-US" b="1" dirty="0"/>
              <a:t> </a:t>
            </a:r>
            <a:r>
              <a:rPr lang="en-US" b="1" dirty="0" err="1"/>
              <a:t>praktikum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/ UAS </a:t>
            </a:r>
            <a:r>
              <a:rPr lang="en-US" dirty="0" err="1"/>
              <a:t>diserahkan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b="1" dirty="0" err="1"/>
              <a:t>dosen</a:t>
            </a:r>
            <a:r>
              <a:rPr lang="en-US" b="1" dirty="0"/>
              <a:t> </a:t>
            </a:r>
            <a:r>
              <a:rPr lang="en-US" b="1" dirty="0" err="1"/>
              <a:t>kelas</a:t>
            </a:r>
            <a:r>
              <a:rPr lang="en-US" b="1" dirty="0"/>
              <a:t>, </a:t>
            </a:r>
            <a:r>
              <a:rPr lang="en-US" dirty="0" err="1"/>
              <a:t>dilaporkan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b="1" dirty="0"/>
              <a:t>PJMP (</a:t>
            </a:r>
            <a:r>
              <a:rPr lang="en-US" b="1" dirty="0" err="1"/>
              <a:t>koordinator</a:t>
            </a:r>
            <a:r>
              <a:rPr lang="en-US" b="1" dirty="0"/>
              <a:t>).</a:t>
            </a:r>
            <a:endParaRPr lang="en-US" dirty="0"/>
          </a:p>
          <a:p>
            <a:pPr marL="457200" lvl="0" indent="-457200">
              <a:buFont typeface="+mj-lt"/>
              <a:buAutoNum type="arabicPeriod" startAt="2"/>
            </a:pP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praktikan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asisten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diperkenankan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b="1" dirty="0" err="1"/>
              <a:t>tugas</a:t>
            </a:r>
            <a:r>
              <a:rPr lang="en-US" b="1" dirty="0"/>
              <a:t> </a:t>
            </a:r>
            <a:r>
              <a:rPr lang="en-US" b="1" dirty="0" err="1"/>
              <a:t>tambahan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.</a:t>
            </a:r>
          </a:p>
          <a:p>
            <a:pPr marL="457200" lvl="0" indent="-457200">
              <a:buFont typeface="+mj-lt"/>
              <a:buAutoNum type="arabicPeriod" startAt="2"/>
            </a:pP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b="1" dirty="0" err="1"/>
              <a:t>indeks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range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PJMP (</a:t>
            </a:r>
            <a:r>
              <a:rPr lang="en-US" dirty="0" err="1"/>
              <a:t>koordinator</a:t>
            </a:r>
            <a:r>
              <a:rPr lang="en-US" dirty="0"/>
              <a:t>)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sepengetahuan</a:t>
            </a:r>
            <a:r>
              <a:rPr lang="en-US" dirty="0"/>
              <a:t> </a:t>
            </a:r>
            <a:r>
              <a:rPr lang="en-US" dirty="0" err="1"/>
              <a:t>Ketua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Keahlian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6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631" y="157767"/>
            <a:ext cx="9601200" cy="1485900"/>
          </a:xfrm>
        </p:spPr>
        <p:txBody>
          <a:bodyPr/>
          <a:lstStyle/>
          <a:p>
            <a:pPr algn="ctr"/>
            <a:r>
              <a:rPr lang="en-ID" b="1" dirty="0"/>
              <a:t>PERATURAN BUKU</a:t>
            </a:r>
            <a:br>
              <a:rPr lang="en-ID" b="1" dirty="0"/>
            </a:br>
            <a:r>
              <a:rPr lang="en-ID" b="1" dirty="0"/>
              <a:t>TUGAS PENDAHULUAN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3666"/>
            <a:ext cx="10193628" cy="5027589"/>
          </a:xfrm>
        </p:spPr>
        <p:txBody>
          <a:bodyPr numCol="1">
            <a:normAutofit/>
          </a:bodyPr>
          <a:lstStyle/>
          <a:p>
            <a:r>
              <a:rPr lang="id-ID" dirty="0"/>
              <a:t>Merupakan tugas pra-modul,</a:t>
            </a:r>
            <a:endParaRPr lang="en-US" dirty="0"/>
          </a:p>
          <a:p>
            <a:r>
              <a:rPr lang="en-US" dirty="0"/>
              <a:t>TP </a:t>
            </a:r>
            <a:r>
              <a:rPr lang="en-US" dirty="0" err="1"/>
              <a:t>merupakan</a:t>
            </a:r>
            <a:r>
              <a:rPr lang="en-US" dirty="0"/>
              <a:t> TIKET MASUK </a:t>
            </a:r>
            <a:r>
              <a:rPr lang="en-US" dirty="0" err="1"/>
              <a:t>praktikum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TP = </a:t>
            </a:r>
            <a:r>
              <a:rPr lang="id-ID" dirty="0"/>
              <a:t>Test Awal = </a:t>
            </a:r>
            <a:r>
              <a:rPr lang="id-ID" b="1" dirty="0"/>
              <a:t>NOL</a:t>
            </a:r>
            <a:r>
              <a:rPr lang="en-US" b="1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 (</a:t>
            </a:r>
            <a:r>
              <a:rPr lang="en-US" dirty="0" err="1"/>
              <a:t>Berhalangan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TP), </a:t>
            </a:r>
            <a:r>
              <a:rPr lang="en-US" dirty="0" err="1"/>
              <a:t>Hubungi</a:t>
            </a:r>
            <a:r>
              <a:rPr lang="en-US" dirty="0"/>
              <a:t> </a:t>
            </a:r>
            <a:r>
              <a:rPr lang="en-US" dirty="0" err="1"/>
              <a:t>Asisten</a:t>
            </a:r>
            <a:r>
              <a:rPr lang="en-US" dirty="0"/>
              <a:t> Praktikum IMA (PJ MODUL),</a:t>
            </a:r>
            <a:endParaRPr lang="id-ID" dirty="0"/>
          </a:p>
          <a:p>
            <a:r>
              <a:rPr lang="id-ID" dirty="0"/>
              <a:t>Soal </a:t>
            </a:r>
            <a:r>
              <a:rPr lang="en-US" dirty="0"/>
              <a:t>TP </a:t>
            </a:r>
            <a:r>
              <a:rPr lang="id-ID" dirty="0"/>
              <a:t>akan diupload paling lambat hari </a:t>
            </a:r>
            <a:r>
              <a:rPr lang="id-ID" b="1" dirty="0"/>
              <a:t>sabtu</a:t>
            </a:r>
            <a:r>
              <a:rPr lang="en-US" b="1" dirty="0"/>
              <a:t> </a:t>
            </a:r>
            <a:r>
              <a:rPr lang="en-US" b="1" dirty="0" err="1"/>
              <a:t>malam</a:t>
            </a:r>
            <a:r>
              <a:rPr lang="en-US" b="1" dirty="0"/>
              <a:t> </a:t>
            </a:r>
            <a:r>
              <a:rPr lang="id-ID" dirty="0"/>
              <a:t>di grup FB </a:t>
            </a:r>
            <a:r>
              <a:rPr lang="id-ID" b="1" dirty="0"/>
              <a:t>Praktikum D3</a:t>
            </a:r>
            <a:r>
              <a:rPr lang="en-US" b="1" dirty="0"/>
              <a:t>IF</a:t>
            </a:r>
            <a:r>
              <a:rPr lang="id-ID" b="1" dirty="0"/>
              <a:t> Lab,</a:t>
            </a:r>
          </a:p>
          <a:p>
            <a:pPr lvl="0"/>
            <a:r>
              <a:rPr lang="en-US" dirty="0"/>
              <a:t>TP </a:t>
            </a:r>
            <a:r>
              <a:rPr lang="en-US" dirty="0" err="1"/>
              <a:t>wajib</a:t>
            </a:r>
            <a:r>
              <a:rPr lang="en-US" dirty="0"/>
              <a:t> DITULIS TANGAN,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yang di PRINT SCREEN (FULL SCREEN),</a:t>
            </a:r>
          </a:p>
          <a:p>
            <a:r>
              <a:rPr lang="en-US" dirty="0"/>
              <a:t>TP HARUS </a:t>
            </a:r>
            <a:r>
              <a:rPr lang="en-US" dirty="0" err="1"/>
              <a:t>dikerjakan</a:t>
            </a:r>
            <a:r>
              <a:rPr lang="en-US" dirty="0"/>
              <a:t> SEMUA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id-ID" dirty="0"/>
              <a:t>Buku TP harus sesuai ketentuan yg berlaku,</a:t>
            </a:r>
          </a:p>
          <a:p>
            <a:pPr lvl="0"/>
            <a:r>
              <a:rPr lang="en-US" dirty="0" err="1"/>
              <a:t>Pengumpulan</a:t>
            </a:r>
            <a:r>
              <a:rPr lang="en-US" dirty="0"/>
              <a:t> TP,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Senin</a:t>
            </a:r>
            <a:r>
              <a:rPr lang="en-US" dirty="0"/>
              <a:t> </a:t>
            </a:r>
            <a:r>
              <a:rPr lang="en-US" dirty="0" err="1"/>
              <a:t>pukul</a:t>
            </a:r>
            <a:r>
              <a:rPr lang="en-US" dirty="0"/>
              <a:t> 07.30 di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Asprak</a:t>
            </a:r>
            <a:r>
              <a:rPr lang="en-US" dirty="0"/>
              <a:t> D3 Teknik </a:t>
            </a:r>
            <a:r>
              <a:rPr lang="en-US" dirty="0" err="1"/>
              <a:t>Informatika</a:t>
            </a:r>
            <a:r>
              <a:rPr lang="en-US" dirty="0"/>
              <a:t>. </a:t>
            </a:r>
          </a:p>
          <a:p>
            <a:r>
              <a:rPr lang="id-ID" b="1" dirty="0"/>
              <a:t>Tidak ada</a:t>
            </a:r>
            <a:r>
              <a:rPr lang="id-ID" dirty="0"/>
              <a:t> toleransi keterlambatan pengumpulan</a:t>
            </a:r>
            <a:r>
              <a:rPr lang="en-US" dirty="0"/>
              <a:t>,</a:t>
            </a:r>
          </a:p>
          <a:p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TP </a:t>
            </a:r>
            <a:r>
              <a:rPr lang="en-US" dirty="0" err="1"/>
              <a:t>hubungi</a:t>
            </a:r>
            <a:r>
              <a:rPr lang="en-US" dirty="0"/>
              <a:t> PJ MODUL.</a:t>
            </a:r>
          </a:p>
          <a:p>
            <a:pPr mar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3200" b="1" dirty="0"/>
              <a:t>	-------------------------- </a:t>
            </a:r>
            <a:r>
              <a:rPr lang="en-US" sz="3200" b="1" dirty="0">
                <a:solidFill>
                  <a:srgbClr val="C00000"/>
                </a:solidFill>
              </a:rPr>
              <a:t>NO PLAGIAT !!!!! ------------------------</a:t>
            </a:r>
            <a:endParaRPr lang="id-ID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935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202</TotalTime>
  <Words>899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Franklin Gothic Book</vt:lpstr>
      <vt:lpstr>Impact</vt:lpstr>
      <vt:lpstr>Wingdings</vt:lpstr>
      <vt:lpstr>Crop</vt:lpstr>
      <vt:lpstr>PRAKTIKUM</vt:lpstr>
      <vt:lpstr>Running modul</vt:lpstr>
      <vt:lpstr>PERATURAN PRAKTIKUM</vt:lpstr>
      <vt:lpstr>PowerPoint Presentation</vt:lpstr>
      <vt:lpstr>PowerPoint Presentation</vt:lpstr>
      <vt:lpstr>PERATURAN PRAKTIKUM IMPLEMENTASI ALGORITMA</vt:lpstr>
      <vt:lpstr>SISTEM PEMBELAJARAN PRAKTIKUM</vt:lpstr>
      <vt:lpstr>PENILAIAN PRAKTIKUM IMPLEMENTASI ALGORITMA</vt:lpstr>
      <vt:lpstr>PERATURAN BUKU TUGAS PENDAHULUAN</vt:lpstr>
      <vt:lpstr>KETENTUAN BUKU TP</vt:lpstr>
      <vt:lpstr>ASISTEN PRAKTIKUM IMPLEMENTASI ALGORITMA</vt:lpstr>
      <vt:lpstr>TERIMA KASIH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</dc:title>
  <dc:creator>Sholeh Hermawan</dc:creator>
  <cp:lastModifiedBy>Sholeh Hermawan</cp:lastModifiedBy>
  <cp:revision>21</cp:revision>
  <dcterms:created xsi:type="dcterms:W3CDTF">2016-08-28T14:55:12Z</dcterms:created>
  <dcterms:modified xsi:type="dcterms:W3CDTF">2017-08-28T02:46:17Z</dcterms:modified>
</cp:coreProperties>
</file>