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608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2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9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28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11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0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4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78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921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6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6998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Implementasi</a:t>
            </a:r>
            <a:r>
              <a:rPr lang="en-GB" dirty="0" smtClean="0"/>
              <a:t> </a:t>
            </a:r>
            <a:r>
              <a:rPr lang="en-GB" dirty="0" err="1" smtClean="0"/>
              <a:t>Struktur</a:t>
            </a:r>
            <a:r>
              <a:rPr lang="en-GB" dirty="0" smtClean="0"/>
              <a:t> Data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 smtClean="0"/>
              <a:t>Perkenalan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9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Data </a:t>
            </a:r>
            <a:r>
              <a:rPr lang="en-US" i="1" dirty="0" err="1"/>
              <a:t>Strucuture</a:t>
            </a:r>
            <a:r>
              <a:rPr lang="en-US" i="1" dirty="0"/>
              <a:t> and Algorithm</a:t>
            </a:r>
            <a:r>
              <a:rPr lang="en-US" dirty="0"/>
              <a:t>, Robert </a:t>
            </a:r>
            <a:r>
              <a:rPr lang="en-US" dirty="0" err="1"/>
              <a:t>Lafore</a:t>
            </a:r>
            <a:endParaRPr lang="en-US" dirty="0"/>
          </a:p>
          <a:p>
            <a:pPr lvl="0"/>
            <a:r>
              <a:rPr lang="en-US" i="1" dirty="0"/>
              <a:t>Data Structure: Abstraction and Design Using Java</a:t>
            </a:r>
            <a:r>
              <a:rPr lang="en-US" dirty="0"/>
              <a:t>, </a:t>
            </a:r>
            <a:r>
              <a:rPr lang="en-US" dirty="0" err="1"/>
              <a:t>Koffman</a:t>
            </a:r>
            <a:r>
              <a:rPr lang="en-US" dirty="0"/>
              <a:t> and Wolfgang</a:t>
            </a:r>
          </a:p>
          <a:p>
            <a:r>
              <a:rPr lang="es-ES" i="1" dirty="0"/>
              <a:t>Data </a:t>
            </a:r>
            <a:r>
              <a:rPr lang="es-ES" i="1" dirty="0" err="1"/>
              <a:t>Structures</a:t>
            </a:r>
            <a:r>
              <a:rPr lang="es-ES" i="1" dirty="0"/>
              <a:t> in Java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Principled</a:t>
            </a:r>
            <a:r>
              <a:rPr lang="es-ES" i="1" dirty="0"/>
              <a:t> </a:t>
            </a:r>
            <a:r>
              <a:rPr lang="es-ES" i="1" dirty="0" err="1"/>
              <a:t>Programmer</a:t>
            </a:r>
            <a:r>
              <a:rPr lang="es-ES" i="1" dirty="0"/>
              <a:t>, </a:t>
            </a:r>
            <a:r>
              <a:rPr lang="es-ES" dirty="0" err="1"/>
              <a:t>Duane</a:t>
            </a:r>
            <a:r>
              <a:rPr lang="es-ES" dirty="0"/>
              <a:t> A. </a:t>
            </a:r>
            <a:r>
              <a:rPr lang="es-ES" dirty="0" smtClean="0"/>
              <a:t>Bailey</a:t>
            </a:r>
          </a:p>
          <a:p>
            <a:r>
              <a:rPr lang="en-US" i="1" dirty="0"/>
              <a:t>Java How to Program: 6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58869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Implementasi</a:t>
            </a:r>
            <a:r>
              <a:rPr lang="en-GB" dirty="0" smtClean="0"/>
              <a:t> </a:t>
            </a:r>
            <a:r>
              <a:rPr lang="en-GB" dirty="0" err="1" smtClean="0"/>
              <a:t>Struktur</a:t>
            </a:r>
            <a:r>
              <a:rPr lang="en-GB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4 </a:t>
            </a:r>
            <a:r>
              <a:rPr lang="en-GB" sz="2400" dirty="0" err="1" smtClean="0"/>
              <a:t>sks</a:t>
            </a:r>
            <a:r>
              <a:rPr lang="en-GB" sz="2400" dirty="0" smtClean="0"/>
              <a:t> : 2 </a:t>
            </a:r>
            <a:r>
              <a:rPr lang="en-GB" sz="2400" dirty="0" err="1" smtClean="0"/>
              <a:t>sks</a:t>
            </a:r>
            <a:r>
              <a:rPr lang="en-GB" sz="2400" dirty="0" smtClean="0"/>
              <a:t> </a:t>
            </a:r>
            <a:r>
              <a:rPr lang="en-GB" sz="2400" dirty="0" err="1" smtClean="0"/>
              <a:t>teori</a:t>
            </a:r>
            <a:r>
              <a:rPr lang="en-GB" sz="2400" dirty="0" smtClean="0"/>
              <a:t> + 2 </a:t>
            </a:r>
            <a:r>
              <a:rPr lang="en-GB" sz="2400" dirty="0" err="1" smtClean="0"/>
              <a:t>sks</a:t>
            </a:r>
            <a:r>
              <a:rPr lang="en-GB" sz="2400" dirty="0" smtClean="0"/>
              <a:t> </a:t>
            </a:r>
            <a:r>
              <a:rPr lang="en-GB" sz="2400" dirty="0" err="1" smtClean="0"/>
              <a:t>praktek</a:t>
            </a:r>
            <a:endParaRPr lang="en-GB" sz="2400" dirty="0" smtClean="0"/>
          </a:p>
          <a:p>
            <a:pPr lvl="1"/>
            <a:r>
              <a:rPr lang="en-GB" sz="2400" dirty="0" err="1" smtClean="0"/>
              <a:t>Kelas</a:t>
            </a:r>
            <a:r>
              <a:rPr lang="en-GB" sz="2400" dirty="0" smtClean="0"/>
              <a:t> </a:t>
            </a:r>
            <a:r>
              <a:rPr lang="en-GB" sz="2400" dirty="0" err="1" smtClean="0"/>
              <a:t>teori</a:t>
            </a:r>
            <a:r>
              <a:rPr lang="en-GB" sz="2400" dirty="0" smtClean="0"/>
              <a:t> 1 X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seminggu</a:t>
            </a:r>
            <a:endParaRPr lang="en-GB" sz="2400" dirty="0" smtClean="0"/>
          </a:p>
          <a:p>
            <a:pPr lvl="1"/>
            <a:r>
              <a:rPr lang="en-GB" sz="2400" dirty="0" err="1" smtClean="0"/>
              <a:t>Praktikum</a:t>
            </a:r>
            <a:r>
              <a:rPr lang="en-GB" sz="2400" dirty="0" smtClean="0"/>
              <a:t> 1 X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seminggu</a:t>
            </a:r>
            <a:endParaRPr lang="en-GB" sz="2400" dirty="0" smtClean="0"/>
          </a:p>
          <a:p>
            <a:r>
              <a:rPr lang="en-GB" sz="2400" dirty="0" err="1" smtClean="0"/>
              <a:t>Dosen</a:t>
            </a:r>
            <a:r>
              <a:rPr lang="en-GB" sz="2400" dirty="0" smtClean="0"/>
              <a:t> </a:t>
            </a:r>
            <a:r>
              <a:rPr lang="en-GB" sz="2400" dirty="0" err="1" smtClean="0"/>
              <a:t>pengampu</a:t>
            </a:r>
            <a:r>
              <a:rPr lang="en-GB" sz="2400" dirty="0" smtClean="0"/>
              <a:t>:</a:t>
            </a:r>
          </a:p>
          <a:p>
            <a:pPr lvl="1"/>
            <a:r>
              <a:rPr lang="en-GB" sz="2400" dirty="0" err="1" smtClean="0"/>
              <a:t>Rizza</a:t>
            </a:r>
            <a:r>
              <a:rPr lang="en-GB" sz="2400" dirty="0" smtClean="0"/>
              <a:t> Indah Mega </a:t>
            </a:r>
            <a:r>
              <a:rPr lang="en-GB" sz="2400" dirty="0" err="1" smtClean="0"/>
              <a:t>Mandasari</a:t>
            </a:r>
            <a:r>
              <a:rPr lang="en-GB" sz="2400" dirty="0" smtClean="0"/>
              <a:t> (40-01 </a:t>
            </a:r>
            <a:r>
              <a:rPr lang="en-GB" sz="2400" dirty="0" err="1" smtClean="0"/>
              <a:t>dan</a:t>
            </a:r>
            <a:r>
              <a:rPr lang="en-GB" sz="2400" dirty="0" smtClean="0"/>
              <a:t> 40-02)</a:t>
            </a:r>
          </a:p>
          <a:p>
            <a:pPr lvl="1"/>
            <a:r>
              <a:rPr lang="en-GB" sz="2400" dirty="0" err="1" smtClean="0"/>
              <a:t>Cahyana</a:t>
            </a:r>
            <a:r>
              <a:rPr lang="en-GB" sz="2400" dirty="0" smtClean="0"/>
              <a:t> (40-03 </a:t>
            </a:r>
            <a:r>
              <a:rPr lang="en-GB" sz="2400" dirty="0" err="1" smtClean="0"/>
              <a:t>dan</a:t>
            </a:r>
            <a:r>
              <a:rPr lang="en-GB" sz="2400" dirty="0" smtClean="0"/>
              <a:t> 40-04)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6562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Aturan</a:t>
            </a:r>
            <a:r>
              <a:rPr lang="en-GB" dirty="0" smtClean="0"/>
              <a:t> </a:t>
            </a:r>
            <a:r>
              <a:rPr lang="en-GB" dirty="0" err="1" smtClean="0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Keterlambatan</a:t>
            </a:r>
            <a:endParaRPr lang="en-GB" sz="2400" dirty="0" smtClean="0"/>
          </a:p>
          <a:p>
            <a:r>
              <a:rPr lang="en-GB" sz="2400" dirty="0" err="1" smtClean="0"/>
              <a:t>Pakaian</a:t>
            </a:r>
            <a:endParaRPr lang="en-GB" sz="2400" dirty="0" smtClean="0"/>
          </a:p>
          <a:p>
            <a:r>
              <a:rPr lang="en-GB" sz="2400" dirty="0" err="1" smtClean="0"/>
              <a:t>Ketertiban</a:t>
            </a:r>
            <a:r>
              <a:rPr lang="en-GB" sz="2400" dirty="0" smtClean="0"/>
              <a:t> </a:t>
            </a:r>
            <a:r>
              <a:rPr lang="en-GB" sz="2400" dirty="0" err="1" smtClean="0"/>
              <a:t>kelas</a:t>
            </a:r>
            <a:r>
              <a:rPr lang="en-GB" sz="2400" dirty="0" smtClean="0"/>
              <a:t> (</a:t>
            </a:r>
            <a:r>
              <a:rPr lang="en-GB" sz="2400" dirty="0" err="1" smtClean="0"/>
              <a:t>makan</a:t>
            </a:r>
            <a:r>
              <a:rPr lang="en-GB" sz="2400" dirty="0" smtClean="0"/>
              <a:t>/ </a:t>
            </a:r>
            <a:r>
              <a:rPr lang="en-GB" sz="2400" dirty="0" err="1" smtClean="0"/>
              <a:t>minum</a:t>
            </a:r>
            <a:r>
              <a:rPr lang="en-GB" sz="2400" dirty="0" smtClean="0"/>
              <a:t>?)</a:t>
            </a:r>
          </a:p>
          <a:p>
            <a:r>
              <a:rPr lang="en-GB" sz="2400" dirty="0" err="1" smtClean="0"/>
              <a:t>dll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6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pengimplementasian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single linked list, double linked list, circular linked list, </a:t>
            </a:r>
            <a:r>
              <a:rPr lang="en-US" sz="2400" dirty="0" smtClean="0"/>
              <a:t>stack</a:t>
            </a:r>
            <a:r>
              <a:rPr lang="en-US" sz="2400" dirty="0"/>
              <a:t>, queue, tree, </a:t>
            </a:r>
            <a:r>
              <a:rPr lang="en-US" sz="2400" dirty="0" smtClean="0"/>
              <a:t>graph,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 hash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12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Penilaian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Tugas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keaktifan</a:t>
            </a:r>
            <a:r>
              <a:rPr lang="en-GB" sz="2400" dirty="0" smtClean="0"/>
              <a:t> : 10%</a:t>
            </a:r>
          </a:p>
          <a:p>
            <a:r>
              <a:rPr lang="en-GB" sz="2400" dirty="0" smtClean="0"/>
              <a:t>Assessment 1 : 15% </a:t>
            </a:r>
          </a:p>
          <a:p>
            <a:r>
              <a:rPr lang="en-GB" sz="2400" dirty="0" smtClean="0"/>
              <a:t>Assessment 2 : 20%</a:t>
            </a:r>
          </a:p>
          <a:p>
            <a:r>
              <a:rPr lang="en-GB" sz="2400" dirty="0" smtClean="0"/>
              <a:t>Assessment 3 </a:t>
            </a:r>
            <a:r>
              <a:rPr lang="en-GB" sz="2400" dirty="0"/>
              <a:t>(Coding On The Spot </a:t>
            </a:r>
            <a:r>
              <a:rPr lang="en-GB" sz="2400" dirty="0" smtClean="0"/>
              <a:t>) : 25%</a:t>
            </a:r>
          </a:p>
          <a:p>
            <a:r>
              <a:rPr lang="en-GB" sz="2400" dirty="0" err="1" smtClean="0"/>
              <a:t>Praktikum</a:t>
            </a:r>
            <a:r>
              <a:rPr lang="en-GB" sz="2400" dirty="0" smtClean="0"/>
              <a:t> : 30%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7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Pengenalan</a:t>
            </a:r>
            <a:endParaRPr lang="en-GB" dirty="0" smtClean="0"/>
          </a:p>
          <a:p>
            <a:r>
              <a:rPr lang="en-GB" dirty="0" smtClean="0"/>
              <a:t>Java Revisited</a:t>
            </a:r>
          </a:p>
          <a:p>
            <a:r>
              <a:rPr lang="en-GB" dirty="0" smtClean="0"/>
              <a:t>Array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ArrayList</a:t>
            </a:r>
            <a:endParaRPr lang="en-GB" dirty="0" smtClean="0"/>
          </a:p>
          <a:p>
            <a:r>
              <a:rPr lang="en-GB" dirty="0" smtClean="0"/>
              <a:t>Linked List</a:t>
            </a:r>
          </a:p>
          <a:p>
            <a:pPr lvl="1"/>
            <a:r>
              <a:rPr lang="en-GB" dirty="0" smtClean="0"/>
              <a:t>ADT </a:t>
            </a:r>
            <a:r>
              <a:rPr lang="en-GB" dirty="0" err="1" smtClean="0"/>
              <a:t>dan</a:t>
            </a:r>
            <a:r>
              <a:rPr lang="en-GB" dirty="0" smtClean="0"/>
              <a:t> ADT Iterator</a:t>
            </a:r>
          </a:p>
          <a:p>
            <a:pPr lvl="1"/>
            <a:r>
              <a:rPr lang="en-GB" dirty="0" smtClean="0"/>
              <a:t>Singly, Circular </a:t>
            </a:r>
            <a:r>
              <a:rPr lang="en-GB" dirty="0" err="1" smtClean="0"/>
              <a:t>dan</a:t>
            </a:r>
            <a:r>
              <a:rPr lang="en-GB" dirty="0" smtClean="0"/>
              <a:t> Doubly</a:t>
            </a:r>
          </a:p>
          <a:p>
            <a:r>
              <a:rPr lang="en-GB" dirty="0" smtClean="0"/>
              <a:t>Queue </a:t>
            </a:r>
            <a:r>
              <a:rPr lang="en-GB" dirty="0" err="1" smtClean="0"/>
              <a:t>dan</a:t>
            </a:r>
            <a:r>
              <a:rPr lang="en-GB" dirty="0" smtClean="0"/>
              <a:t> Stack</a:t>
            </a:r>
          </a:p>
          <a:p>
            <a:pPr lvl="1"/>
            <a:r>
              <a:rPr lang="en-GB" dirty="0" smtClean="0"/>
              <a:t>Priority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6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Tree</a:t>
            </a:r>
          </a:p>
          <a:p>
            <a:pPr lvl="1"/>
            <a:r>
              <a:rPr lang="en-GB" dirty="0" smtClean="0"/>
              <a:t>Heap Tree</a:t>
            </a:r>
          </a:p>
          <a:p>
            <a:pPr lvl="1"/>
            <a:r>
              <a:rPr lang="en-GB" dirty="0" smtClean="0"/>
              <a:t>Binary Tree</a:t>
            </a:r>
          </a:p>
          <a:p>
            <a:pPr lvl="1"/>
            <a:r>
              <a:rPr lang="en-GB" dirty="0" smtClean="0"/>
              <a:t>Balancing Binary Tree (AVL)</a:t>
            </a:r>
          </a:p>
          <a:p>
            <a:r>
              <a:rPr lang="en-GB" dirty="0" smtClean="0"/>
              <a:t>Graph</a:t>
            </a:r>
          </a:p>
          <a:p>
            <a:pPr lvl="1"/>
            <a:r>
              <a:rPr lang="en-GB" dirty="0" err="1" smtClean="0"/>
              <a:t>Representasi</a:t>
            </a:r>
            <a:endParaRPr lang="en-GB" dirty="0" smtClean="0"/>
          </a:p>
          <a:p>
            <a:pPr lvl="1"/>
            <a:r>
              <a:rPr lang="en-GB" dirty="0" smtClean="0"/>
              <a:t>Directed </a:t>
            </a:r>
            <a:r>
              <a:rPr lang="en-GB" dirty="0" err="1" smtClean="0"/>
              <a:t>dan</a:t>
            </a:r>
            <a:r>
              <a:rPr lang="en-GB" dirty="0" smtClean="0"/>
              <a:t> Undirected Graph</a:t>
            </a:r>
          </a:p>
          <a:p>
            <a:r>
              <a:rPr lang="en-GB" dirty="0" smtClean="0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the Dot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Assessment 1:</a:t>
            </a:r>
          </a:p>
          <a:p>
            <a:pPr lvl="1"/>
            <a:r>
              <a:rPr lang="en-GB" sz="2400" dirty="0" smtClean="0"/>
              <a:t>Array </a:t>
            </a:r>
            <a:r>
              <a:rPr lang="en-GB" sz="2400" dirty="0" err="1" smtClean="0"/>
              <a:t>dan</a:t>
            </a:r>
            <a:r>
              <a:rPr lang="en-GB" sz="2400" dirty="0" smtClean="0"/>
              <a:t> Array List</a:t>
            </a:r>
          </a:p>
          <a:p>
            <a:pPr lvl="1"/>
            <a:r>
              <a:rPr lang="en-GB" sz="2400" dirty="0" smtClean="0"/>
              <a:t>Linked List</a:t>
            </a:r>
          </a:p>
          <a:p>
            <a:pPr lvl="1"/>
            <a:r>
              <a:rPr lang="en-GB" sz="2400" dirty="0" smtClean="0"/>
              <a:t>Queue </a:t>
            </a:r>
          </a:p>
          <a:p>
            <a:pPr lvl="1"/>
            <a:r>
              <a:rPr lang="en-GB" sz="2400" dirty="0" smtClean="0"/>
              <a:t>Stack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4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the Dot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Assessment </a:t>
            </a:r>
            <a:r>
              <a:rPr lang="en-GB" sz="2400" dirty="0" smtClean="0"/>
              <a:t>2:</a:t>
            </a:r>
          </a:p>
          <a:p>
            <a:pPr lvl="1"/>
            <a:r>
              <a:rPr lang="en-GB" sz="2400" dirty="0" smtClean="0"/>
              <a:t>Tree</a:t>
            </a:r>
          </a:p>
          <a:p>
            <a:pPr lvl="1"/>
            <a:r>
              <a:rPr lang="en-GB" sz="2400" dirty="0"/>
              <a:t>Graph</a:t>
            </a:r>
          </a:p>
          <a:p>
            <a:pPr lvl="1"/>
            <a:r>
              <a:rPr lang="en-GB" sz="2400" dirty="0"/>
              <a:t>Hash</a:t>
            </a:r>
            <a:endParaRPr lang="en-GB" sz="2400" dirty="0" smtClean="0"/>
          </a:p>
          <a:p>
            <a:r>
              <a:rPr lang="en-GB" sz="2400" dirty="0" err="1" smtClean="0"/>
              <a:t>CoTS</a:t>
            </a:r>
            <a:endParaRPr lang="en-GB" sz="2400" dirty="0" smtClean="0"/>
          </a:p>
          <a:p>
            <a:pPr lvl="1"/>
            <a:r>
              <a:rPr lang="en-GB" sz="2400" dirty="0" smtClean="0"/>
              <a:t>All materials </a:t>
            </a:r>
            <a:r>
              <a:rPr lang="en-GB" sz="2400" dirty="0" smtClean="0">
                <a:sym typeface="Wingdings" panose="05000000000000000000" pitchFamily="2" charset="2"/>
              </a:rPr>
              <a:t></a:t>
            </a:r>
            <a:endParaRPr lang="en-GB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58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288</TotalTime>
  <Words>241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Corbel</vt:lpstr>
      <vt:lpstr>Wingdings</vt:lpstr>
      <vt:lpstr>Feathered</vt:lpstr>
      <vt:lpstr>Implementasi Struktur Data  Perkenalan</vt:lpstr>
      <vt:lpstr>Implementasi Struktur Data</vt:lpstr>
      <vt:lpstr>Aturan Perkuliahan</vt:lpstr>
      <vt:lpstr>Tujuan</vt:lpstr>
      <vt:lpstr>Penilaian dan Evaluasi</vt:lpstr>
      <vt:lpstr>Silabus</vt:lpstr>
      <vt:lpstr>Silabus</vt:lpstr>
      <vt:lpstr>Connecting the Dot</vt:lpstr>
      <vt:lpstr>Connecting the Dot</vt:lpstr>
      <vt:lpstr>Textbooks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ACERR</cp:lastModifiedBy>
  <cp:revision>16</cp:revision>
  <dcterms:created xsi:type="dcterms:W3CDTF">2016-12-28T02:49:21Z</dcterms:created>
  <dcterms:modified xsi:type="dcterms:W3CDTF">2017-01-20T06:25:19Z</dcterms:modified>
</cp:coreProperties>
</file>