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60" r:id="rId8"/>
    <p:sldId id="271" r:id="rId9"/>
    <p:sldId id="264" r:id="rId10"/>
    <p:sldId id="265" r:id="rId11"/>
    <p:sldId id="272" r:id="rId12"/>
    <p:sldId id="266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608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2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9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28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11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0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4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78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921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6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6998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p.edu/~ftang/courses/CS240/lectures/adt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Implementasi</a:t>
            </a:r>
            <a:r>
              <a:rPr lang="en-GB" dirty="0" smtClean="0"/>
              <a:t> </a:t>
            </a:r>
            <a:r>
              <a:rPr lang="en-GB" dirty="0" err="1" smtClean="0"/>
              <a:t>Struktur</a:t>
            </a:r>
            <a:r>
              <a:rPr lang="en-GB" dirty="0" smtClean="0"/>
              <a:t> Data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 smtClean="0"/>
              <a:t>Pendahuluan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err="1" smtClean="0"/>
              <a:t>Demikian</a:t>
            </a:r>
            <a:r>
              <a:rPr lang="en-US" dirty="0" smtClean="0"/>
              <a:t> pula,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terbiasa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array,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dipikirkan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bingung</a:t>
            </a:r>
            <a:r>
              <a:rPr lang="en-US" dirty="0" smtClean="0"/>
              <a:t>: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yang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array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di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berjauhan</a:t>
            </a:r>
            <a:r>
              <a:rPr lang="en-US" dirty="0" smtClean="0"/>
              <a:t>?</a:t>
            </a:r>
            <a:endParaRPr lang="en-US" i="1" dirty="0"/>
          </a:p>
          <a:p>
            <a:r>
              <a:rPr lang="en-US" dirty="0" err="1" smtClean="0"/>
              <a:t>Jawabannya</a:t>
            </a:r>
            <a:r>
              <a:rPr lang="en-US" dirty="0" smtClean="0"/>
              <a:t>? </a:t>
            </a:r>
          </a:p>
          <a:p>
            <a:pPr algn="just"/>
            <a:r>
              <a:rPr lang="en-US" dirty="0" smtClean="0"/>
              <a:t>Hal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r>
              <a:rPr lang="en-US" dirty="0" err="1" smtClean="0">
                <a:sym typeface="Wingdings" panose="05000000000000000000" pitchFamily="2" charset="2"/>
              </a:rPr>
              <a:t>Selama</a:t>
            </a:r>
            <a:r>
              <a:rPr lang="en-US" dirty="0" smtClean="0">
                <a:sym typeface="Wingdings" panose="05000000000000000000" pitchFamily="2" charset="2"/>
              </a:rPr>
              <a:t> array yang </a:t>
            </a:r>
            <a:r>
              <a:rPr lang="en-US" dirty="0" err="1" smtClean="0">
                <a:sym typeface="Wingdings" panose="05000000000000000000" pitchFamily="2" charset="2"/>
              </a:rPr>
              <a:t>kita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buat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bekerja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sebagaimana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seharusnya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masalah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bagi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kita</a:t>
            </a:r>
            <a:r>
              <a:rPr lang="en-US" dirty="0" smtClean="0">
                <a:sym typeface="Wingdings" panose="05000000000000000000" pitchFamily="2" charset="2"/>
              </a:rPr>
              <a:t>.  Kita </a:t>
            </a:r>
            <a:r>
              <a:rPr lang="en-US" dirty="0" err="1" smtClean="0">
                <a:sym typeface="Wingdings" panose="05000000000000000000" pitchFamily="2" charset="2"/>
              </a:rPr>
              <a:t>hanya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perlu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mengimplementasikannya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GB" dirty="0" err="1" smtClean="0">
                <a:sym typeface="Wingdings" panose="05000000000000000000" pitchFamily="2" charset="2"/>
              </a:rPr>
              <a:t>Tanpa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sadar</a:t>
            </a:r>
            <a:r>
              <a:rPr lang="en-GB" dirty="0" smtClean="0">
                <a:sym typeface="Wingdings" panose="05000000000000000000" pitchFamily="2" charset="2"/>
              </a:rPr>
              <a:t>, </a:t>
            </a:r>
            <a:r>
              <a:rPr lang="en-GB" dirty="0" err="1" smtClean="0">
                <a:sym typeface="Wingdings" panose="05000000000000000000" pitchFamily="2" charset="2"/>
              </a:rPr>
              <a:t>kita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telah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sering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menggunakan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abstraksi</a:t>
            </a:r>
            <a:r>
              <a:rPr lang="en-GB" dirty="0" smtClean="0">
                <a:sym typeface="Wingdings" panose="05000000000000000000" pitchFamily="2" charset="2"/>
              </a:rPr>
              <a:t> (abstraction) </a:t>
            </a:r>
            <a:r>
              <a:rPr lang="en-GB" dirty="0" err="1" smtClean="0">
                <a:sym typeface="Wingdings" panose="05000000000000000000" pitchFamily="2" charset="2"/>
              </a:rPr>
              <a:t>dari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suatu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tipe</a:t>
            </a:r>
            <a:r>
              <a:rPr lang="en-GB" dirty="0" smtClean="0">
                <a:sym typeface="Wingdings" panose="05000000000000000000" pitchFamily="2" charset="2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So.</a:t>
            </a:r>
            <a:r>
              <a:rPr lang="en-GB" dirty="0" smtClean="0"/>
              <a:t>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Abstract </a:t>
            </a:r>
            <a:r>
              <a:rPr lang="en-US" sz="2400" b="1" dirty="0"/>
              <a:t>data type </a:t>
            </a:r>
            <a:r>
              <a:rPr lang="en-US" sz="2400" dirty="0"/>
              <a:t>(ADT)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beserta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operasinya</a:t>
            </a:r>
            <a:r>
              <a:rPr lang="en-US" sz="2400" dirty="0" smtClean="0"/>
              <a:t>. ADT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pemodelan</a:t>
            </a:r>
            <a:r>
              <a:rPr lang="en-US" sz="2400" dirty="0" smtClean="0"/>
              <a:t>,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pendifinisiannya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dituliskan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ADT.</a:t>
            </a:r>
          </a:p>
          <a:p>
            <a:pPr lvl="1"/>
            <a:r>
              <a:rPr lang="en-US" sz="2400" dirty="0" err="1" smtClean="0"/>
              <a:t>Ingat</a:t>
            </a:r>
            <a:r>
              <a:rPr lang="en-US" sz="2400" dirty="0" smtClean="0"/>
              <a:t> </a:t>
            </a:r>
            <a:r>
              <a:rPr lang="en-US" sz="2400" dirty="0" err="1" smtClean="0"/>
              <a:t>perbedaan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(primitive)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dirty="0" err="1" smtClean="0"/>
              <a:t>objek</a:t>
            </a:r>
            <a:r>
              <a:rPr lang="en-US" sz="2400" dirty="0" smtClean="0"/>
              <a:t> (reference)?</a:t>
            </a:r>
          </a:p>
          <a:p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tersendiri</a:t>
            </a:r>
            <a:r>
              <a:rPr lang="en-US" sz="2400" dirty="0" smtClean="0"/>
              <a:t> (+, -, * </a:t>
            </a:r>
            <a:r>
              <a:rPr lang="en-US" sz="2400" dirty="0" err="1" smtClean="0"/>
              <a:t>dst</a:t>
            </a:r>
            <a:r>
              <a:rPr lang="en-US" sz="2400" dirty="0" smtClean="0"/>
              <a:t>),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ADT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operasi-operasi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tersendiri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0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Pembuatan</a:t>
            </a:r>
            <a:r>
              <a:rPr lang="en-US" sz="2400" dirty="0" smtClean="0"/>
              <a:t> ADT </a:t>
            </a:r>
            <a:r>
              <a:rPr lang="en-US" sz="2400" dirty="0" err="1" smtClean="0"/>
              <a:t>terbagi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: </a:t>
            </a:r>
          </a:p>
          <a:p>
            <a:pPr lvl="1"/>
            <a:r>
              <a:rPr lang="en-US" sz="2400" dirty="0" err="1" smtClean="0"/>
              <a:t>Pembuatan</a:t>
            </a:r>
            <a:r>
              <a:rPr lang="en-US" sz="2400" dirty="0" smtClean="0"/>
              <a:t> interface, yang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ADT.</a:t>
            </a:r>
          </a:p>
          <a:p>
            <a:pPr lvl="1"/>
            <a:r>
              <a:rPr lang="en-US" sz="2400" dirty="0" err="1" smtClean="0"/>
              <a:t>Implementasi</a:t>
            </a:r>
            <a:r>
              <a:rPr lang="en-US" sz="2400" dirty="0" smtClean="0"/>
              <a:t> ADT</a:t>
            </a:r>
            <a:r>
              <a:rPr lang="en-US" sz="2400" dirty="0"/>
              <a:t>: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(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Java)</a:t>
            </a:r>
            <a:endParaRPr lang="en-US" sz="2400" dirty="0"/>
          </a:p>
          <a:p>
            <a:r>
              <a:rPr lang="en-US" sz="2400" dirty="0" smtClean="0"/>
              <a:t>ADT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detil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interface,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implementasinya</a:t>
            </a:r>
            <a:r>
              <a:rPr lang="en-US" sz="2400" dirty="0" smtClean="0"/>
              <a:t>. </a:t>
            </a:r>
            <a:r>
              <a:rPr lang="en-US" sz="2400" dirty="0" err="1" smtClean="0"/>
              <a:t>Pemisahan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user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tahu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operasinya</a:t>
            </a:r>
            <a:r>
              <a:rPr lang="en-US" sz="2400" dirty="0" smtClean="0"/>
              <a:t>,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82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it’s still confusing…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general, the steps of building ADT to data structures are:</a:t>
            </a:r>
          </a:p>
          <a:p>
            <a:pPr lvl="1"/>
            <a:r>
              <a:rPr lang="en-US" sz="2000" dirty="0"/>
              <a:t>Understand and clarify the nature of the target information unit.</a:t>
            </a:r>
          </a:p>
          <a:p>
            <a:pPr lvl="1"/>
            <a:r>
              <a:rPr lang="en-US" sz="2000" dirty="0"/>
              <a:t>Identify and determine which data objects and operations to include in the models.</a:t>
            </a:r>
          </a:p>
          <a:p>
            <a:pPr lvl="1"/>
            <a:r>
              <a:rPr lang="en-US" sz="2000" dirty="0"/>
              <a:t>Express this property somewhat formally so that it can be understood and communicate well.</a:t>
            </a:r>
          </a:p>
          <a:p>
            <a:pPr lvl="1"/>
            <a:r>
              <a:rPr lang="en-US" sz="2000" dirty="0"/>
              <a:t>Translate this formal specification into proper language. </a:t>
            </a:r>
            <a:r>
              <a:rPr lang="en-US" sz="2000" dirty="0" smtClean="0"/>
              <a:t> In </a:t>
            </a:r>
            <a:r>
              <a:rPr lang="en-US" sz="2000" dirty="0"/>
              <a:t>Java, this is called "user interface".</a:t>
            </a:r>
          </a:p>
          <a:p>
            <a:pPr lvl="1"/>
            <a:r>
              <a:rPr lang="en-US" sz="2000" dirty="0"/>
              <a:t>Upon finalized specification, write necessary implementation.  This includes storage scheme and operational detail.  Operational detail is expressed as separate functions (methods).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https://www.cpp.edu/~</a:t>
            </a:r>
            <a:r>
              <a:rPr lang="en-US" dirty="0" smtClean="0">
                <a:hlinkClick r:id="rId2"/>
              </a:rPr>
              <a:t>ftang/courses/CS240/lectures/adt.htm</a:t>
            </a:r>
            <a:endParaRPr lang="en-US" dirty="0" smtClean="0"/>
          </a:p>
          <a:p>
            <a:r>
              <a:rPr lang="en-GB" dirty="0"/>
              <a:t>Weiss </a:t>
            </a:r>
            <a:r>
              <a:rPr lang="en-GB" dirty="0" smtClean="0"/>
              <a:t>,M. A., </a:t>
            </a:r>
            <a:r>
              <a:rPr lang="en-US" i="1" dirty="0" smtClean="0"/>
              <a:t>Data Structures and Algorithm Analysis in Java 3</a:t>
            </a:r>
            <a:r>
              <a:rPr lang="en-US" i="1" baseline="30000" dirty="0" smtClean="0"/>
              <a:t>rd</a:t>
            </a:r>
            <a:r>
              <a:rPr lang="en-US" i="1" dirty="0" smtClean="0"/>
              <a:t> Ed, </a:t>
            </a:r>
            <a:r>
              <a:rPr lang="en-US" dirty="0" smtClean="0"/>
              <a:t>Pearson Education Inc.</a:t>
            </a:r>
          </a:p>
          <a:p>
            <a:r>
              <a:rPr lang="en-GB" dirty="0" smtClean="0"/>
              <a:t>Adams, B. G., </a:t>
            </a:r>
            <a:r>
              <a:rPr lang="en-US" i="1" dirty="0" smtClean="0"/>
              <a:t>Introduction To Computer Science: An Object-oriented Approach Using Java 5, </a:t>
            </a:r>
            <a:r>
              <a:rPr lang="en-US" dirty="0" err="1" smtClean="0"/>
              <a:t>BlueJ</a:t>
            </a:r>
            <a:r>
              <a:rPr lang="en-US" dirty="0" smtClean="0"/>
              <a:t> and </a:t>
            </a:r>
            <a:r>
              <a:rPr lang="en-US" dirty="0" err="1" smtClean="0"/>
              <a:t>BeanShell</a:t>
            </a:r>
            <a:r>
              <a:rPr lang="en-US" dirty="0" smtClean="0"/>
              <a:t> Edition.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09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Algorithm 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clearly specified set of simple instructions to be followed to solve </a:t>
            </a:r>
            <a:r>
              <a:rPr lang="en-US" sz="2400" dirty="0" smtClean="0"/>
              <a:t>a problem</a:t>
            </a:r>
          </a:p>
          <a:p>
            <a:r>
              <a:rPr lang="en-GB" sz="2400" dirty="0" smtClean="0"/>
              <a:t>What is a good algorithm?</a:t>
            </a:r>
          </a:p>
          <a:p>
            <a:pPr lvl="1"/>
            <a:r>
              <a:rPr lang="en-GB" sz="2400" dirty="0" smtClean="0"/>
              <a:t>The longest? </a:t>
            </a:r>
          </a:p>
          <a:p>
            <a:pPr lvl="1"/>
            <a:r>
              <a:rPr lang="en-GB" sz="2400" dirty="0" smtClean="0"/>
              <a:t>The biggest?</a:t>
            </a:r>
          </a:p>
          <a:p>
            <a:pPr lvl="1"/>
            <a:r>
              <a:rPr lang="en-GB" sz="2400" dirty="0" smtClean="0"/>
              <a:t>The scariest?</a:t>
            </a:r>
          </a:p>
          <a:p>
            <a:pPr lvl="1"/>
            <a:r>
              <a:rPr lang="en-GB" sz="2400" dirty="0" smtClean="0"/>
              <a:t>The most efficient </a:t>
            </a:r>
            <a:r>
              <a:rPr lang="en-GB" sz="2400" dirty="0" smtClean="0">
                <a:sym typeface="Wingdings" panose="05000000000000000000" pitchFamily="2" charset="2"/>
              </a:rPr>
              <a:t> running time, memory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656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Programme?</a:t>
            </a:r>
          </a:p>
          <a:p>
            <a:pPr lvl="1"/>
            <a:r>
              <a:rPr lang="en-GB" sz="2400" dirty="0" smtClean="0"/>
              <a:t>The best programme?</a:t>
            </a:r>
          </a:p>
          <a:p>
            <a:r>
              <a:rPr lang="en-GB" sz="2400" dirty="0" smtClean="0"/>
              <a:t>Data Structure?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13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Data structures: to store data in an efficient way</a:t>
            </a:r>
          </a:p>
          <a:p>
            <a:r>
              <a:rPr lang="hu-HU" dirty="0"/>
              <a:t>Why to use data structures?</a:t>
            </a:r>
          </a:p>
          <a:p>
            <a:r>
              <a:rPr lang="hu-HU" dirty="0"/>
              <a:t>We often have the intuition </a:t>
            </a:r>
            <a:r>
              <a:rPr lang="hu-HU" dirty="0">
                <a:sym typeface="Wingdings" panose="05000000000000000000" pitchFamily="2" charset="2"/>
              </a:rPr>
              <a:t> if we want to make an algorithm fast, we have to optimize it</a:t>
            </a:r>
          </a:p>
          <a:p>
            <a:r>
              <a:rPr lang="hu-HU" dirty="0">
                <a:sym typeface="Wingdings" panose="05000000000000000000" pitchFamily="2" charset="2"/>
              </a:rPr>
              <a:t>Avoid nested for loops</a:t>
            </a:r>
          </a:p>
          <a:p>
            <a:r>
              <a:rPr lang="hu-HU" dirty="0">
                <a:sym typeface="Wingdings" panose="05000000000000000000" pitchFamily="2" charset="2"/>
              </a:rPr>
              <a:t>Make every calculation as fast as possible</a:t>
            </a:r>
          </a:p>
          <a:p>
            <a:r>
              <a:rPr lang="hu-HU" dirty="0">
                <a:sym typeface="Wingdings" panose="05000000000000000000" pitchFamily="2" charset="2"/>
              </a:rPr>
              <a:t>BUT algorithms can be boosted up by proper data structures</a:t>
            </a:r>
          </a:p>
          <a:p>
            <a:r>
              <a:rPr lang="hu-HU" dirty="0">
                <a:sym typeface="Wingdings" panose="05000000000000000000" pitchFamily="2" charset="2"/>
              </a:rPr>
              <a:t>Data structures make sure the running time will be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A data structure is a </a:t>
            </a:r>
            <a:r>
              <a:rPr lang="en-US" sz="2400" b="1" i="1" dirty="0"/>
              <a:t>way of organizing</a:t>
            </a:r>
            <a:r>
              <a:rPr lang="en-US" sz="2400" i="1" dirty="0"/>
              <a:t> input data and operations which can be performed on this data</a:t>
            </a:r>
            <a:r>
              <a:rPr lang="en-US" sz="2400" dirty="0"/>
              <a:t> (e.g. add, delete, find an element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Algorithm + data structure = </a:t>
            </a:r>
            <a:r>
              <a:rPr lang="en-US" sz="2400" dirty="0" err="1" smtClean="0"/>
              <a:t>programme</a:t>
            </a:r>
            <a:endParaRPr lang="en-US" sz="2400" dirty="0" smtClean="0"/>
          </a:p>
          <a:p>
            <a:pPr lvl="1"/>
            <a:r>
              <a:rPr lang="en-US" sz="2400" dirty="0"/>
              <a:t>Choosing a proper data structure and designing a correct, efficient, and well-structured algorithm are </a:t>
            </a:r>
            <a:r>
              <a:rPr lang="en-US" sz="2400" b="1" dirty="0"/>
              <a:t>heart of software design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2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Array</a:t>
            </a:r>
          </a:p>
          <a:p>
            <a:r>
              <a:rPr lang="en-GB" sz="2400" dirty="0" smtClean="0"/>
              <a:t>Linked List</a:t>
            </a:r>
          </a:p>
          <a:p>
            <a:r>
              <a:rPr lang="en-GB" sz="2400" dirty="0" smtClean="0"/>
              <a:t>Stack</a:t>
            </a:r>
          </a:p>
          <a:p>
            <a:r>
              <a:rPr lang="en-GB" sz="2400" dirty="0" smtClean="0"/>
              <a:t>Queue</a:t>
            </a:r>
          </a:p>
          <a:p>
            <a:r>
              <a:rPr lang="en-GB" sz="2400" dirty="0" smtClean="0"/>
              <a:t>Tree</a:t>
            </a:r>
          </a:p>
          <a:p>
            <a:r>
              <a:rPr lang="en-GB" sz="2400" dirty="0" smtClean="0"/>
              <a:t>Graph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0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So, why data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/>
              <a:t>The data structures </a:t>
            </a:r>
            <a:r>
              <a:rPr lang="en-US" sz="2400" dirty="0" smtClean="0"/>
              <a:t>govern </a:t>
            </a:r>
            <a:r>
              <a:rPr lang="en-US" sz="2400" dirty="0"/>
              <a:t>the space and time consumed by </a:t>
            </a:r>
            <a:r>
              <a:rPr lang="en-US" sz="2400" dirty="0" smtClean="0"/>
              <a:t>your running </a:t>
            </a:r>
            <a:r>
              <a:rPr lang="en-US" sz="2400" dirty="0"/>
              <a:t>program.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addition, large programs take time to write. Using </a:t>
            </a:r>
            <a:r>
              <a:rPr lang="en-US" sz="2400" dirty="0" smtClean="0"/>
              <a:t>different structures </a:t>
            </a:r>
            <a:r>
              <a:rPr lang="en-US" sz="2400" dirty="0"/>
              <a:t>can actually have an impact on how long it takes to </a:t>
            </a:r>
            <a:r>
              <a:rPr lang="en-US" sz="2400" i="1" dirty="0"/>
              <a:t>write </a:t>
            </a:r>
            <a:r>
              <a:rPr lang="en-US" sz="2400" dirty="0" smtClean="0"/>
              <a:t>your program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Choosing </a:t>
            </a:r>
            <a:r>
              <a:rPr lang="en-US" sz="2400" dirty="0"/>
              <a:t>the wrong structures can cause your program to run </a:t>
            </a:r>
            <a:r>
              <a:rPr lang="en-US" sz="2400" dirty="0" smtClean="0"/>
              <a:t>poorly or </a:t>
            </a:r>
            <a:r>
              <a:rPr lang="en-US" sz="2400" dirty="0"/>
              <a:t>be difficult or impossible to implement effectively.</a:t>
            </a:r>
          </a:p>
          <a:p>
            <a:r>
              <a:rPr lang="en-US" sz="2400" dirty="0"/>
              <a:t>Thus, part of the program-writing process is choosing between </a:t>
            </a:r>
            <a:r>
              <a:rPr lang="en-US" sz="2400" dirty="0" smtClean="0"/>
              <a:t>different structures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58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Data Type (ADT)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Implement the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“di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donat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r>
              <a:rPr lang="en-US" dirty="0" smtClean="0"/>
              <a:t> roti yang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cincin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rasa yang </a:t>
            </a:r>
            <a:r>
              <a:rPr lang="en-US" dirty="0" err="1" smtClean="0"/>
              <a:t>manis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bahan-bahan</a:t>
            </a:r>
            <a:r>
              <a:rPr lang="en-US" dirty="0" smtClean="0"/>
              <a:t> </a:t>
            </a:r>
            <a:r>
              <a:rPr lang="en-US" dirty="0" err="1" smtClean="0"/>
              <a:t>pembuat</a:t>
            </a:r>
            <a:r>
              <a:rPr lang="en-US" dirty="0" smtClean="0"/>
              <a:t> </a:t>
            </a:r>
            <a:r>
              <a:rPr lang="en-US" dirty="0" err="1" smtClean="0"/>
              <a:t>donat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rasa </a:t>
            </a:r>
            <a:r>
              <a:rPr lang="en-US" dirty="0" err="1" smtClean="0"/>
              <a:t>manis</a:t>
            </a:r>
            <a:r>
              <a:rPr lang="en-US" dirty="0" smtClean="0"/>
              <a:t> </a:t>
            </a:r>
            <a:r>
              <a:rPr lang="en-US" dirty="0" err="1" smtClean="0"/>
              <a:t>donat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gula</a:t>
            </a:r>
            <a:r>
              <a:rPr lang="en-US" dirty="0" smtClean="0"/>
              <a:t> </a:t>
            </a:r>
            <a:r>
              <a:rPr lang="en-US" dirty="0" err="1" smtClean="0"/>
              <a:t>tebu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gula</a:t>
            </a:r>
            <a:r>
              <a:rPr lang="en-US" dirty="0" smtClean="0"/>
              <a:t> </a:t>
            </a:r>
            <a:r>
              <a:rPr lang="en-US" dirty="0" err="1" smtClean="0"/>
              <a:t>rafinasi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peduli</a:t>
            </a:r>
            <a:r>
              <a:rPr lang="en-US" dirty="0" smtClean="0"/>
              <a:t>,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donat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terasa</a:t>
            </a:r>
            <a:r>
              <a:rPr lang="en-US" dirty="0" smtClean="0"/>
              <a:t> </a:t>
            </a:r>
            <a:r>
              <a:rPr lang="en-US" dirty="0" err="1" smtClean="0"/>
              <a:t>manis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823</TotalTime>
  <Words>718</Words>
  <Application>Microsoft Office PowerPoint</Application>
  <PresentationFormat>Widescreen</PresentationFormat>
  <Paragraphs>70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Schoolbook</vt:lpstr>
      <vt:lpstr>Corbel</vt:lpstr>
      <vt:lpstr>Wingdings</vt:lpstr>
      <vt:lpstr>Feathered</vt:lpstr>
      <vt:lpstr>Implementasi Struktur Data  Pendahuluan</vt:lpstr>
      <vt:lpstr>Remember this?</vt:lpstr>
      <vt:lpstr>How About This?</vt:lpstr>
      <vt:lpstr>PowerPoint Presentation</vt:lpstr>
      <vt:lpstr>Data Structure - Definition</vt:lpstr>
      <vt:lpstr>Example of Data Structure</vt:lpstr>
      <vt:lpstr>So, why data structure?</vt:lpstr>
      <vt:lpstr>Abstract Data Type (ADT)</vt:lpstr>
      <vt:lpstr>ADT - Overview</vt:lpstr>
      <vt:lpstr>ADT - Overview</vt:lpstr>
      <vt:lpstr>So..?</vt:lpstr>
      <vt:lpstr>Then…</vt:lpstr>
      <vt:lpstr>If it’s still confusing…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ACERR</cp:lastModifiedBy>
  <cp:revision>37</cp:revision>
  <dcterms:created xsi:type="dcterms:W3CDTF">2016-12-28T02:49:21Z</dcterms:created>
  <dcterms:modified xsi:type="dcterms:W3CDTF">2017-01-20T06:23:24Z</dcterms:modified>
</cp:coreProperties>
</file>