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302" r:id="rId3"/>
    <p:sldId id="320" r:id="rId4"/>
    <p:sldId id="303" r:id="rId5"/>
    <p:sldId id="315" r:id="rId6"/>
    <p:sldId id="316" r:id="rId7"/>
    <p:sldId id="306" r:id="rId8"/>
    <p:sldId id="307" r:id="rId9"/>
    <p:sldId id="317" r:id="rId10"/>
    <p:sldId id="308" r:id="rId11"/>
    <p:sldId id="319" r:id="rId12"/>
    <p:sldId id="262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Linked-list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err="1"/>
              <a:t>Representasi</a:t>
            </a:r>
            <a:r>
              <a:rPr lang="en-US" sz="2200" dirty="0"/>
              <a:t> Stack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lojik</a:t>
            </a:r>
            <a:r>
              <a:rPr lang="en-US" sz="2200" dirty="0"/>
              <a:t> </a:t>
            </a:r>
            <a:r>
              <a:rPr lang="en-US" sz="2200" dirty="0" err="1"/>
              <a:t>digambarkan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list linier  (singly linked list)</a:t>
            </a:r>
            <a:endParaRPr lang="en-US" sz="2200" dirty="0">
              <a:latin typeface="Courier New" pitchFamily="49" charset="0"/>
            </a:endParaRPr>
          </a:p>
          <a:p>
            <a:pPr lvl="1"/>
            <a:r>
              <a:rPr lang="en-US" sz="2200" dirty="0" err="1" smtClean="0"/>
              <a:t>Referensi</a:t>
            </a:r>
            <a:r>
              <a:rPr lang="en-US" sz="2200" dirty="0" smtClean="0"/>
              <a:t> </a:t>
            </a:r>
            <a:r>
              <a:rPr lang="en-US" sz="2200" dirty="0" err="1" smtClean="0"/>
              <a:t>pertama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linked list (head)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top</a:t>
            </a:r>
          </a:p>
          <a:p>
            <a:pPr lvl="1"/>
            <a:r>
              <a:rPr lang="en-GB" sz="2200" dirty="0" smtClean="0"/>
              <a:t>Push </a:t>
            </a:r>
            <a:r>
              <a:rPr lang="en-GB" sz="2200" dirty="0" err="1" smtClean="0"/>
              <a:t>dilakukan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sisip</a:t>
            </a:r>
            <a:r>
              <a:rPr lang="en-GB" sz="2200" dirty="0" smtClean="0"/>
              <a:t> </a:t>
            </a:r>
            <a:r>
              <a:rPr lang="en-GB" sz="2200" dirty="0" err="1" smtClean="0"/>
              <a:t>depan</a:t>
            </a:r>
            <a:endParaRPr lang="en-GB" sz="2200" dirty="0" smtClean="0"/>
          </a:p>
          <a:p>
            <a:pPr lvl="1"/>
            <a:r>
              <a:rPr lang="en-GB" sz="2200" dirty="0" smtClean="0"/>
              <a:t>Pop </a:t>
            </a:r>
            <a:r>
              <a:rPr lang="en-GB" sz="2200" dirty="0" err="1" smtClean="0"/>
              <a:t>dilakukan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hapus</a:t>
            </a:r>
            <a:r>
              <a:rPr lang="en-GB" sz="2200" dirty="0" smtClean="0"/>
              <a:t> </a:t>
            </a:r>
            <a:r>
              <a:rPr lang="en-GB" sz="2200" dirty="0" err="1" smtClean="0"/>
              <a:t>depan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078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</a:t>
            </a:r>
            <a:r>
              <a:rPr lang="en-US" dirty="0" smtClean="0"/>
              <a:t>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DD44-8E22-4B1D-B349-61CF2791362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6"/>
          <a:stretch/>
        </p:blipFill>
        <p:spPr bwMode="auto">
          <a:xfrm>
            <a:off x="1981201" y="2703286"/>
            <a:ext cx="7832207" cy="31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6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Carrano</a:t>
            </a:r>
            <a:r>
              <a:rPr lang="en-GB" dirty="0" smtClean="0"/>
              <a:t>, F., M., </a:t>
            </a:r>
            <a:r>
              <a:rPr lang="en-US" i="1" dirty="0" smtClean="0"/>
              <a:t>Data Structures and Abstraction with Java,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</a:t>
            </a:r>
            <a:r>
              <a:rPr lang="en-US" i="1" dirty="0" smtClean="0"/>
              <a:t>, </a:t>
            </a:r>
            <a:r>
              <a:rPr lang="en-US" dirty="0" smtClean="0"/>
              <a:t>Prentice Hall. (2012)</a:t>
            </a:r>
          </a:p>
          <a:p>
            <a:r>
              <a:rPr lang="en-US" dirty="0" smtClean="0"/>
              <a:t>Goodrich, M.T., </a:t>
            </a:r>
            <a:r>
              <a:rPr lang="en-US" dirty="0" err="1" smtClean="0"/>
              <a:t>Tamassia</a:t>
            </a:r>
            <a:r>
              <a:rPr lang="en-US" dirty="0" smtClean="0"/>
              <a:t>, R., &amp; </a:t>
            </a:r>
            <a:r>
              <a:rPr lang="en-US" dirty="0" err="1" smtClean="0"/>
              <a:t>Goldwasser,M</a:t>
            </a:r>
            <a:r>
              <a:rPr lang="en-US" dirty="0" smtClean="0"/>
              <a:t>., H, </a:t>
            </a:r>
            <a:r>
              <a:rPr lang="en-US" i="1" dirty="0" smtClean="0"/>
              <a:t>Data </a:t>
            </a:r>
            <a:r>
              <a:rPr lang="en-US" i="1" dirty="0"/>
              <a:t>Structures </a:t>
            </a:r>
            <a:r>
              <a:rPr lang="en-US" i="1" dirty="0" smtClean="0"/>
              <a:t>and Algorithms </a:t>
            </a:r>
            <a:r>
              <a:rPr lang="en-US" i="1" dirty="0"/>
              <a:t>in </a:t>
            </a:r>
            <a:r>
              <a:rPr lang="en-US" i="1" dirty="0" smtClean="0"/>
              <a:t>Java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 smtClean="0"/>
              <a:t> Ed, John Wiley &amp; Sons </a:t>
            </a:r>
            <a:r>
              <a:rPr lang="en-US" dirty="0" err="1" smtClean="0"/>
              <a:t>Inc</a:t>
            </a:r>
            <a:r>
              <a:rPr lang="en-US" dirty="0" smtClean="0"/>
              <a:t> (2014)</a:t>
            </a:r>
            <a:endParaRPr lang="en-US" dirty="0" smtClean="0"/>
          </a:p>
          <a:p>
            <a:pPr eaLnBrk="1" hangingPunct="1"/>
            <a:r>
              <a:rPr lang="en-US" dirty="0"/>
              <a:t>DS Malik, </a:t>
            </a:r>
            <a:r>
              <a:rPr lang="en-US" i="1" dirty="0"/>
              <a:t>Data Structures Using C++, 2</a:t>
            </a:r>
            <a:r>
              <a:rPr lang="en-US" i="1" baseline="30000" dirty="0"/>
              <a:t>nd</a:t>
            </a:r>
            <a:r>
              <a:rPr lang="en-US" i="1" dirty="0"/>
              <a:t> Edition</a:t>
            </a:r>
            <a:endParaRPr lang="en-US" dirty="0"/>
          </a:p>
          <a:p>
            <a:pPr eaLnBrk="1" hangingPunct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Stack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menghapus</a:t>
            </a:r>
            <a:r>
              <a:rPr lang="en-US" sz="2400" dirty="0" smtClean="0"/>
              <a:t> </a:t>
            </a:r>
            <a:r>
              <a:rPr lang="en-US" sz="2400" dirty="0" err="1" smtClean="0"/>
              <a:t>objeknya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Last-In, First-Out (LIFO)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28" y="3263812"/>
            <a:ext cx="3044914" cy="30449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38" y="3805842"/>
            <a:ext cx="24669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10" y="3356936"/>
            <a:ext cx="2730059" cy="2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stack, yang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top.</a:t>
            </a:r>
          </a:p>
          <a:p>
            <a:pPr lvl="1"/>
            <a:r>
              <a:rPr lang="en-US" sz="2000" dirty="0" err="1" smtClean="0"/>
              <a:t>Jadi</a:t>
            </a:r>
            <a:r>
              <a:rPr lang="en-US" sz="2000" dirty="0" smtClean="0"/>
              <a:t>, top entry –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top,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yang paling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stack</a:t>
            </a:r>
          </a:p>
          <a:p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stack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push </a:t>
            </a:r>
            <a:r>
              <a:rPr lang="en-US" sz="2400" dirty="0" err="1" smtClean="0"/>
              <a:t>dan</a:t>
            </a:r>
            <a:r>
              <a:rPr lang="en-US" sz="2400" dirty="0" smtClean="0"/>
              <a:t> pop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842456" y="5942616"/>
            <a:ext cx="1429556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456" y="4886548"/>
            <a:ext cx="1429556" cy="528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2456" y="5414582"/>
            <a:ext cx="1429556" cy="528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endCxn id="7" idx="0"/>
          </p:cNvCxnSpPr>
          <p:nvPr/>
        </p:nvCxnSpPr>
        <p:spPr>
          <a:xfrm>
            <a:off x="4237149" y="4430332"/>
            <a:ext cx="1320085" cy="45621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5718220" y="4297362"/>
            <a:ext cx="1422311" cy="589186"/>
          </a:xfrm>
          <a:prstGeom prst="curvedConnector3">
            <a:avLst>
              <a:gd name="adj1" fmla="val 2917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86577" y="4297362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push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6383" y="4245666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375" y="4886727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usage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err="1" smtClean="0"/>
              <a:t>Rekursif</a:t>
            </a: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err="1" smtClean="0"/>
              <a:t>Notasi</a:t>
            </a:r>
            <a:r>
              <a:rPr lang="en-GB" dirty="0" smtClean="0"/>
              <a:t> </a:t>
            </a:r>
            <a:r>
              <a:rPr lang="en-GB" dirty="0" err="1" smtClean="0"/>
              <a:t>Aljabar</a:t>
            </a:r>
            <a:r>
              <a:rPr lang="en-GB" dirty="0" smtClean="0"/>
              <a:t> (</a:t>
            </a:r>
            <a:r>
              <a:rPr lang="en-GB" dirty="0" err="1" smtClean="0"/>
              <a:t>Notasi</a:t>
            </a:r>
            <a:r>
              <a:rPr lang="en-GB" dirty="0" smtClean="0"/>
              <a:t> Postfix/ Polish Notation)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Browser internet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yang paling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dikunjungi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stack.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kali user </a:t>
            </a:r>
            <a:r>
              <a:rPr lang="en-US" dirty="0" err="1" smtClean="0"/>
              <a:t>mengunjungi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situs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di-push </a:t>
            </a:r>
            <a:r>
              <a:rPr lang="en-US" dirty="0" err="1" smtClean="0"/>
              <a:t>ke</a:t>
            </a:r>
            <a:r>
              <a:rPr lang="en-US" dirty="0" smtClean="0"/>
              <a:t> stack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. </a:t>
            </a:r>
            <a:r>
              <a:rPr lang="en-US" dirty="0" err="1" smtClean="0"/>
              <a:t>Operasi</a:t>
            </a:r>
            <a:r>
              <a:rPr lang="en-US" dirty="0" smtClean="0"/>
              <a:t> pop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back </a:t>
            </a:r>
            <a:r>
              <a:rPr lang="en-US" dirty="0" err="1" smtClean="0"/>
              <a:t>ditekan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GB" dirty="0" err="1" smtClean="0"/>
              <a:t>Mekanisme</a:t>
            </a:r>
            <a:r>
              <a:rPr lang="en-GB" dirty="0" smtClean="0"/>
              <a:t> “undo”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perubahan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pada</a:t>
            </a:r>
            <a:r>
              <a:rPr lang="en-GB" dirty="0" smtClean="0">
                <a:sym typeface="Wingdings" panose="05000000000000000000" pitchFamily="2" charset="2"/>
              </a:rPr>
              <a:t> text </a:t>
            </a:r>
            <a:r>
              <a:rPr lang="en-GB" dirty="0" err="1" smtClean="0">
                <a:sym typeface="Wingdings" panose="05000000000000000000" pitchFamily="2" charset="2"/>
              </a:rPr>
              <a:t>disimpan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dalam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suatu</a:t>
            </a:r>
            <a:r>
              <a:rPr lang="en-GB" dirty="0" smtClean="0">
                <a:sym typeface="Wingdings" panose="05000000000000000000" pitchFamily="2" charset="2"/>
              </a:rPr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5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Adt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Stack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. Isi </a:t>
            </a:r>
            <a:r>
              <a:rPr lang="en-US" dirty="0" err="1" smtClean="0"/>
              <a:t>dari</a:t>
            </a:r>
            <a:r>
              <a:rPr lang="en-US" dirty="0" smtClean="0"/>
              <a:t> stack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top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top?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Hapus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satu</a:t>
            </a:r>
            <a:r>
              <a:rPr lang="en-US" dirty="0" smtClean="0">
                <a:sym typeface="Wingdings" panose="05000000000000000000" pitchFamily="2" charset="2"/>
              </a:rPr>
              <a:t> per </a:t>
            </a:r>
            <a:r>
              <a:rPr lang="en-US" dirty="0" err="1" smtClean="0">
                <a:sym typeface="Wingdings" panose="05000000000000000000" pitchFamily="2" charset="2"/>
              </a:rPr>
              <a:t>satu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sampai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menemukan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tersebut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stack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per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yang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stack,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paling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dimasukkan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Adt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push(</a:t>
            </a:r>
            <a:r>
              <a:rPr lang="en-US" i="1" dirty="0"/>
              <a:t>e</a:t>
            </a:r>
            <a:r>
              <a:rPr lang="en-US" dirty="0"/>
              <a:t>): Adds element </a:t>
            </a:r>
            <a:r>
              <a:rPr lang="en-US" i="1" dirty="0"/>
              <a:t>e </a:t>
            </a:r>
            <a:r>
              <a:rPr lang="en-US" dirty="0"/>
              <a:t>to the top of the stack.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pop( ): Removes and returns the top element from the stack</a:t>
            </a:r>
          </a:p>
          <a:p>
            <a:pPr marL="0" indent="0">
              <a:buNone/>
            </a:pPr>
            <a:r>
              <a:rPr lang="en-US" dirty="0"/>
              <a:t>(or null if the stack is empty).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top</a:t>
            </a:r>
            <a:r>
              <a:rPr lang="en-US" dirty="0"/>
              <a:t>( ): Returns the top element of the stack, without removing it</a:t>
            </a:r>
          </a:p>
          <a:p>
            <a:pPr marL="0" indent="0">
              <a:buNone/>
            </a:pPr>
            <a:r>
              <a:rPr lang="en-US" dirty="0"/>
              <a:t>(or null if the stack is empty).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size( ): Returns the number of elements in the stack.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isEmpty</a:t>
            </a:r>
            <a:r>
              <a:rPr lang="en-US" dirty="0"/>
              <a:t>( ): Returns a </a:t>
            </a:r>
            <a:r>
              <a:rPr lang="en-US" dirty="0" err="1"/>
              <a:t>boolean</a:t>
            </a:r>
            <a:r>
              <a:rPr lang="en-US" dirty="0"/>
              <a:t> indicating whether the stack is empty.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stack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array (</a:t>
            </a:r>
            <a:r>
              <a:rPr lang="en-US" dirty="0" err="1" smtClean="0"/>
              <a:t>misal</a:t>
            </a:r>
            <a:r>
              <a:rPr lang="en-US" dirty="0" smtClean="0"/>
              <a:t>, data)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N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paling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array (</a:t>
            </a:r>
            <a:r>
              <a:rPr lang="en-US" dirty="0"/>
              <a:t>data[0</a:t>
            </a:r>
            <a:r>
              <a:rPr lang="en-US" dirty="0" smtClean="0"/>
              <a:t>])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data[</a:t>
            </a:r>
            <a:r>
              <a:rPr lang="en-US" i="1" dirty="0"/>
              <a:t>t</a:t>
            </a:r>
            <a:r>
              <a:rPr lang="en-US" dirty="0"/>
              <a:t>] </a:t>
            </a:r>
            <a:r>
              <a:rPr lang="en-US" dirty="0" smtClean="0"/>
              <a:t>,</a:t>
            </a:r>
            <a:r>
              <a:rPr lang="en-US" dirty="0" err="1" smtClean="0"/>
              <a:t>dengan</a:t>
            </a:r>
            <a:r>
              <a:rPr lang="en-US" dirty="0" smtClean="0"/>
              <a:t> t &lt;= </a:t>
            </a:r>
            <a:r>
              <a:rPr lang="en-US" dirty="0" err="1" smtClean="0"/>
              <a:t>ukuran</a:t>
            </a:r>
            <a:r>
              <a:rPr lang="en-US" dirty="0" smtClean="0"/>
              <a:t> stack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505" t="48900" r="16972" b="40537"/>
          <a:stretch/>
        </p:blipFill>
        <p:spPr>
          <a:xfrm>
            <a:off x="1661374" y="4310241"/>
            <a:ext cx="8103526" cy="10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Ukuran</a:t>
            </a:r>
            <a:r>
              <a:rPr lang="en-GB" dirty="0" smtClean="0"/>
              <a:t> stack </a:t>
            </a:r>
            <a:r>
              <a:rPr lang="en-GB" dirty="0" err="1" smtClean="0"/>
              <a:t>adalah</a:t>
            </a:r>
            <a:r>
              <a:rPr lang="en-GB" dirty="0" smtClean="0"/>
              <a:t> t +1</a:t>
            </a:r>
          </a:p>
          <a:p>
            <a:r>
              <a:rPr lang="en-GB" dirty="0" err="1" smtClean="0"/>
              <a:t>Ketika</a:t>
            </a:r>
            <a:r>
              <a:rPr lang="en-GB" dirty="0" smtClean="0"/>
              <a:t> stack </a:t>
            </a:r>
            <a:r>
              <a:rPr lang="en-GB" dirty="0" err="1" smtClean="0"/>
              <a:t>kosong</a:t>
            </a:r>
            <a:r>
              <a:rPr lang="en-GB" dirty="0" smtClean="0"/>
              <a:t>, t = -1</a:t>
            </a:r>
          </a:p>
          <a:p>
            <a:pPr lvl="1"/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ukuran</a:t>
            </a:r>
            <a:r>
              <a:rPr lang="en-GB" sz="2000" dirty="0" smtClean="0"/>
              <a:t> stack = </a:t>
            </a:r>
            <a:r>
              <a:rPr lang="en-GB" sz="2000" dirty="0" err="1" smtClean="0"/>
              <a:t>nol</a:t>
            </a:r>
            <a:r>
              <a:rPr lang="en-GB" sz="2000" dirty="0" smtClean="0"/>
              <a:t> (t = -1 + 1)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0683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4637</TotalTime>
  <Words>491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Implementasi Struktur Data  STACK</vt:lpstr>
      <vt:lpstr>stack</vt:lpstr>
      <vt:lpstr>stack</vt:lpstr>
      <vt:lpstr>Computer usage</vt:lpstr>
      <vt:lpstr>Adt stack</vt:lpstr>
      <vt:lpstr>Adt stack</vt:lpstr>
      <vt:lpstr>Stack implementation</vt:lpstr>
      <vt:lpstr>Array based</vt:lpstr>
      <vt:lpstr>Array based</vt:lpstr>
      <vt:lpstr>Linked-list based</vt:lpstr>
      <vt:lpstr>Linked List based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151</cp:revision>
  <dcterms:created xsi:type="dcterms:W3CDTF">2016-12-28T02:49:21Z</dcterms:created>
  <dcterms:modified xsi:type="dcterms:W3CDTF">2017-02-11T18:23:55Z</dcterms:modified>
</cp:coreProperties>
</file>