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24"/>
  </p:notesMasterIdLst>
  <p:sldIdLst>
    <p:sldId id="256" r:id="rId2"/>
    <p:sldId id="312" r:id="rId3"/>
    <p:sldId id="337" r:id="rId4"/>
    <p:sldId id="339" r:id="rId5"/>
    <p:sldId id="338" r:id="rId6"/>
    <p:sldId id="340" r:id="rId7"/>
    <p:sldId id="315" r:id="rId8"/>
    <p:sldId id="316" r:id="rId9"/>
    <p:sldId id="317" r:id="rId10"/>
    <p:sldId id="341" r:id="rId11"/>
    <p:sldId id="342" r:id="rId12"/>
    <p:sldId id="343" r:id="rId13"/>
    <p:sldId id="336" r:id="rId14"/>
    <p:sldId id="344" r:id="rId15"/>
    <p:sldId id="345" r:id="rId16"/>
    <p:sldId id="346" r:id="rId17"/>
    <p:sldId id="347" r:id="rId18"/>
    <p:sldId id="318" r:id="rId19"/>
    <p:sldId id="348" r:id="rId20"/>
    <p:sldId id="349" r:id="rId21"/>
    <p:sldId id="319" r:id="rId22"/>
    <p:sldId id="302" r:id="rId2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D93DF-25B1-416F-9A8D-7E8E3C31ADB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97749-C63F-4BF4-AB71-29DBF4A8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7749-C63F-4BF4-AB71-29DBF4A8E3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7749-C63F-4BF4-AB71-29DBF4A8E3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7"/>
            <a:ext cx="9720262" cy="1118995"/>
          </a:xfrm>
        </p:spPr>
        <p:txBody>
          <a:bodyPr/>
          <a:lstStyle/>
          <a:p>
            <a:r>
              <a:rPr lang="en-GB" dirty="0" smtClean="0"/>
              <a:t>Linear probing -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246" t="12006" r="23707" b="19243"/>
          <a:stretch/>
        </p:blipFill>
        <p:spPr>
          <a:xfrm>
            <a:off x="883261" y="1704782"/>
            <a:ext cx="4559968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3906" y="1704782"/>
            <a:ext cx="550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Objek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</a:t>
            </a:r>
            <a:r>
              <a:rPr lang="en-GB" dirty="0" err="1" smtClean="0"/>
              <a:t>alamat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search key no </a:t>
            </a:r>
            <a:r>
              <a:rPr lang="en-GB" dirty="0" err="1" smtClean="0"/>
              <a:t>telp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alamat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(</a:t>
            </a:r>
            <a:r>
              <a:rPr lang="en-GB" dirty="0" err="1" smtClean="0"/>
              <a:t>diawali</a:t>
            </a:r>
            <a:r>
              <a:rPr lang="en-GB" dirty="0" smtClean="0"/>
              <a:t> 555)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906" y="2546778"/>
            <a:ext cx="516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Misal</a:t>
            </a:r>
            <a:r>
              <a:rPr lang="en-GB" dirty="0" smtClean="0"/>
              <a:t>, </a:t>
            </a:r>
            <a:r>
              <a:rPr lang="en-GB" dirty="0" err="1" smtClean="0"/>
              <a:t>untuk</a:t>
            </a:r>
            <a:r>
              <a:rPr lang="en-GB" dirty="0" smtClean="0"/>
              <a:t> no </a:t>
            </a:r>
            <a:r>
              <a:rPr lang="en-GB" dirty="0" err="1" smtClean="0"/>
              <a:t>telp</a:t>
            </a:r>
            <a:r>
              <a:rPr lang="en-GB" dirty="0" smtClean="0"/>
              <a:t> </a:t>
            </a:r>
            <a:r>
              <a:rPr lang="en-US" dirty="0" smtClean="0"/>
              <a:t>555-1214, 555-8132, 555-4294 </a:t>
            </a:r>
            <a:r>
              <a:rPr lang="en-US" dirty="0" err="1" smtClean="0"/>
              <a:t>dan</a:t>
            </a:r>
            <a:r>
              <a:rPr lang="en-US" dirty="0" smtClean="0"/>
              <a:t> 555-2072 </a:t>
            </a:r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 smtClean="0"/>
              <a:t>dipetakan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52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3906" y="3472876"/>
            <a:ext cx="483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Penambahan</a:t>
            </a:r>
            <a:r>
              <a:rPr lang="en-GB" dirty="0" smtClean="0"/>
              <a:t> </a:t>
            </a:r>
            <a:r>
              <a:rPr lang="en-GB" dirty="0" err="1" smtClean="0"/>
              <a:t>pertama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mengisi</a:t>
            </a:r>
            <a:r>
              <a:rPr lang="en-GB" dirty="0" smtClean="0"/>
              <a:t> </a:t>
            </a:r>
            <a:r>
              <a:rPr lang="en-US" dirty="0" err="1"/>
              <a:t>hashTable</a:t>
            </a:r>
            <a:r>
              <a:rPr lang="en-US" dirty="0"/>
              <a:t>[52]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9635" y="3810313"/>
            <a:ext cx="550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penambahan</a:t>
            </a:r>
            <a:r>
              <a:rPr lang="en-GB" dirty="0" smtClean="0"/>
              <a:t> </a:t>
            </a:r>
            <a:r>
              <a:rPr lang="en-GB" dirty="0" err="1" smtClean="0"/>
              <a:t>kedua</a:t>
            </a:r>
            <a:r>
              <a:rPr lang="en-GB" dirty="0" smtClean="0"/>
              <a:t>, </a:t>
            </a:r>
            <a:r>
              <a:rPr lang="en-GB" dirty="0" err="1" smtClean="0"/>
              <a:t>karena</a:t>
            </a:r>
            <a:r>
              <a:rPr lang="en-GB" dirty="0" smtClean="0"/>
              <a:t> 52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terisi</a:t>
            </a:r>
            <a:r>
              <a:rPr lang="en-GB" dirty="0" smtClean="0"/>
              <a:t>,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mencari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</a:t>
            </a:r>
            <a:r>
              <a:rPr lang="en-GB" dirty="0" err="1" smtClean="0"/>
              <a:t>berikutnya</a:t>
            </a:r>
            <a:r>
              <a:rPr lang="en-GB" dirty="0" smtClean="0"/>
              <a:t>, </a:t>
            </a:r>
            <a:r>
              <a:rPr lang="en-US" dirty="0" err="1" smtClean="0"/>
              <a:t>hashTable</a:t>
            </a:r>
            <a:r>
              <a:rPr lang="en-US" dirty="0" smtClean="0"/>
              <a:t>[53]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99635" y="4377542"/>
            <a:ext cx="550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penambahan</a:t>
            </a:r>
            <a:r>
              <a:rPr lang="en-GB" dirty="0" smtClean="0"/>
              <a:t> </a:t>
            </a:r>
            <a:r>
              <a:rPr lang="en-GB" dirty="0" err="1" smtClean="0"/>
              <a:t>ketiga</a:t>
            </a:r>
            <a:r>
              <a:rPr lang="en-GB" dirty="0" smtClean="0"/>
              <a:t>, </a:t>
            </a:r>
            <a:r>
              <a:rPr lang="en-GB" dirty="0" err="1" smtClean="0"/>
              <a:t>karena</a:t>
            </a:r>
            <a:r>
              <a:rPr lang="en-GB" dirty="0" smtClean="0"/>
              <a:t> 52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terisi</a:t>
            </a:r>
            <a:r>
              <a:rPr lang="en-GB" dirty="0" smtClean="0"/>
              <a:t>, </a:t>
            </a:r>
            <a:r>
              <a:rPr lang="en-GB" dirty="0" err="1" smtClean="0"/>
              <a:t>indeks</a:t>
            </a:r>
            <a:r>
              <a:rPr lang="en-GB" dirty="0" smtClean="0"/>
              <a:t> </a:t>
            </a:r>
            <a:r>
              <a:rPr lang="en-GB" dirty="0" err="1" smtClean="0"/>
              <a:t>berikutnya</a:t>
            </a:r>
            <a:r>
              <a:rPr lang="en-GB" dirty="0" smtClean="0"/>
              <a:t>, 53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terisi</a:t>
            </a:r>
            <a:r>
              <a:rPr lang="en-GB" dirty="0" smtClean="0"/>
              <a:t>,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menempati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</a:t>
            </a:r>
            <a:r>
              <a:rPr lang="en-GB" dirty="0" err="1" smtClean="0"/>
              <a:t>setelah</a:t>
            </a:r>
            <a:r>
              <a:rPr lang="en-GB" dirty="0" smtClean="0"/>
              <a:t> 53, </a:t>
            </a:r>
            <a:r>
              <a:rPr lang="en-GB" dirty="0" err="1" smtClean="0"/>
              <a:t>yaitu</a:t>
            </a:r>
            <a:r>
              <a:rPr lang="en-GB" dirty="0" smtClean="0"/>
              <a:t> </a:t>
            </a:r>
            <a:r>
              <a:rPr lang="en-US" dirty="0" err="1" smtClean="0"/>
              <a:t>hashTable</a:t>
            </a:r>
            <a:r>
              <a:rPr lang="en-US" dirty="0" smtClean="0"/>
              <a:t>[54]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99635" y="5221501"/>
            <a:ext cx="550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Cara yang </a:t>
            </a:r>
            <a:r>
              <a:rPr lang="en-GB" dirty="0" err="1" smtClean="0"/>
              <a:t>sama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memperoleh</a:t>
            </a:r>
            <a:r>
              <a:rPr lang="en-GB" dirty="0" smtClean="0"/>
              <a:t> </a:t>
            </a:r>
            <a:r>
              <a:rPr lang="en-US" dirty="0" err="1" smtClean="0"/>
              <a:t>hashTable</a:t>
            </a:r>
            <a:r>
              <a:rPr lang="en-US" dirty="0" smtClean="0"/>
              <a:t>[55]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078889"/>
          </a:xfrm>
        </p:spPr>
        <p:txBody>
          <a:bodyPr/>
          <a:lstStyle/>
          <a:p>
            <a:r>
              <a:rPr lang="en-GB" dirty="0" err="1" smtClean="0"/>
              <a:t>pengambilan</a:t>
            </a:r>
            <a:r>
              <a:rPr lang="en-GB" dirty="0" smtClean="0"/>
              <a:t> data </a:t>
            </a:r>
            <a:r>
              <a:rPr lang="en-GB" dirty="0" err="1" smtClean="0"/>
              <a:t>pada</a:t>
            </a:r>
            <a:r>
              <a:rPr lang="en-GB" dirty="0" smtClean="0"/>
              <a:t>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582616"/>
            <a:ext cx="9720262" cy="4726110"/>
          </a:xfrm>
        </p:spPr>
        <p:txBody>
          <a:bodyPr/>
          <a:lstStyle/>
          <a:p>
            <a:r>
              <a:rPr lang="en-GB" dirty="0" err="1" smtClean="0"/>
              <a:t>Pengambilan</a:t>
            </a:r>
            <a:r>
              <a:rPr lang="en-GB" dirty="0" smtClean="0"/>
              <a:t> data </a:t>
            </a:r>
            <a:r>
              <a:rPr lang="en-GB" dirty="0" err="1" smtClean="0"/>
              <a:t>pada</a:t>
            </a:r>
            <a:r>
              <a:rPr lang="en-GB" dirty="0" smtClean="0"/>
              <a:t> perfect hash function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secara</a:t>
            </a:r>
            <a:r>
              <a:rPr lang="en-GB" dirty="0" smtClean="0"/>
              <a:t> </a:t>
            </a:r>
            <a:r>
              <a:rPr lang="en-GB" dirty="0" err="1" smtClean="0"/>
              <a:t>langsung</a:t>
            </a:r>
            <a:r>
              <a:rPr lang="en-GB" dirty="0" smtClean="0"/>
              <a:t>,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merujuk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hash code (</a:t>
            </a:r>
            <a:r>
              <a:rPr lang="en-GB" dirty="0" err="1" smtClean="0"/>
              <a:t>indeks</a:t>
            </a:r>
            <a:r>
              <a:rPr lang="en-GB" dirty="0" smtClean="0"/>
              <a:t>) data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hash table</a:t>
            </a:r>
          </a:p>
          <a:p>
            <a:r>
              <a:rPr lang="en-GB" dirty="0" err="1" smtClean="0"/>
              <a:t>Namun</a:t>
            </a:r>
            <a:r>
              <a:rPr lang="en-GB" dirty="0" smtClean="0"/>
              <a:t>, </a:t>
            </a:r>
            <a:r>
              <a:rPr lang="en-GB" dirty="0" err="1" smtClean="0"/>
              <a:t>pada</a:t>
            </a:r>
            <a:r>
              <a:rPr lang="en-GB" dirty="0" smtClean="0"/>
              <a:t> linear probing,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jadi</a:t>
            </a:r>
            <a:r>
              <a:rPr lang="en-GB" dirty="0" smtClean="0"/>
              <a:t> data yang </a:t>
            </a:r>
            <a:r>
              <a:rPr lang="en-GB" dirty="0" err="1" smtClean="0"/>
              <a:t>ingin</a:t>
            </a:r>
            <a:r>
              <a:rPr lang="en-GB" dirty="0" smtClean="0"/>
              <a:t> </a:t>
            </a:r>
            <a:r>
              <a:rPr lang="en-GB" dirty="0" err="1" smtClean="0"/>
              <a:t>diambil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berada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yang </a:t>
            </a:r>
            <a:r>
              <a:rPr lang="en-GB" dirty="0" err="1" smtClean="0"/>
              <a:t>sesuai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hash code, </a:t>
            </a:r>
            <a:r>
              <a:rPr lang="en-GB" dirty="0" err="1" smtClean="0"/>
              <a:t>karena</a:t>
            </a:r>
            <a:r>
              <a:rPr lang="en-GB" dirty="0" smtClean="0"/>
              <a:t> </a:t>
            </a:r>
            <a:r>
              <a:rPr lang="en-GB" dirty="0" err="1" smtClean="0"/>
              <a:t>terdapat</a:t>
            </a:r>
            <a:r>
              <a:rPr lang="en-GB" dirty="0" smtClean="0"/>
              <a:t> hash code yang </a:t>
            </a:r>
            <a:r>
              <a:rPr lang="en-GB" dirty="0" err="1" smtClean="0"/>
              <a:t>sama</a:t>
            </a:r>
            <a:r>
              <a:rPr lang="en-GB" dirty="0" smtClean="0"/>
              <a:t>, </a:t>
            </a:r>
            <a:r>
              <a:rPr lang="en-GB" dirty="0" err="1" smtClean="0"/>
              <a:t>seperti</a:t>
            </a:r>
            <a:r>
              <a:rPr lang="en-GB" dirty="0" smtClean="0"/>
              <a:t> </a:t>
            </a:r>
            <a:r>
              <a:rPr lang="en-GB" dirty="0" err="1" smtClean="0"/>
              <a:t>terlihat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sebelum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.</a:t>
            </a:r>
          </a:p>
          <a:p>
            <a:r>
              <a:rPr lang="en-GB" dirty="0" smtClean="0"/>
              <a:t>Salah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dirty="0" err="1" smtClean="0"/>
              <a:t>mengatasinya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menambahkan</a:t>
            </a:r>
            <a:r>
              <a:rPr lang="en-GB" dirty="0" smtClean="0"/>
              <a:t> search key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yang </a:t>
            </a:r>
            <a:r>
              <a:rPr lang="en-GB" dirty="0" err="1" smtClean="0"/>
              <a:t>dimasukkan</a:t>
            </a:r>
            <a:r>
              <a:rPr lang="en-GB" dirty="0" smtClean="0"/>
              <a:t>, </a:t>
            </a:r>
            <a:r>
              <a:rPr lang="en-GB" dirty="0" err="1" smtClean="0"/>
              <a:t>jadi</a:t>
            </a:r>
            <a:r>
              <a:rPr lang="en-GB" dirty="0" smtClean="0"/>
              <a:t> data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dikenali</a:t>
            </a:r>
            <a:r>
              <a:rPr lang="en-GB" dirty="0" smtClean="0"/>
              <a:t> </a:t>
            </a:r>
            <a:r>
              <a:rPr lang="en-GB" dirty="0" err="1" smtClean="0"/>
              <a:t>berdasarkan</a:t>
            </a:r>
            <a:r>
              <a:rPr lang="en-GB" dirty="0" smtClean="0"/>
              <a:t> search key </a:t>
            </a:r>
            <a:r>
              <a:rPr lang="en-GB" dirty="0" err="1" smtClean="0"/>
              <a:t>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472" t="19572" r="20008" b="10197"/>
          <a:stretch/>
        </p:blipFill>
        <p:spPr>
          <a:xfrm>
            <a:off x="6352674" y="1582616"/>
            <a:ext cx="5402179" cy="51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078889"/>
          </a:xfrm>
        </p:spPr>
        <p:txBody>
          <a:bodyPr/>
          <a:lstStyle/>
          <a:p>
            <a:r>
              <a:rPr lang="en-GB" dirty="0" err="1" smtClean="0"/>
              <a:t>Penghapusan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781908"/>
            <a:ext cx="9720262" cy="4526817"/>
          </a:xfrm>
        </p:spPr>
        <p:txBody>
          <a:bodyPr/>
          <a:lstStyle/>
          <a:p>
            <a:r>
              <a:rPr lang="en-GB" dirty="0" err="1" smtClean="0"/>
              <a:t>Penghapusan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perfect hash function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membutuhkan</a:t>
            </a:r>
            <a:r>
              <a:rPr lang="en-GB" dirty="0" smtClean="0"/>
              <a:t> </a:t>
            </a:r>
            <a:r>
              <a:rPr lang="en-GB" dirty="0" err="1" smtClean="0"/>
              <a:t>waktu</a:t>
            </a:r>
            <a:r>
              <a:rPr lang="en-GB" dirty="0" smtClean="0"/>
              <a:t> lama, </a:t>
            </a:r>
            <a:r>
              <a:rPr lang="en-GB" dirty="0" err="1" smtClean="0"/>
              <a:t>karena</a:t>
            </a:r>
            <a:r>
              <a:rPr lang="en-GB" dirty="0" smtClean="0"/>
              <a:t> </a:t>
            </a:r>
            <a:r>
              <a:rPr lang="en-GB" dirty="0" err="1" smtClean="0"/>
              <a:t>objek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langsung</a:t>
            </a:r>
            <a:r>
              <a:rPr lang="en-GB" dirty="0" smtClean="0"/>
              <a:t> </a:t>
            </a:r>
            <a:r>
              <a:rPr lang="en-GB" dirty="0" err="1" smtClean="0"/>
              <a:t>dihapus</a:t>
            </a:r>
            <a:r>
              <a:rPr lang="en-GB" dirty="0" smtClean="0"/>
              <a:t> </a:t>
            </a:r>
            <a:r>
              <a:rPr lang="en-GB" dirty="0" err="1" smtClean="0"/>
              <a:t>setelah</a:t>
            </a:r>
            <a:r>
              <a:rPr lang="en-GB" dirty="0" smtClean="0"/>
              <a:t> </a:t>
            </a:r>
            <a:r>
              <a:rPr lang="en-GB" dirty="0" err="1" smtClean="0"/>
              <a:t>mendapatkan</a:t>
            </a:r>
            <a:r>
              <a:rPr lang="en-GB" dirty="0" smtClean="0"/>
              <a:t> hash code </a:t>
            </a:r>
            <a:r>
              <a:rPr lang="en-GB" dirty="0" err="1" smtClean="0"/>
              <a:t>objek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endParaRPr lang="en-GB" dirty="0" smtClean="0"/>
          </a:p>
          <a:p>
            <a:r>
              <a:rPr lang="en-GB" dirty="0" err="1" smtClean="0"/>
              <a:t>Untuk</a:t>
            </a:r>
            <a:r>
              <a:rPr lang="en-GB" dirty="0" smtClean="0"/>
              <a:t> linear probing, </a:t>
            </a:r>
            <a:r>
              <a:rPr lang="en-GB" dirty="0" err="1" smtClean="0"/>
              <a:t>penghapusan</a:t>
            </a:r>
            <a:r>
              <a:rPr lang="en-GB" dirty="0" smtClean="0"/>
              <a:t>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memperhatikan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menambahkan</a:t>
            </a:r>
            <a:r>
              <a:rPr lang="en-GB" dirty="0" smtClean="0"/>
              <a:t> </a:t>
            </a:r>
            <a:r>
              <a:rPr lang="en-GB" dirty="0" err="1" smtClean="0"/>
              <a:t>tanda</a:t>
            </a:r>
            <a:r>
              <a:rPr lang="en-GB" dirty="0" smtClean="0"/>
              <a:t> </a:t>
            </a:r>
            <a:r>
              <a:rPr lang="en-GB" dirty="0" err="1" smtClean="0"/>
              <a:t>berikut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Occupied: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lokasi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data yang </a:t>
            </a:r>
            <a:r>
              <a:rPr lang="en-GB" dirty="0" err="1" smtClean="0"/>
              <a:t>mengisinya</a:t>
            </a:r>
            <a:endParaRPr lang="en-GB" dirty="0" smtClean="0"/>
          </a:p>
          <a:p>
            <a:pPr lvl="1"/>
            <a:r>
              <a:rPr lang="en-GB" dirty="0" smtClean="0"/>
              <a:t>Empty: </a:t>
            </a:r>
            <a:r>
              <a:rPr lang="en-GB" dirty="0" err="1" smtClean="0"/>
              <a:t>Lokasi</a:t>
            </a:r>
            <a:r>
              <a:rPr lang="en-GB" dirty="0" smtClean="0"/>
              <a:t> </a:t>
            </a:r>
            <a:r>
              <a:rPr lang="en-GB" dirty="0" err="1" smtClean="0"/>
              <a:t>selama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berisi</a:t>
            </a:r>
            <a:r>
              <a:rPr lang="en-GB" dirty="0" smtClean="0"/>
              <a:t> null</a:t>
            </a:r>
          </a:p>
          <a:p>
            <a:pPr lvl="1"/>
            <a:r>
              <a:rPr lang="en-GB" dirty="0" smtClean="0"/>
              <a:t>Available: </a:t>
            </a:r>
            <a:r>
              <a:rPr lang="en-GB" dirty="0" err="1" smtClean="0"/>
              <a:t>Sebelumnya</a:t>
            </a:r>
            <a:r>
              <a:rPr lang="en-GB" dirty="0" smtClean="0"/>
              <a:t> </a:t>
            </a:r>
            <a:r>
              <a:rPr lang="en-GB" dirty="0" err="1" smtClean="0"/>
              <a:t>berisi</a:t>
            </a:r>
            <a:r>
              <a:rPr lang="en-GB" dirty="0" smtClean="0"/>
              <a:t>, </a:t>
            </a:r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dihapus</a:t>
            </a:r>
            <a:endParaRPr lang="en-GB" dirty="0" smtClean="0"/>
          </a:p>
          <a:p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menjamin</a:t>
            </a:r>
            <a:r>
              <a:rPr lang="en-GB" dirty="0" smtClean="0"/>
              <a:t> data </a:t>
            </a:r>
            <a:r>
              <a:rPr lang="en-GB" dirty="0" err="1" smtClean="0"/>
              <a:t>berikutnya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mengisi</a:t>
            </a:r>
            <a:r>
              <a:rPr lang="en-GB" dirty="0" smtClean="0"/>
              <a:t> slot yang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dihapus</a:t>
            </a:r>
            <a:r>
              <a:rPr lang="en-GB" dirty="0" smtClean="0"/>
              <a:t>,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data yang </a:t>
            </a:r>
            <a:r>
              <a:rPr lang="en-GB" dirty="0" err="1" smtClean="0"/>
              <a:t>dihapus</a:t>
            </a:r>
            <a:r>
              <a:rPr lang="en-GB" dirty="0" smtClean="0"/>
              <a:t> </a:t>
            </a:r>
            <a:r>
              <a:rPr lang="en-GB" dirty="0" err="1" smtClean="0"/>
              <a:t>sebaiknya</a:t>
            </a:r>
            <a:r>
              <a:rPr lang="en-GB" dirty="0" smtClean="0"/>
              <a:t> </a:t>
            </a:r>
            <a:r>
              <a:rPr lang="en-GB" dirty="0" err="1" smtClean="0"/>
              <a:t>diisi</a:t>
            </a:r>
            <a:r>
              <a:rPr lang="en-GB" dirty="0" smtClean="0"/>
              <a:t> </a:t>
            </a:r>
            <a:r>
              <a:rPr lang="en-GB" dirty="0" err="1" smtClean="0"/>
              <a:t>tanda</a:t>
            </a:r>
            <a:r>
              <a:rPr lang="en-GB" dirty="0" smtClean="0"/>
              <a:t>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990349"/>
          </a:xfrm>
        </p:spPr>
        <p:txBody>
          <a:bodyPr/>
          <a:lstStyle/>
          <a:p>
            <a:r>
              <a:rPr lang="en-GB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576138"/>
            <a:ext cx="9720262" cy="4732588"/>
          </a:xfrm>
        </p:spPr>
        <p:txBody>
          <a:bodyPr/>
          <a:lstStyle/>
          <a:p>
            <a:r>
              <a:rPr lang="en-GB" dirty="0" smtClean="0"/>
              <a:t>Linear probing </a:t>
            </a:r>
            <a:r>
              <a:rPr lang="en-GB" dirty="0" err="1" smtClean="0"/>
              <a:t>menyebabkan</a:t>
            </a:r>
            <a:r>
              <a:rPr lang="en-GB" dirty="0" smtClean="0"/>
              <a:t> </a:t>
            </a:r>
            <a:r>
              <a:rPr lang="en-GB" dirty="0" err="1" smtClean="0"/>
              <a:t>munculnya</a:t>
            </a:r>
            <a:r>
              <a:rPr lang="en-GB" dirty="0" smtClean="0"/>
              <a:t> clustering </a:t>
            </a:r>
            <a:r>
              <a:rPr lang="en-GB" dirty="0" err="1" smtClean="0"/>
              <a:t>pada</a:t>
            </a:r>
            <a:r>
              <a:rPr lang="en-GB" dirty="0" smtClean="0"/>
              <a:t> hash table</a:t>
            </a:r>
          </a:p>
          <a:p>
            <a:r>
              <a:rPr lang="en-GB" dirty="0" smtClean="0"/>
              <a:t>Primary clustering: </a:t>
            </a:r>
            <a:r>
              <a:rPr lang="en-GB" dirty="0" err="1" smtClean="0"/>
              <a:t>Grup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lokasi</a:t>
            </a:r>
            <a:r>
              <a:rPr lang="en-GB" dirty="0" smtClean="0"/>
              <a:t> yang </a:t>
            </a:r>
            <a:r>
              <a:rPr lang="en-GB" dirty="0" err="1" smtClean="0"/>
              <a:t>berdekatan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hash table yang </a:t>
            </a:r>
            <a:r>
              <a:rPr lang="en-GB" dirty="0" err="1" smtClean="0"/>
              <a:t>terisi</a:t>
            </a:r>
            <a:r>
              <a:rPr lang="en-GB" dirty="0" smtClean="0"/>
              <a:t> </a:t>
            </a:r>
            <a:r>
              <a:rPr lang="en-GB" dirty="0" err="1" smtClean="0"/>
              <a:t>karena</a:t>
            </a:r>
            <a:r>
              <a:rPr lang="en-GB" dirty="0" smtClean="0"/>
              <a:t> </a:t>
            </a:r>
            <a:r>
              <a:rPr lang="en-GB" dirty="0" err="1" smtClean="0"/>
              <a:t>dilakukannya</a:t>
            </a:r>
            <a:r>
              <a:rPr lang="en-GB" dirty="0" smtClean="0"/>
              <a:t> linear probing</a:t>
            </a:r>
          </a:p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penambahan</a:t>
            </a:r>
            <a:r>
              <a:rPr lang="en-GB" dirty="0" smtClean="0"/>
              <a:t> data, </a:t>
            </a:r>
            <a:r>
              <a:rPr lang="en-GB" dirty="0" err="1" smtClean="0"/>
              <a:t>terjadi</a:t>
            </a:r>
            <a:r>
              <a:rPr lang="en-GB" dirty="0" smtClean="0"/>
              <a:t> </a:t>
            </a:r>
            <a:r>
              <a:rPr lang="en-GB" dirty="0" err="1" smtClean="0"/>
              <a:t>lagi</a:t>
            </a:r>
            <a:r>
              <a:rPr lang="en-GB" dirty="0" smtClean="0"/>
              <a:t> linear probing </a:t>
            </a:r>
            <a:r>
              <a:rPr lang="en-GB" dirty="0" err="1" smtClean="0"/>
              <a:t>pada</a:t>
            </a:r>
            <a:r>
              <a:rPr lang="en-GB" dirty="0" smtClean="0"/>
              <a:t> cluster yang </a:t>
            </a:r>
            <a:r>
              <a:rPr lang="en-GB" dirty="0" err="1" smtClean="0"/>
              <a:t>sama</a:t>
            </a:r>
            <a:r>
              <a:rPr lang="en-GB" dirty="0" smtClean="0"/>
              <a:t>,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ukuran</a:t>
            </a:r>
            <a:r>
              <a:rPr lang="en-GB" dirty="0" smtClean="0"/>
              <a:t> primary clustering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membesar</a:t>
            </a:r>
            <a:endParaRPr lang="en-GB" dirty="0" smtClean="0"/>
          </a:p>
          <a:p>
            <a:r>
              <a:rPr lang="en-GB" dirty="0" smtClean="0"/>
              <a:t>Primary clustering yang </a:t>
            </a:r>
            <a:r>
              <a:rPr lang="en-GB" dirty="0" err="1" smtClean="0"/>
              <a:t>besar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memperlambat</a:t>
            </a:r>
            <a:r>
              <a:rPr lang="en-GB" dirty="0" smtClean="0"/>
              <a:t> proses </a:t>
            </a:r>
            <a:r>
              <a:rPr lang="en-GB" dirty="0" err="1" smtClean="0"/>
              <a:t>pencarian</a:t>
            </a:r>
            <a:r>
              <a:rPr lang="en-GB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491" t="10855" r="11409" b="5921"/>
          <a:stretch/>
        </p:blipFill>
        <p:spPr>
          <a:xfrm>
            <a:off x="2141620" y="276726"/>
            <a:ext cx="8470233" cy="60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930" t="11513" r="18806" b="31086"/>
          <a:stretch/>
        </p:blipFill>
        <p:spPr>
          <a:xfrm>
            <a:off x="3019927" y="854240"/>
            <a:ext cx="6930190" cy="41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620957"/>
            <a:ext cx="9720262" cy="996828"/>
          </a:xfrm>
        </p:spPr>
        <p:txBody>
          <a:bodyPr/>
          <a:lstStyle/>
          <a:p>
            <a:r>
              <a:rPr lang="en-GB" dirty="0" smtClean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617786"/>
            <a:ext cx="9720262" cy="4690940"/>
          </a:xfrm>
        </p:spPr>
        <p:txBody>
          <a:bodyPr/>
          <a:lstStyle/>
          <a:p>
            <a:r>
              <a:rPr lang="en-GB" dirty="0" err="1" smtClean="0"/>
              <a:t>Metode</a:t>
            </a:r>
            <a:r>
              <a:rPr lang="en-GB" dirty="0" smtClean="0"/>
              <a:t> open addressing yang </a:t>
            </a:r>
            <a:r>
              <a:rPr lang="en-GB" dirty="0" err="1" smtClean="0"/>
              <a:t>menggunakan</a:t>
            </a:r>
            <a:r>
              <a:rPr lang="en-GB" dirty="0" smtClean="0"/>
              <a:t> quadratic probing,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dirty="0" err="1" smtClean="0"/>
              <a:t>mencari</a:t>
            </a:r>
            <a:r>
              <a:rPr lang="en-GB" dirty="0" smtClean="0"/>
              <a:t> </a:t>
            </a:r>
            <a:r>
              <a:rPr lang="en-GB" dirty="0" err="1" smtClean="0"/>
              <a:t>tempat</a:t>
            </a:r>
            <a:r>
              <a:rPr lang="en-GB" dirty="0" smtClean="0"/>
              <a:t> </a:t>
            </a:r>
            <a:r>
              <a:rPr lang="en-GB" dirty="0" err="1" smtClean="0"/>
              <a:t>kosong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secara</a:t>
            </a:r>
            <a:r>
              <a:rPr lang="en-GB" dirty="0" smtClean="0"/>
              <a:t> linear, </a:t>
            </a:r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US" i="1" dirty="0"/>
              <a:t>k </a:t>
            </a:r>
            <a:r>
              <a:rPr lang="en-US" dirty="0"/>
              <a:t>+ </a:t>
            </a:r>
            <a:r>
              <a:rPr lang="en-US" i="1" dirty="0"/>
              <a:t>j</a:t>
            </a:r>
            <a:r>
              <a:rPr lang="en-US" dirty="0"/>
              <a:t>2 for </a:t>
            </a:r>
            <a:r>
              <a:rPr lang="en-US" i="1" dirty="0"/>
              <a:t>j </a:t>
            </a:r>
            <a:r>
              <a:rPr lang="en-US" dirty="0"/>
              <a:t>≥ </a:t>
            </a:r>
            <a:r>
              <a:rPr lang="en-US" dirty="0" smtClean="0"/>
              <a:t>0</a:t>
            </a:r>
          </a:p>
          <a:p>
            <a:r>
              <a:rPr lang="en-GB" dirty="0" err="1" smtClean="0"/>
              <a:t>Jadi</a:t>
            </a:r>
            <a:r>
              <a:rPr lang="en-GB" dirty="0" smtClean="0"/>
              <a:t>, </a:t>
            </a:r>
            <a:r>
              <a:rPr lang="en-GB" dirty="0" err="1" smtClean="0"/>
              <a:t>pencarian</a:t>
            </a:r>
            <a:r>
              <a:rPr lang="en-GB" dirty="0" smtClean="0"/>
              <a:t> </a:t>
            </a:r>
            <a:r>
              <a:rPr lang="en-GB" dirty="0" err="1" smtClean="0"/>
              <a:t>tempat</a:t>
            </a:r>
            <a:r>
              <a:rPr lang="en-GB" dirty="0" smtClean="0"/>
              <a:t> </a:t>
            </a:r>
            <a:r>
              <a:rPr lang="en-GB" dirty="0" err="1" smtClean="0"/>
              <a:t>kosong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k </a:t>
            </a:r>
            <a:r>
              <a:rPr lang="en-US" dirty="0"/>
              <a:t>+ 1, </a:t>
            </a:r>
            <a:r>
              <a:rPr lang="en-US" i="1" dirty="0"/>
              <a:t>k </a:t>
            </a:r>
            <a:r>
              <a:rPr lang="en-US" dirty="0"/>
              <a:t>+ 4, </a:t>
            </a:r>
            <a:r>
              <a:rPr lang="en-US" i="1" dirty="0"/>
              <a:t>k </a:t>
            </a:r>
            <a:r>
              <a:rPr lang="en-US" dirty="0"/>
              <a:t>+ 9, </a:t>
            </a:r>
            <a:r>
              <a:rPr lang="en-US" dirty="0" err="1" smtClean="0"/>
              <a:t>dst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Masih</a:t>
            </a:r>
            <a:r>
              <a:rPr lang="en-GB" dirty="0" smtClean="0"/>
              <a:t> </a:t>
            </a:r>
            <a:r>
              <a:rPr lang="en-GB" dirty="0" err="1" smtClean="0"/>
              <a:t>memunculkan</a:t>
            </a:r>
            <a:r>
              <a:rPr lang="en-GB" dirty="0" smtClean="0"/>
              <a:t> secondary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763" t="63816" r="12888" b="21217"/>
          <a:stretch/>
        </p:blipFill>
        <p:spPr>
          <a:xfrm>
            <a:off x="1295537" y="3152273"/>
            <a:ext cx="9177063" cy="13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620957"/>
            <a:ext cx="9720262" cy="996828"/>
          </a:xfrm>
        </p:spPr>
        <p:txBody>
          <a:bodyPr/>
          <a:lstStyle/>
          <a:p>
            <a:r>
              <a:rPr lang="en-GB" dirty="0" smtClean="0"/>
              <a:t>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617786"/>
            <a:ext cx="9720262" cy="4690940"/>
          </a:xfrm>
        </p:spPr>
        <p:txBody>
          <a:bodyPr/>
          <a:lstStyle/>
          <a:p>
            <a:r>
              <a:rPr lang="en-GB" dirty="0" err="1" smtClean="0"/>
              <a:t>Metode</a:t>
            </a:r>
            <a:r>
              <a:rPr lang="en-GB" dirty="0" smtClean="0"/>
              <a:t> open addressing yang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fungsi</a:t>
            </a:r>
            <a:r>
              <a:rPr lang="en-GB" dirty="0" smtClean="0"/>
              <a:t> hash </a:t>
            </a:r>
            <a:r>
              <a:rPr lang="en-GB" dirty="0" err="1" smtClean="0"/>
              <a:t>kedua</a:t>
            </a:r>
            <a:r>
              <a:rPr lang="en-GB" dirty="0" smtClean="0"/>
              <a:t> </a:t>
            </a:r>
            <a:r>
              <a:rPr lang="en-GB" dirty="0" err="1" smtClean="0"/>
              <a:t>berdasarkan</a:t>
            </a:r>
            <a:r>
              <a:rPr lang="en-GB" dirty="0" smtClean="0"/>
              <a:t> key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mencari</a:t>
            </a:r>
            <a:r>
              <a:rPr lang="en-GB" dirty="0" smtClean="0"/>
              <a:t> </a:t>
            </a:r>
            <a:r>
              <a:rPr lang="en-GB" dirty="0" err="1" smtClean="0"/>
              <a:t>tempat</a:t>
            </a:r>
            <a:r>
              <a:rPr lang="en-GB" dirty="0" smtClean="0"/>
              <a:t> </a:t>
            </a:r>
            <a:r>
              <a:rPr lang="en-GB" dirty="0" err="1" smtClean="0"/>
              <a:t>kosong</a:t>
            </a:r>
            <a:r>
              <a:rPr lang="en-GB" dirty="0" smtClean="0"/>
              <a:t>. </a:t>
            </a:r>
          </a:p>
          <a:p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menghindari</a:t>
            </a:r>
            <a:r>
              <a:rPr lang="en-GB" dirty="0" smtClean="0"/>
              <a:t> primary </a:t>
            </a:r>
            <a:r>
              <a:rPr lang="en-GB" dirty="0" err="1" smtClean="0"/>
              <a:t>dan</a:t>
            </a:r>
            <a:r>
              <a:rPr lang="en-GB" dirty="0" smtClean="0"/>
              <a:t> secondary clustering, </a:t>
            </a:r>
            <a:r>
              <a:rPr lang="en-GB" dirty="0" err="1" smtClean="0"/>
              <a:t>walau</a:t>
            </a:r>
            <a:r>
              <a:rPr lang="en-GB" dirty="0" smtClean="0"/>
              <a:t> </a:t>
            </a:r>
            <a:r>
              <a:rPr lang="en-GB" dirty="0" err="1" smtClean="0"/>
              <a:t>masih</a:t>
            </a:r>
            <a:r>
              <a:rPr lang="en-GB" dirty="0" smtClean="0"/>
              <a:t> </a:t>
            </a:r>
            <a:r>
              <a:rPr lang="en-GB" dirty="0" err="1" smtClean="0"/>
              <a:t>memunculkan</a:t>
            </a:r>
            <a:r>
              <a:rPr lang="en-GB" dirty="0" smtClean="0"/>
              <a:t> probe sequence</a:t>
            </a:r>
          </a:p>
          <a:p>
            <a:r>
              <a:rPr lang="en-GB" dirty="0" err="1" smtClean="0"/>
              <a:t>Misal</a:t>
            </a:r>
            <a:r>
              <a:rPr lang="en-GB" dirty="0" smtClean="0"/>
              <a:t>,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terdapat</a:t>
            </a:r>
            <a:r>
              <a:rPr lang="en-GB" dirty="0" smtClean="0"/>
              <a:t> hash function </a:t>
            </a:r>
            <a:r>
              <a:rPr lang="en-GB" dirty="0" err="1" smtClean="0"/>
              <a:t>dari</a:t>
            </a:r>
            <a:r>
              <a:rPr lang="en-GB" dirty="0" smtClean="0"/>
              <a:t> hash table yang </a:t>
            </a:r>
            <a:r>
              <a:rPr lang="en-GB" dirty="0" err="1" smtClean="0"/>
              <a:t>berukuran</a:t>
            </a:r>
            <a:r>
              <a:rPr lang="en-GB" dirty="0" smtClean="0"/>
              <a:t> 7, </a:t>
            </a:r>
            <a:r>
              <a:rPr lang="en-GB" dirty="0" err="1" smtClean="0"/>
              <a:t>maka</a:t>
            </a:r>
            <a:r>
              <a:rPr lang="en-GB" dirty="0" smtClean="0"/>
              <a:t>:</a:t>
            </a:r>
            <a:endParaRPr lang="en-US" dirty="0"/>
          </a:p>
          <a:p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(key)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 modulo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dirty="0" err="1"/>
              <a:t>dan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5 -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 modulo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GB" dirty="0" err="1" smtClean="0"/>
              <a:t>Jika</a:t>
            </a:r>
            <a:r>
              <a:rPr lang="en-GB" dirty="0" smtClean="0"/>
              <a:t> key </a:t>
            </a:r>
            <a:r>
              <a:rPr lang="en-GB" dirty="0" err="1" smtClean="0"/>
              <a:t>adalah</a:t>
            </a:r>
            <a:r>
              <a:rPr lang="en-GB" dirty="0" smtClean="0"/>
              <a:t> 16, </a:t>
            </a:r>
            <a:r>
              <a:rPr lang="en-GB" dirty="0" err="1" smtClean="0"/>
              <a:t>maka</a:t>
            </a:r>
            <a:endParaRPr lang="en-GB" dirty="0" smtClean="0"/>
          </a:p>
          <a:p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h1(16) = 2 </a:t>
            </a:r>
            <a:r>
              <a:rPr lang="en-US" dirty="0" err="1" smtClean="0"/>
              <a:t>dan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h2(16) = 4</a:t>
            </a:r>
          </a:p>
          <a:p>
            <a:r>
              <a:rPr lang="en-GB" dirty="0" err="1" smtClean="0"/>
              <a:t>Jadi</a:t>
            </a:r>
            <a:r>
              <a:rPr lang="en-GB" dirty="0" smtClean="0"/>
              <a:t>, probe sequence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dimulai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2,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penambahan</a:t>
            </a:r>
            <a:r>
              <a:rPr lang="en-GB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09" t="24835" r="12333" b="21546"/>
          <a:stretch/>
        </p:blipFill>
        <p:spPr>
          <a:xfrm>
            <a:off x="1597986" y="986588"/>
            <a:ext cx="9326689" cy="44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985104"/>
          </a:xfrm>
        </p:spPr>
        <p:txBody>
          <a:bodyPr/>
          <a:lstStyle/>
          <a:p>
            <a:r>
              <a:rPr lang="en-GB" dirty="0" smtClean="0"/>
              <a:t>Collision resolving-another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570892"/>
            <a:ext cx="9720262" cy="4900246"/>
          </a:xfrm>
        </p:spPr>
        <p:txBody>
          <a:bodyPr/>
          <a:lstStyle/>
          <a:p>
            <a:r>
              <a:rPr lang="en-GB" dirty="0" smtClean="0"/>
              <a:t>Cara </a:t>
            </a:r>
            <a:r>
              <a:rPr lang="en-GB" dirty="0" err="1" smtClean="0"/>
              <a:t>kedua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mengatasi</a:t>
            </a:r>
            <a:r>
              <a:rPr lang="en-GB" dirty="0" smtClean="0"/>
              <a:t> collision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mengubah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hash table </a:t>
            </a:r>
            <a:r>
              <a:rPr lang="en-GB" dirty="0" err="1" smtClean="0"/>
              <a:t>sehingga</a:t>
            </a:r>
            <a:r>
              <a:rPr lang="en-GB" dirty="0" smtClean="0"/>
              <a:t>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lokasi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merepresentasikan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/ data. </a:t>
            </a:r>
            <a:r>
              <a:rPr lang="en-GB" dirty="0" err="1" smtClean="0"/>
              <a:t>Lokasi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disebut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b="1" dirty="0"/>
              <a:t>bucket</a:t>
            </a:r>
            <a:endParaRPr lang="en-GB" b="1" dirty="0" smtClean="0"/>
          </a:p>
          <a:p>
            <a:r>
              <a:rPr lang="en-GB" dirty="0" err="1" smtClean="0"/>
              <a:t>Struktur</a:t>
            </a:r>
            <a:r>
              <a:rPr lang="en-GB" dirty="0" smtClean="0"/>
              <a:t> data </a:t>
            </a:r>
            <a:r>
              <a:rPr lang="en-GB" dirty="0" err="1" smtClean="0"/>
              <a:t>untuk</a:t>
            </a:r>
            <a:r>
              <a:rPr lang="en-GB" dirty="0" smtClean="0"/>
              <a:t> bucket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array </a:t>
            </a:r>
            <a:r>
              <a:rPr lang="en-GB" dirty="0" err="1" smtClean="0"/>
              <a:t>atau</a:t>
            </a:r>
            <a:r>
              <a:rPr lang="en-GB" dirty="0" smtClean="0"/>
              <a:t> linked list, </a:t>
            </a:r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disarankan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linked list. </a:t>
            </a:r>
            <a:r>
              <a:rPr lang="en-GB" dirty="0" err="1" smtClean="0"/>
              <a:t>Penggunaan</a:t>
            </a:r>
            <a:r>
              <a:rPr lang="en-GB" dirty="0" smtClean="0"/>
              <a:t> bucket </a:t>
            </a:r>
            <a:r>
              <a:rPr lang="en-GB" dirty="0" err="1" smtClean="0"/>
              <a:t>berupa</a:t>
            </a:r>
            <a:r>
              <a:rPr lang="en-GB" dirty="0" smtClean="0"/>
              <a:t> linked list </a:t>
            </a:r>
            <a:r>
              <a:rPr lang="en-GB" dirty="0" err="1" smtClean="0"/>
              <a:t>disebut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b="1" dirty="0" smtClean="0"/>
              <a:t>separate chaining</a:t>
            </a:r>
          </a:p>
          <a:p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pencarian</a:t>
            </a:r>
            <a:r>
              <a:rPr lang="en-GB" dirty="0" smtClean="0"/>
              <a:t> data </a:t>
            </a:r>
            <a:r>
              <a:rPr lang="en-GB" dirty="0" err="1" smtClean="0"/>
              <a:t>pada</a:t>
            </a:r>
            <a:r>
              <a:rPr lang="en-GB" dirty="0" smtClean="0"/>
              <a:t> separate chaining:</a:t>
            </a:r>
          </a:p>
          <a:p>
            <a:r>
              <a:rPr lang="en-US" dirty="0"/>
              <a:t>1. Compute the hash code and reduce it modulo the table size. This gives </a:t>
            </a:r>
            <a:r>
              <a:rPr lang="en-US" dirty="0" smtClean="0"/>
              <a:t>an index </a:t>
            </a:r>
            <a:r>
              <a:rPr lang="en-US" dirty="0"/>
              <a:t>h into the hash table.</a:t>
            </a:r>
          </a:p>
          <a:p>
            <a:r>
              <a:rPr lang="en-US" dirty="0"/>
              <a:t>2. Iterate through the elements of the bucket at position h. For each element </a:t>
            </a:r>
            <a:r>
              <a:rPr lang="en-US" dirty="0" smtClean="0"/>
              <a:t>of the </a:t>
            </a:r>
            <a:r>
              <a:rPr lang="en-US" dirty="0"/>
              <a:t>bucket, check whether it is equal to x.</a:t>
            </a:r>
          </a:p>
          <a:p>
            <a:r>
              <a:rPr lang="en-US" dirty="0"/>
              <a:t>3. If a match is found among the elements of that bucket, then x is in the set</a:t>
            </a:r>
            <a:r>
              <a:rPr lang="en-US" dirty="0" smtClean="0"/>
              <a:t>. Otherwise</a:t>
            </a:r>
            <a:r>
              <a:rPr lang="en-US" dirty="0"/>
              <a:t>, it is not.</a:t>
            </a:r>
          </a:p>
        </p:txBody>
      </p:sp>
    </p:spTree>
    <p:extLst>
      <p:ext uri="{BB962C8B-B14F-4D97-AF65-F5344CB8AC3E}">
        <p14:creationId xmlns:p14="http://schemas.microsoft.com/office/powerpoint/2010/main" val="19950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23938" y="1992925"/>
            <a:ext cx="9720262" cy="4477725"/>
          </a:xfrm>
        </p:spPr>
        <p:txBody>
          <a:bodyPr/>
          <a:lstStyle/>
          <a:p>
            <a:r>
              <a:rPr lang="en-US" b="1" dirty="0" smtClean="0"/>
              <a:t>Hashing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linear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hashing </a:t>
            </a:r>
            <a:r>
              <a:rPr lang="en-GB" dirty="0" err="1" smtClean="0"/>
              <a:t>diletakkan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b="1" dirty="0" smtClean="0"/>
              <a:t>hash table</a:t>
            </a:r>
            <a:r>
              <a:rPr lang="en-GB" dirty="0" smtClean="0"/>
              <a:t>, yang 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dirty="0" err="1" smtClean="0"/>
              <a:t>berbentuk</a:t>
            </a:r>
            <a:r>
              <a:rPr lang="en-GB" dirty="0" smtClean="0"/>
              <a:t> array</a:t>
            </a:r>
          </a:p>
          <a:p>
            <a:pPr lvl="1"/>
            <a:r>
              <a:rPr lang="en-GB" dirty="0" err="1" smtClean="0"/>
              <a:t>Indeks</a:t>
            </a:r>
            <a:r>
              <a:rPr lang="en-GB" dirty="0" smtClean="0"/>
              <a:t> hash table </a:t>
            </a:r>
            <a:r>
              <a:rPr lang="en-GB" dirty="0" err="1" smtClean="0"/>
              <a:t>ditentukan</a:t>
            </a:r>
            <a:r>
              <a:rPr lang="en-GB" dirty="0" smtClean="0"/>
              <a:t> </a:t>
            </a:r>
            <a:r>
              <a:rPr lang="en-GB" dirty="0" err="1" smtClean="0"/>
              <a:t>melalui</a:t>
            </a:r>
            <a:r>
              <a:rPr lang="en-GB" dirty="0" smtClean="0"/>
              <a:t> hashing</a:t>
            </a:r>
          </a:p>
          <a:p>
            <a:pPr lvl="1"/>
            <a:r>
              <a:rPr lang="en-GB" dirty="0" err="1" smtClean="0"/>
              <a:t>Implementasi</a:t>
            </a:r>
            <a:r>
              <a:rPr lang="en-GB" dirty="0" smtClean="0"/>
              <a:t> hashing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sets </a:t>
            </a:r>
            <a:r>
              <a:rPr lang="en-GB" dirty="0" err="1" smtClean="0"/>
              <a:t>dan</a:t>
            </a:r>
            <a:r>
              <a:rPr lang="en-GB" dirty="0" smtClean="0"/>
              <a:t> map (</a:t>
            </a:r>
            <a:r>
              <a:rPr lang="en-GB" dirty="0" err="1" smtClean="0"/>
              <a:t>kadang</a:t>
            </a:r>
            <a:r>
              <a:rPr lang="en-GB" dirty="0" smtClean="0"/>
              <a:t> </a:t>
            </a:r>
            <a:r>
              <a:rPr lang="en-GB" dirty="0" err="1" smtClean="0"/>
              <a:t>disebut</a:t>
            </a:r>
            <a:r>
              <a:rPr lang="en-GB" dirty="0" smtClean="0"/>
              <a:t> dictionary)</a:t>
            </a:r>
          </a:p>
          <a:p>
            <a:r>
              <a:rPr lang="en-GB" dirty="0" err="1" smtClean="0"/>
              <a:t>Indeks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hash table </a:t>
            </a:r>
            <a:r>
              <a:rPr lang="en-GB" dirty="0" err="1" smtClean="0"/>
              <a:t>diperoleh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komputasi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search key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b="1" dirty="0" smtClean="0"/>
              <a:t>hash function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hasilnya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berupa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bilangan</a:t>
            </a:r>
            <a:r>
              <a:rPr lang="en-GB" dirty="0" smtClean="0">
                <a:sym typeface="Wingdings" panose="05000000000000000000" pitchFamily="2" charset="2"/>
              </a:rPr>
              <a:t> integer yang </a:t>
            </a:r>
            <a:r>
              <a:rPr lang="en-GB" dirty="0" err="1" smtClean="0">
                <a:sym typeface="Wingdings" panose="05000000000000000000" pitchFamily="2" charset="2"/>
              </a:rPr>
              <a:t>menandakan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indeks</a:t>
            </a:r>
            <a:r>
              <a:rPr lang="en-GB" dirty="0" smtClean="0">
                <a:sym typeface="Wingdings" panose="05000000000000000000" pitchFamily="2" charset="2"/>
              </a:rPr>
              <a:t> array </a:t>
            </a:r>
            <a:r>
              <a:rPr lang="en-GB" dirty="0" err="1" smtClean="0">
                <a:sym typeface="Wingdings" panose="05000000000000000000" pitchFamily="2" charset="2"/>
              </a:rPr>
              <a:t>dimana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suatu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elemen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akan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disimpan</a:t>
            </a:r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Contoh</a:t>
            </a:r>
            <a:r>
              <a:rPr lang="en-GB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/>
              <a:t>911 emergency system can take your telephone number, convert it to a suitable integer </a:t>
            </a:r>
            <a:r>
              <a:rPr lang="en-US" i="1" dirty="0" err="1" smtClean="0"/>
              <a:t>i</a:t>
            </a:r>
            <a:r>
              <a:rPr lang="en-US" dirty="0" smtClean="0"/>
              <a:t>, and store a reference to your street address in the array element a[</a:t>
            </a:r>
            <a:r>
              <a:rPr lang="en-US" dirty="0" err="1" smtClean="0"/>
              <a:t>i</a:t>
            </a:r>
            <a:r>
              <a:rPr lang="en-US" dirty="0" smtClean="0"/>
              <a:t>]. We say that the telephone number—that is, the search key—</a:t>
            </a:r>
            <a:r>
              <a:rPr lang="en-US" b="1" dirty="0" smtClean="0"/>
              <a:t>maps</a:t>
            </a:r>
            <a:r>
              <a:rPr lang="en-US" dirty="0" smtClean="0"/>
              <a:t>, or </a:t>
            </a:r>
            <a:r>
              <a:rPr lang="en-US" b="1" dirty="0" smtClean="0"/>
              <a:t>hashes</a:t>
            </a:r>
            <a:r>
              <a:rPr lang="en-US" dirty="0" smtClean="0"/>
              <a:t>, to the index </a:t>
            </a:r>
            <a:r>
              <a:rPr lang="en-US" dirty="0" err="1" smtClean="0"/>
              <a:t>i</a:t>
            </a:r>
            <a:r>
              <a:rPr lang="en-US" dirty="0" smtClean="0"/>
              <a:t>. This index is called a </a:t>
            </a:r>
            <a:r>
              <a:rPr lang="en-US" b="1" dirty="0" smtClean="0"/>
              <a:t>hash index. </a:t>
            </a:r>
            <a:r>
              <a:rPr lang="en-US" dirty="0" smtClean="0"/>
              <a:t>Sometimes we will say that the search key maps, or hashes, into the table location at the index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CC5564-0016-43DC-91F8-1C9549ADA971}" type="slidenum">
              <a:rPr lang="en-US">
                <a:solidFill>
                  <a:srgbClr val="FFFFFF"/>
                </a:solidFill>
              </a:rPr>
              <a:pPr eaLnBrk="1" hangingPunct="1"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1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985104"/>
          </a:xfrm>
        </p:spPr>
        <p:txBody>
          <a:bodyPr/>
          <a:lstStyle/>
          <a:p>
            <a:r>
              <a:rPr lang="en-GB" dirty="0" smtClean="0"/>
              <a:t>Collision resolving-another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570892"/>
            <a:ext cx="9720262" cy="4900246"/>
          </a:xfrm>
        </p:spPr>
        <p:txBody>
          <a:bodyPr/>
          <a:lstStyle/>
          <a:p>
            <a:r>
              <a:rPr lang="en-GB" sz="2400" dirty="0" err="1" smtClean="0"/>
              <a:t>Algoritma</a:t>
            </a:r>
            <a:r>
              <a:rPr lang="en-GB" sz="2400" dirty="0" smtClean="0"/>
              <a:t> </a:t>
            </a:r>
            <a:r>
              <a:rPr lang="en-GB" sz="2400" dirty="0" err="1" smtClean="0"/>
              <a:t>penambahan</a:t>
            </a:r>
            <a:r>
              <a:rPr lang="en-GB" sz="2400" dirty="0" smtClean="0"/>
              <a:t> data:</a:t>
            </a:r>
          </a:p>
          <a:p>
            <a:pPr lvl="1"/>
            <a:r>
              <a:rPr lang="en-US" sz="2000" dirty="0"/>
              <a:t>First compute the hash code to locate the bucket in which the </a:t>
            </a:r>
            <a:r>
              <a:rPr lang="en-US" sz="2000" dirty="0" smtClean="0"/>
              <a:t>element should </a:t>
            </a:r>
            <a:r>
              <a:rPr lang="en-US" sz="2000" dirty="0"/>
              <a:t>be inserted. </a:t>
            </a:r>
            <a:endParaRPr lang="en-US" sz="2000" dirty="0" smtClean="0"/>
          </a:p>
          <a:p>
            <a:pPr lvl="1"/>
            <a:r>
              <a:rPr lang="en-US" sz="2000" dirty="0" smtClean="0"/>
              <a:t>Try </a:t>
            </a:r>
            <a:r>
              <a:rPr lang="en-US" sz="2000" dirty="0"/>
              <a:t>finding the object in that bucket. If it is already present, </a:t>
            </a:r>
            <a:r>
              <a:rPr lang="en-US" sz="2000" dirty="0" smtClean="0"/>
              <a:t>do nothing</a:t>
            </a:r>
            <a:r>
              <a:rPr lang="en-US" sz="2000" dirty="0"/>
              <a:t>. Otherwise, insert it</a:t>
            </a:r>
            <a:r>
              <a:rPr lang="en-US" sz="2000" dirty="0" smtClean="0"/>
              <a:t>.</a:t>
            </a:r>
          </a:p>
          <a:p>
            <a:r>
              <a:rPr lang="en-GB" sz="2400" dirty="0" err="1" smtClean="0"/>
              <a:t>Algoritma</a:t>
            </a:r>
            <a:r>
              <a:rPr lang="en-GB" sz="2400" dirty="0" smtClean="0"/>
              <a:t> </a:t>
            </a:r>
            <a:r>
              <a:rPr lang="en-GB" sz="2400" dirty="0" err="1" smtClean="0"/>
              <a:t>penghapusan</a:t>
            </a:r>
            <a:r>
              <a:rPr lang="en-GB" sz="2400" dirty="0" smtClean="0"/>
              <a:t> data:</a:t>
            </a:r>
          </a:p>
          <a:p>
            <a:pPr lvl="1"/>
            <a:r>
              <a:rPr lang="en-US" sz="2000" dirty="0"/>
              <a:t>First compute the hash code to locate </a:t>
            </a:r>
            <a:r>
              <a:rPr lang="en-US" sz="2000" dirty="0" smtClean="0"/>
              <a:t>the bucket </a:t>
            </a:r>
            <a:r>
              <a:rPr lang="en-US" sz="2000" dirty="0"/>
              <a:t>in which the element should be inserted. </a:t>
            </a:r>
            <a:endParaRPr lang="en-US" sz="2000" dirty="0" smtClean="0"/>
          </a:p>
          <a:p>
            <a:pPr lvl="1"/>
            <a:r>
              <a:rPr lang="en-US" sz="2000" dirty="0" smtClean="0"/>
              <a:t>Try </a:t>
            </a:r>
            <a:r>
              <a:rPr lang="en-US" sz="2000" dirty="0"/>
              <a:t>finding the object in </a:t>
            </a:r>
            <a:r>
              <a:rPr lang="en-US" sz="2000" dirty="0" smtClean="0"/>
              <a:t>that bucket</a:t>
            </a:r>
            <a:r>
              <a:rPr lang="en-US" sz="2000" dirty="0"/>
              <a:t>. If it is present, remove it. Otherwise, do nothing.</a:t>
            </a:r>
          </a:p>
        </p:txBody>
      </p:sp>
    </p:spTree>
    <p:extLst>
      <p:ext uri="{BB962C8B-B14F-4D97-AF65-F5344CB8AC3E}">
        <p14:creationId xmlns:p14="http://schemas.microsoft.com/office/powerpoint/2010/main" val="27383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852" t="32073" r="7709" b="8881"/>
          <a:stretch/>
        </p:blipFill>
        <p:spPr>
          <a:xfrm>
            <a:off x="953813" y="1121193"/>
            <a:ext cx="10656661" cy="4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539" y="838200"/>
            <a:ext cx="8229600" cy="83820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89538" y="1953514"/>
            <a:ext cx="10034953" cy="4517136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err="1"/>
              <a:t>Carrano</a:t>
            </a:r>
            <a:r>
              <a:rPr lang="en-GB" dirty="0"/>
              <a:t>, F., M., </a:t>
            </a:r>
            <a:r>
              <a:rPr lang="en-US" i="1" dirty="0"/>
              <a:t>Data Structures and Abstraction with Java,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</a:t>
            </a:r>
            <a:r>
              <a:rPr lang="en-US" i="1" dirty="0"/>
              <a:t>, </a:t>
            </a:r>
            <a:r>
              <a:rPr lang="en-US" dirty="0"/>
              <a:t>Prentice Hall. (2012)</a:t>
            </a:r>
          </a:p>
          <a:p>
            <a:pPr eaLnBrk="1" hangingPunct="1"/>
            <a:r>
              <a:rPr lang="en-GB" dirty="0" err="1"/>
              <a:t>Hortsmann</a:t>
            </a:r>
            <a:r>
              <a:rPr lang="en-GB" dirty="0"/>
              <a:t>, C., </a:t>
            </a:r>
            <a:r>
              <a:rPr lang="en-US" i="1" dirty="0"/>
              <a:t>Big Java,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Ed., John </a:t>
            </a:r>
            <a:r>
              <a:rPr lang="en-US" dirty="0" err="1"/>
              <a:t>Waley</a:t>
            </a:r>
            <a:r>
              <a:rPr lang="en-US" dirty="0"/>
              <a:t> &amp; Sons, Inc. (2010</a:t>
            </a:r>
            <a:r>
              <a:rPr lang="en-US" dirty="0" smtClean="0"/>
              <a:t>)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 smtClean="0"/>
              <a:t>Gambar</a:t>
            </a:r>
            <a:r>
              <a:rPr lang="en-GB" dirty="0" smtClean="0"/>
              <a:t> </a:t>
            </a:r>
            <a:r>
              <a:rPr lang="en-GB" dirty="0" err="1" smtClean="0"/>
              <a:t>berasal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sumber</a:t>
            </a:r>
            <a:r>
              <a:rPr lang="en-GB" dirty="0" smtClean="0"/>
              <a:t> yang </a:t>
            </a:r>
            <a:r>
              <a:rPr lang="en-GB" smtClean="0"/>
              <a:t>sama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4CF4-958A-4125-A62B-4394F459FD49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23938" y="1992925"/>
            <a:ext cx="9720262" cy="4477725"/>
          </a:xfrm>
        </p:spPr>
        <p:txBody>
          <a:bodyPr/>
          <a:lstStyle/>
          <a:p>
            <a:r>
              <a:rPr lang="en-GB" dirty="0" smtClean="0"/>
              <a:t>Hash code yang </a:t>
            </a:r>
            <a:r>
              <a:rPr lang="en-GB" dirty="0" err="1" smtClean="0"/>
              <a:t>dihasilkan</a:t>
            </a:r>
            <a:r>
              <a:rPr lang="en-GB" dirty="0" smtClean="0"/>
              <a:t> </a:t>
            </a:r>
            <a:r>
              <a:rPr lang="en-GB" dirty="0" err="1" smtClean="0"/>
              <a:t>melalui</a:t>
            </a:r>
            <a:r>
              <a:rPr lang="en-GB" dirty="0" smtClean="0"/>
              <a:t> hash function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berbeda</a:t>
            </a:r>
            <a:r>
              <a:rPr lang="en-GB" dirty="0" smtClean="0"/>
              <a:t> </a:t>
            </a:r>
            <a:r>
              <a:rPr lang="en-GB" dirty="0" err="1" smtClean="0"/>
              <a:t>antara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objek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objek</a:t>
            </a:r>
            <a:r>
              <a:rPr lang="en-GB" dirty="0" smtClean="0"/>
              <a:t> </a:t>
            </a:r>
            <a:r>
              <a:rPr lang="en-GB" dirty="0" err="1" smtClean="0"/>
              <a:t>lainnya</a:t>
            </a:r>
            <a:endParaRPr lang="en-GB" dirty="0" smtClean="0"/>
          </a:p>
          <a:p>
            <a:r>
              <a:rPr lang="en-GB" dirty="0" smtClean="0"/>
              <a:t>Hash code yang </a:t>
            </a:r>
            <a:r>
              <a:rPr lang="en-GB" dirty="0" err="1" smtClean="0"/>
              <a:t>dihasilkan</a:t>
            </a:r>
            <a:r>
              <a:rPr lang="en-GB" dirty="0" smtClean="0"/>
              <a:t>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mencakup</a:t>
            </a:r>
            <a:r>
              <a:rPr lang="en-GB" dirty="0" smtClean="0"/>
              <a:t> </a:t>
            </a:r>
            <a:r>
              <a:rPr lang="en-GB" dirty="0" err="1" smtClean="0"/>
              <a:t>seluruh</a:t>
            </a:r>
            <a:r>
              <a:rPr lang="en-GB" dirty="0" smtClean="0"/>
              <a:t> key search yang </a:t>
            </a:r>
            <a:r>
              <a:rPr lang="en-GB" dirty="0" err="1" smtClean="0"/>
              <a:t>ada</a:t>
            </a:r>
            <a:endParaRPr lang="en-GB" dirty="0" smtClean="0"/>
          </a:p>
          <a:p>
            <a:r>
              <a:rPr lang="en-GB" dirty="0" err="1" smtClean="0"/>
              <a:t>Kelas</a:t>
            </a:r>
            <a:r>
              <a:rPr lang="en-GB" dirty="0" smtClean="0"/>
              <a:t> Object </a:t>
            </a:r>
            <a:r>
              <a:rPr lang="en-GB" dirty="0" err="1" smtClean="0"/>
              <a:t>memiliki</a:t>
            </a:r>
            <a:r>
              <a:rPr lang="en-GB" dirty="0" smtClean="0"/>
              <a:t> method </a:t>
            </a:r>
            <a:r>
              <a:rPr lang="en-GB" dirty="0" err="1" smtClean="0"/>
              <a:t>hashCode</a:t>
            </a:r>
            <a:r>
              <a:rPr lang="en-GB" dirty="0" smtClean="0"/>
              <a:t> yang </a:t>
            </a:r>
            <a:r>
              <a:rPr lang="en-GB" dirty="0" err="1" smtClean="0"/>
              <a:t>harus</a:t>
            </a:r>
            <a:r>
              <a:rPr lang="en-GB" dirty="0" smtClean="0"/>
              <a:t> di-override </a:t>
            </a:r>
            <a:r>
              <a:rPr lang="en-GB" dirty="0" err="1" smtClean="0"/>
              <a:t>oleh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kelas</a:t>
            </a:r>
            <a:r>
              <a:rPr lang="en-GB" dirty="0" smtClean="0"/>
              <a:t> 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membuat</a:t>
            </a:r>
            <a:r>
              <a:rPr lang="en-GB" dirty="0" smtClean="0"/>
              <a:t> hash code.</a:t>
            </a:r>
          </a:p>
          <a:p>
            <a:r>
              <a:rPr lang="en-GB" dirty="0" err="1" smtClean="0"/>
              <a:t>Pemanggilan</a:t>
            </a:r>
            <a:r>
              <a:rPr lang="en-GB" dirty="0" smtClean="0"/>
              <a:t> method </a:t>
            </a:r>
            <a:r>
              <a:rPr lang="en-GB" dirty="0" err="1" smtClean="0"/>
              <a:t>berikut</a:t>
            </a:r>
            <a:r>
              <a:rPr lang="en-GB" dirty="0" smtClean="0"/>
              <a:t> </a:t>
            </a:r>
            <a:r>
              <a:rPr lang="en-GB" dirty="0" err="1" smtClean="0"/>
              <a:t>menghasilkan</a:t>
            </a:r>
            <a:r>
              <a:rPr lang="en-GB" dirty="0" smtClean="0"/>
              <a:t> hash code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objek</a:t>
            </a:r>
            <a:r>
              <a:rPr lang="en-GB" dirty="0" smtClean="0"/>
              <a:t> x: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hashCode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ditentukan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kelas</a:t>
            </a:r>
            <a:r>
              <a:rPr lang="en-GB" dirty="0"/>
              <a:t> </a:t>
            </a:r>
            <a:r>
              <a:rPr lang="en-GB" dirty="0" err="1"/>
              <a:t>tertentu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CC5564-0016-43DC-91F8-1C9549ADA971}" type="slidenum">
              <a:rPr lang="en-US">
                <a:solidFill>
                  <a:srgbClr val="FFFFFF"/>
                </a:solidFill>
              </a:rPr>
              <a:pPr eaLnBrk="1" hangingPunct="1"/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9611" y="4681182"/>
            <a:ext cx="353477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x.hashCode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5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07" y="546917"/>
            <a:ext cx="9720262" cy="1498600"/>
          </a:xfrm>
        </p:spPr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hash code </a:t>
            </a:r>
            <a:r>
              <a:rPr lang="en-GB" dirty="0" err="1" smtClean="0"/>
              <a:t>untuk</a:t>
            </a:r>
            <a:r>
              <a:rPr lang="en-GB" dirty="0" smtClean="0"/>
              <a:t> string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972" t="18175" r="17239" b="43517"/>
          <a:stretch/>
        </p:blipFill>
        <p:spPr>
          <a:xfrm>
            <a:off x="2474382" y="2279213"/>
            <a:ext cx="6815854" cy="32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2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23938" y="1992925"/>
            <a:ext cx="9720262" cy="4477725"/>
          </a:xfrm>
        </p:spPr>
        <p:txBody>
          <a:bodyPr/>
          <a:lstStyle/>
          <a:p>
            <a:r>
              <a:rPr lang="en-GB" dirty="0" err="1" smtClean="0"/>
              <a:t>Fungsi</a:t>
            </a:r>
            <a:r>
              <a:rPr lang="en-GB" dirty="0" smtClean="0"/>
              <a:t> hash yang </a:t>
            </a:r>
            <a:r>
              <a:rPr lang="en-GB" dirty="0" err="1" smtClean="0"/>
              <a:t>baik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memetakan</a:t>
            </a:r>
            <a:r>
              <a:rPr lang="en-GB" dirty="0" smtClean="0"/>
              <a:t> </a:t>
            </a:r>
            <a:r>
              <a:rPr lang="en-GB" dirty="0" err="1" smtClean="0"/>
              <a:t>setiap</a:t>
            </a:r>
            <a:r>
              <a:rPr lang="en-GB" dirty="0" smtClean="0"/>
              <a:t> search key </a:t>
            </a:r>
            <a:r>
              <a:rPr lang="en-GB" dirty="0" err="1" smtClean="0"/>
              <a:t>sedemikian</a:t>
            </a:r>
            <a:r>
              <a:rPr lang="en-GB" dirty="0" smtClean="0"/>
              <a:t> </a:t>
            </a:r>
            <a:r>
              <a:rPr lang="en-GB" dirty="0" err="1" smtClean="0"/>
              <a:t>sehingga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search key yang </a:t>
            </a:r>
            <a:r>
              <a:rPr lang="en-GB" dirty="0" err="1" smtClean="0"/>
              <a:t>memiliki</a:t>
            </a:r>
            <a:r>
              <a:rPr lang="en-GB" dirty="0" smtClean="0"/>
              <a:t> hash code yang </a:t>
            </a:r>
            <a:r>
              <a:rPr lang="en-GB" dirty="0" err="1" smtClean="0"/>
              <a:t>sama</a:t>
            </a:r>
            <a:r>
              <a:rPr lang="en-GB" dirty="0" smtClean="0"/>
              <a:t>. </a:t>
            </a:r>
            <a:r>
              <a:rPr lang="en-GB" dirty="0" err="1" smtClean="0"/>
              <a:t>Setiap</a:t>
            </a:r>
            <a:r>
              <a:rPr lang="en-GB" dirty="0" smtClean="0"/>
              <a:t> key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tempat</a:t>
            </a:r>
            <a:r>
              <a:rPr lang="en-GB" dirty="0" smtClean="0"/>
              <a:t> </a:t>
            </a:r>
            <a:r>
              <a:rPr lang="en-GB" dirty="0" err="1" smtClean="0"/>
              <a:t>tersendiri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hash table</a:t>
            </a:r>
          </a:p>
          <a:p>
            <a:pPr lvl="1"/>
            <a:r>
              <a:rPr lang="en-GB" dirty="0" err="1" smtClean="0"/>
              <a:t>Disebut</a:t>
            </a:r>
            <a:r>
              <a:rPr lang="en-GB" dirty="0" smtClean="0"/>
              <a:t> </a:t>
            </a:r>
            <a:r>
              <a:rPr lang="en-GB" dirty="0" err="1" smtClean="0"/>
              <a:t>juga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perfect hash function</a:t>
            </a:r>
          </a:p>
          <a:p>
            <a:pPr lvl="1"/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mengetahui</a:t>
            </a:r>
            <a:r>
              <a:rPr lang="en-GB" dirty="0" smtClean="0"/>
              <a:t> </a:t>
            </a:r>
            <a:r>
              <a:rPr lang="en-GB" dirty="0" err="1" smtClean="0"/>
              <a:t>seluruh</a:t>
            </a:r>
            <a:r>
              <a:rPr lang="en-GB" dirty="0" smtClean="0"/>
              <a:t> </a:t>
            </a:r>
            <a:r>
              <a:rPr lang="en-GB" dirty="0" err="1" smtClean="0"/>
              <a:t>kemungkinan</a:t>
            </a:r>
            <a:r>
              <a:rPr lang="en-GB" dirty="0" smtClean="0"/>
              <a:t> search key</a:t>
            </a:r>
          </a:p>
          <a:p>
            <a:pPr lvl="1"/>
            <a:r>
              <a:rPr lang="en-GB" dirty="0" err="1" smtClean="0"/>
              <a:t>Jika</a:t>
            </a:r>
            <a:r>
              <a:rPr lang="en-GB" dirty="0" smtClean="0"/>
              <a:t> search key </a:t>
            </a:r>
            <a:r>
              <a:rPr lang="en-GB" dirty="0" err="1" smtClean="0"/>
              <a:t>cukup</a:t>
            </a:r>
            <a:r>
              <a:rPr lang="en-GB" dirty="0" smtClean="0"/>
              <a:t> </a:t>
            </a:r>
            <a:r>
              <a:rPr lang="en-GB" dirty="0" err="1" smtClean="0"/>
              <a:t>besar</a:t>
            </a:r>
            <a:r>
              <a:rPr lang="en-GB" dirty="0" smtClean="0"/>
              <a:t>,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membutuhkan</a:t>
            </a:r>
            <a:r>
              <a:rPr lang="en-GB" dirty="0" smtClean="0"/>
              <a:t> array yang </a:t>
            </a:r>
            <a:r>
              <a:rPr lang="en-GB" dirty="0" err="1" smtClean="0"/>
              <a:t>besar</a:t>
            </a:r>
            <a:r>
              <a:rPr lang="en-GB" dirty="0" smtClean="0"/>
              <a:t> pula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tidak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praktis</a:t>
            </a:r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Memasukkan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mencari</a:t>
            </a:r>
            <a:r>
              <a:rPr lang="en-GB" dirty="0" smtClean="0">
                <a:sym typeface="Wingdings" panose="05000000000000000000" pitchFamily="2" charset="2"/>
              </a:rPr>
              <a:t> data </a:t>
            </a:r>
            <a:r>
              <a:rPr lang="en-GB" dirty="0" err="1" smtClean="0">
                <a:sym typeface="Wingdings" panose="05000000000000000000" pitchFamily="2" charset="2"/>
              </a:rPr>
              <a:t>menggunakan</a:t>
            </a:r>
            <a:r>
              <a:rPr lang="en-GB" dirty="0" smtClean="0">
                <a:sym typeface="Wingdings" panose="05000000000000000000" pitchFamily="2" charset="2"/>
              </a:rPr>
              <a:t> perfect hash function </a:t>
            </a:r>
            <a:r>
              <a:rPr lang="en-GB" dirty="0" err="1" smtClean="0">
                <a:sym typeface="Wingdings" panose="05000000000000000000" pitchFamily="2" charset="2"/>
              </a:rPr>
              <a:t>pada</a:t>
            </a:r>
            <a:r>
              <a:rPr lang="en-GB" dirty="0" smtClean="0">
                <a:sym typeface="Wingdings" panose="05000000000000000000" pitchFamily="2" charset="2"/>
              </a:rPr>
              <a:t> hash table </a:t>
            </a:r>
            <a:r>
              <a:rPr lang="en-GB" dirty="0" err="1" smtClean="0">
                <a:sym typeface="Wingdings" panose="05000000000000000000" pitchFamily="2" charset="2"/>
              </a:rPr>
              <a:t>tidak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membutuhkan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pencarian</a:t>
            </a:r>
            <a:endParaRPr lang="en-GB" dirty="0" smtClean="0"/>
          </a:p>
          <a:p>
            <a:r>
              <a:rPr lang="en-GB" dirty="0" smtClean="0"/>
              <a:t>Hash function yang </a:t>
            </a:r>
            <a:r>
              <a:rPr lang="en-GB" dirty="0" err="1" smtClean="0"/>
              <a:t>sering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dirty="0" err="1" smtClean="0"/>
              <a:t>bukanlah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perfect hash function</a:t>
            </a:r>
          </a:p>
          <a:p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fungsi</a:t>
            </a:r>
            <a:r>
              <a:rPr lang="en-GB" dirty="0" smtClean="0"/>
              <a:t> hash </a:t>
            </a:r>
            <a:r>
              <a:rPr lang="en-GB" dirty="0" err="1" smtClean="0"/>
              <a:t>biasa</a:t>
            </a:r>
            <a:r>
              <a:rPr lang="en-GB" dirty="0" smtClean="0"/>
              <a:t>,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terjadi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search key </a:t>
            </a:r>
            <a:r>
              <a:rPr lang="en-GB" dirty="0" err="1" smtClean="0"/>
              <a:t>dipetakan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 </a:t>
            </a:r>
            <a:r>
              <a:rPr lang="en-GB" dirty="0" err="1" smtClean="0"/>
              <a:t>tempat</a:t>
            </a:r>
            <a:r>
              <a:rPr lang="en-GB" dirty="0" smtClean="0"/>
              <a:t> yang </a:t>
            </a:r>
            <a:r>
              <a:rPr lang="en-GB" dirty="0" err="1" smtClean="0"/>
              <a:t>sama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hash table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i="1" dirty="0" smtClean="0">
                <a:sym typeface="Wingdings" panose="05000000000000000000" pitchFamily="2" charset="2"/>
              </a:rPr>
              <a:t>collision</a:t>
            </a: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Diperlukan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metode</a:t>
            </a:r>
            <a:r>
              <a:rPr lang="en-GB" dirty="0" smtClean="0">
                <a:sym typeface="Wingdings" panose="05000000000000000000" pitchFamily="2" charset="2"/>
              </a:rPr>
              <a:t> lain </a:t>
            </a:r>
            <a:r>
              <a:rPr lang="en-GB" dirty="0" err="1" smtClean="0">
                <a:sym typeface="Wingdings" panose="05000000000000000000" pitchFamily="2" charset="2"/>
              </a:rPr>
              <a:t>untuk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penanganan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i="1" dirty="0" smtClean="0">
                <a:sym typeface="Wingdings" panose="05000000000000000000" pitchFamily="2" charset="2"/>
              </a:rPr>
              <a:t>collision</a:t>
            </a:r>
            <a:endParaRPr lang="en-GB" i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CC5564-0016-43DC-91F8-1C9549ADA971}" type="slidenum">
              <a:rPr lang="en-US">
                <a:solidFill>
                  <a:srgbClr val="FFFFFF"/>
                </a:solidFill>
              </a:rPr>
              <a:pPr eaLnBrk="1" hangingPunct="1"/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23938" y="1992925"/>
            <a:ext cx="9720262" cy="4477725"/>
          </a:xfrm>
        </p:spPr>
        <p:txBody>
          <a:bodyPr/>
          <a:lstStyle/>
          <a:p>
            <a:r>
              <a:rPr lang="en-GB" dirty="0" err="1" smtClean="0"/>
              <a:t>Untuk</a:t>
            </a:r>
            <a:r>
              <a:rPr lang="en-GB" dirty="0"/>
              <a:t> </a:t>
            </a:r>
            <a:r>
              <a:rPr lang="en-GB" dirty="0" err="1" smtClean="0"/>
              <a:t>fungsi</a:t>
            </a:r>
            <a:r>
              <a:rPr lang="en-GB" dirty="0" smtClean="0"/>
              <a:t> hash </a:t>
            </a:r>
            <a:r>
              <a:rPr lang="en-GB" dirty="0" err="1" smtClean="0"/>
              <a:t>biasa</a:t>
            </a:r>
            <a:r>
              <a:rPr lang="en-GB" dirty="0" smtClean="0"/>
              <a:t>, </a:t>
            </a:r>
            <a:r>
              <a:rPr lang="en-GB" dirty="0" err="1" smtClean="0"/>
              <a:t>aray</a:t>
            </a:r>
            <a:r>
              <a:rPr lang="en-GB" dirty="0" smtClean="0"/>
              <a:t> yang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sebesar</a:t>
            </a:r>
            <a:r>
              <a:rPr lang="en-GB" dirty="0" smtClean="0"/>
              <a:t> search key yang </a:t>
            </a:r>
            <a:r>
              <a:rPr lang="en-GB" dirty="0" err="1" smtClean="0"/>
              <a:t>ada</a:t>
            </a:r>
            <a:r>
              <a:rPr lang="en-GB" dirty="0" smtClean="0"/>
              <a:t>, </a:t>
            </a:r>
            <a:r>
              <a:rPr lang="en-GB" dirty="0" err="1" smtClean="0"/>
              <a:t>sehingga</a:t>
            </a:r>
            <a:r>
              <a:rPr lang="en-GB" dirty="0" smtClean="0"/>
              <a:t> </a:t>
            </a:r>
            <a:r>
              <a:rPr lang="en-GB" dirty="0" err="1" smtClean="0"/>
              <a:t>pemetaan</a:t>
            </a:r>
            <a:r>
              <a:rPr lang="en-GB" dirty="0" smtClean="0"/>
              <a:t> search key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memperhitungkan</a:t>
            </a:r>
            <a:r>
              <a:rPr lang="en-GB" dirty="0" smtClean="0"/>
              <a:t> </a:t>
            </a:r>
            <a:r>
              <a:rPr lang="en-GB" dirty="0" err="1" smtClean="0"/>
              <a:t>besar</a:t>
            </a:r>
            <a:r>
              <a:rPr lang="en-GB" dirty="0" smtClean="0"/>
              <a:t> array</a:t>
            </a:r>
            <a:endParaRPr lang="en-GB" i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1. </a:t>
            </a:r>
            <a:r>
              <a:rPr lang="en-GB" dirty="0" err="1" smtClean="0"/>
              <a:t>Hitung</a:t>
            </a:r>
            <a:r>
              <a:rPr lang="en-GB" dirty="0" smtClean="0"/>
              <a:t> hash code </a:t>
            </a:r>
            <a:r>
              <a:rPr lang="en-GB" dirty="0" err="1" smtClean="0"/>
              <a:t>dari</a:t>
            </a:r>
            <a:r>
              <a:rPr lang="en-GB" dirty="0" smtClean="0"/>
              <a:t> search key</a:t>
            </a:r>
          </a:p>
          <a:p>
            <a:r>
              <a:rPr lang="en-GB" dirty="0" smtClean="0"/>
              <a:t>2. </a:t>
            </a:r>
            <a:r>
              <a:rPr lang="en-GB" dirty="0" err="1" smtClean="0"/>
              <a:t>Mampatkan</a:t>
            </a:r>
            <a:r>
              <a:rPr lang="en-GB" dirty="0" smtClean="0"/>
              <a:t> hash code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jangkauan</a:t>
            </a:r>
            <a:r>
              <a:rPr lang="en-GB" dirty="0" smtClean="0"/>
              <a:t> </a:t>
            </a:r>
            <a:r>
              <a:rPr lang="en-GB" dirty="0" err="1" smtClean="0"/>
              <a:t>indeks</a:t>
            </a:r>
            <a:r>
              <a:rPr lang="en-GB" dirty="0" smtClean="0"/>
              <a:t> hash table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menghitung</a:t>
            </a:r>
            <a:r>
              <a:rPr lang="en-GB" dirty="0" smtClean="0"/>
              <a:t> modulus </a:t>
            </a:r>
            <a:r>
              <a:rPr lang="en-GB" dirty="0" err="1" smtClean="0"/>
              <a:t>dari</a:t>
            </a:r>
            <a:r>
              <a:rPr lang="en-GB" dirty="0" smtClean="0"/>
              <a:t> array </a:t>
            </a:r>
          </a:p>
          <a:p>
            <a:r>
              <a:rPr lang="en-GB" dirty="0" err="1" smtClean="0"/>
              <a:t>Fungsi</a:t>
            </a:r>
            <a:r>
              <a:rPr lang="en-GB" dirty="0" smtClean="0"/>
              <a:t> hash yang </a:t>
            </a:r>
            <a:r>
              <a:rPr lang="en-GB" dirty="0" err="1" smtClean="0"/>
              <a:t>baik</a:t>
            </a:r>
            <a:r>
              <a:rPr lang="en-GB" dirty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meminimalisir</a:t>
            </a:r>
            <a:r>
              <a:rPr lang="en-GB" dirty="0" smtClean="0"/>
              <a:t> collision</a:t>
            </a:r>
          </a:p>
          <a:p>
            <a:pPr lvl="1"/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dihitung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cepat</a:t>
            </a:r>
            <a:endParaRPr lang="en-GB" dirty="0" smtClean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CC5564-0016-43DC-91F8-1C9549ADA971}" type="slidenum">
              <a:rPr lang="en-US">
                <a:solidFill>
                  <a:srgbClr val="FFFFFF"/>
                </a:solidFill>
              </a:rPr>
              <a:pPr eaLnBrk="1" hangingPunct="1"/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1384" y="3029860"/>
            <a:ext cx="4560277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if (h &lt; 0) h = -h;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= h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34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-hash code </a:t>
            </a:r>
            <a:r>
              <a:rPr lang="en-GB" dirty="0" err="1" smtClean="0"/>
              <a:t>untuk</a:t>
            </a:r>
            <a:r>
              <a:rPr lang="en-GB" dirty="0" smtClean="0"/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Hash code </a:t>
            </a:r>
            <a:r>
              <a:rPr lang="en-GB" sz="2400" dirty="0" err="1" smtClean="0"/>
              <a:t>untuk</a:t>
            </a:r>
            <a:r>
              <a:rPr lang="en-GB" sz="2400" dirty="0" smtClean="0"/>
              <a:t> “eat”:</a:t>
            </a: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 *( 31 * ‘e’ + ‘a’) + ‘t’ = 100184</a:t>
            </a:r>
          </a:p>
          <a:p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dirty="0" err="1" smtClean="0"/>
              <a:t>karakter</a:t>
            </a:r>
            <a:r>
              <a:rPr lang="en-GB" sz="2400" dirty="0" smtClean="0"/>
              <a:t> </a:t>
            </a:r>
            <a:r>
              <a:rPr lang="en-GB" sz="2400" dirty="0" err="1" smtClean="0"/>
              <a:t>merupakan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ASCII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karakter</a:t>
            </a:r>
            <a:r>
              <a:rPr lang="en-GB" sz="2400" dirty="0" smtClean="0"/>
              <a:t> </a:t>
            </a:r>
            <a:r>
              <a:rPr lang="en-GB" sz="2400" dirty="0" err="1" smtClean="0"/>
              <a:t>tersebut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25260" y="2286000"/>
            <a:ext cx="5568462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HASH_MULTIPLIER = 31;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 = 0;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s.length(); 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 = HASH_MULTIPLIER * h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8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Memperbaiki</a:t>
            </a:r>
            <a:r>
              <a:rPr lang="en-GB" dirty="0" smtClean="0"/>
              <a:t> collision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Mencari</a:t>
            </a:r>
            <a:r>
              <a:rPr lang="en-GB" dirty="0" smtClean="0"/>
              <a:t> </a:t>
            </a:r>
            <a:r>
              <a:rPr lang="en-GB" dirty="0" err="1" smtClean="0"/>
              <a:t>lokasi</a:t>
            </a:r>
            <a:r>
              <a:rPr lang="en-GB" dirty="0" smtClean="0"/>
              <a:t> lain di hash table</a:t>
            </a:r>
          </a:p>
          <a:p>
            <a:pPr lvl="1"/>
            <a:r>
              <a:rPr lang="en-GB" dirty="0" err="1" smtClean="0"/>
              <a:t>Mencari</a:t>
            </a:r>
            <a:r>
              <a:rPr lang="en-GB" dirty="0" smtClean="0"/>
              <a:t> </a:t>
            </a:r>
            <a:r>
              <a:rPr lang="en-GB" dirty="0" err="1" smtClean="0"/>
              <a:t>lokasi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terpakai</a:t>
            </a:r>
            <a:r>
              <a:rPr lang="en-GB" dirty="0" smtClean="0"/>
              <a:t> (open) </a:t>
            </a:r>
            <a:r>
              <a:rPr lang="en-GB" dirty="0" err="1" smtClean="0"/>
              <a:t>pada</a:t>
            </a:r>
            <a:r>
              <a:rPr lang="en-GB" dirty="0" smtClean="0"/>
              <a:t> hash table</a:t>
            </a:r>
          </a:p>
          <a:p>
            <a:pPr lvl="1"/>
            <a:r>
              <a:rPr lang="en-GB" dirty="0" err="1" smtClean="0"/>
              <a:t>Disebut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open addressing</a:t>
            </a:r>
          </a:p>
          <a:p>
            <a:pPr lvl="1"/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memunculkan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endParaRPr lang="en-GB" dirty="0" smtClean="0"/>
          </a:p>
          <a:p>
            <a:r>
              <a:rPr lang="en-GB" dirty="0" err="1" smtClean="0"/>
              <a:t>Mengganti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hash table </a:t>
            </a:r>
            <a:r>
              <a:rPr lang="en-GB" dirty="0" err="1" smtClean="0"/>
              <a:t>sehingga</a:t>
            </a:r>
            <a:r>
              <a:rPr lang="en-GB" dirty="0" smtClean="0"/>
              <a:t>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lokasi</a:t>
            </a:r>
            <a:r>
              <a:rPr lang="en-GB" dirty="0" smtClean="0"/>
              <a:t> array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merepresentasikan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723293"/>
            <a:ext cx="9720262" cy="4818184"/>
          </a:xfrm>
        </p:spPr>
        <p:txBody>
          <a:bodyPr/>
          <a:lstStyle/>
          <a:p>
            <a:r>
              <a:rPr lang="en-GB" sz="2400" dirty="0" err="1" smtClean="0"/>
              <a:t>Menentukan</a:t>
            </a:r>
            <a:r>
              <a:rPr lang="en-GB" sz="2400" dirty="0" smtClean="0"/>
              <a:t> </a:t>
            </a:r>
            <a:r>
              <a:rPr lang="en-GB" sz="2400" dirty="0" err="1" smtClean="0"/>
              <a:t>lokasi</a:t>
            </a:r>
            <a:r>
              <a:rPr lang="en-GB" sz="2400" dirty="0" smtClean="0"/>
              <a:t> </a:t>
            </a:r>
            <a:r>
              <a:rPr lang="en-GB" sz="2400" dirty="0" err="1" smtClean="0"/>
              <a:t>kosong</a:t>
            </a:r>
            <a:r>
              <a:rPr lang="en-GB" sz="2400" dirty="0" smtClean="0"/>
              <a:t> </a:t>
            </a:r>
            <a:r>
              <a:rPr lang="en-GB" sz="2400" dirty="0" err="1" smtClean="0"/>
              <a:t>pada</a:t>
            </a:r>
            <a:r>
              <a:rPr lang="en-GB" sz="2400" dirty="0" smtClean="0"/>
              <a:t> hash table </a:t>
            </a:r>
            <a:r>
              <a:rPr lang="en-GB" sz="2400" dirty="0" err="1" smtClean="0"/>
              <a:t>disebut</a:t>
            </a:r>
            <a:r>
              <a:rPr lang="en-GB" sz="2400" dirty="0" smtClean="0"/>
              <a:t> </a:t>
            </a:r>
            <a:r>
              <a:rPr lang="en-GB" sz="2400" b="1" dirty="0" smtClean="0"/>
              <a:t>probing</a:t>
            </a:r>
          </a:p>
          <a:p>
            <a:r>
              <a:rPr lang="en-GB" sz="2400" dirty="0" smtClean="0"/>
              <a:t>Linear probing: </a:t>
            </a:r>
            <a:r>
              <a:rPr lang="en-GB" sz="2400" dirty="0" err="1" smtClean="0"/>
              <a:t>Mencari</a:t>
            </a:r>
            <a:r>
              <a:rPr lang="en-GB" sz="2400" dirty="0"/>
              <a:t> </a:t>
            </a:r>
            <a:r>
              <a:rPr lang="en-GB" sz="2400" dirty="0" err="1" smtClean="0"/>
              <a:t>lokasi</a:t>
            </a:r>
            <a:r>
              <a:rPr lang="en-GB" sz="2400" dirty="0" smtClean="0"/>
              <a:t> </a:t>
            </a:r>
            <a:r>
              <a:rPr lang="en-GB" sz="2400" dirty="0" err="1" smtClean="0"/>
              <a:t>kosong</a:t>
            </a:r>
            <a:r>
              <a:rPr lang="en-GB" sz="2400" dirty="0" smtClean="0"/>
              <a:t> </a:t>
            </a:r>
            <a:r>
              <a:rPr lang="en-GB" sz="2400" dirty="0" err="1" smtClean="0"/>
              <a:t>secara</a:t>
            </a:r>
            <a:r>
              <a:rPr lang="en-GB" sz="2400" dirty="0" smtClean="0"/>
              <a:t> linear</a:t>
            </a:r>
          </a:p>
          <a:p>
            <a:pPr lvl="1"/>
            <a:r>
              <a:rPr lang="en-GB" sz="2000" dirty="0" err="1" smtClean="0"/>
              <a:t>Jika</a:t>
            </a:r>
            <a:r>
              <a:rPr lang="en-GB" sz="2000" dirty="0" smtClean="0"/>
              <a:t> collision </a:t>
            </a:r>
            <a:r>
              <a:rPr lang="en-GB" sz="2000" dirty="0" err="1" smtClean="0"/>
              <a:t>terjadi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posisi</a:t>
            </a:r>
            <a:r>
              <a:rPr lang="en-GB" sz="2000" dirty="0" smtClean="0"/>
              <a:t> </a:t>
            </a:r>
            <a:r>
              <a:rPr lang="en-US" sz="2000" dirty="0" err="1" smtClean="0"/>
              <a:t>hashTable</a:t>
            </a:r>
            <a:r>
              <a:rPr lang="en-US" sz="2000" dirty="0" smtClean="0"/>
              <a:t>[k],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dilihat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terisi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/>
              <a:t>hashTable</a:t>
            </a:r>
            <a:r>
              <a:rPr lang="en-US" sz="2000" dirty="0"/>
              <a:t>[k + 1] 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terisi</a:t>
            </a:r>
            <a:r>
              <a:rPr lang="en-US" sz="2000" dirty="0" smtClean="0"/>
              <a:t>,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</a:t>
            </a:r>
            <a:r>
              <a:rPr lang="en-US" sz="2000" dirty="0" err="1" smtClean="0"/>
              <a:t>dilihat</a:t>
            </a:r>
            <a:r>
              <a:rPr lang="en-US" sz="2000" dirty="0" smtClean="0"/>
              <a:t> </a:t>
            </a:r>
            <a:r>
              <a:rPr lang="en-US" sz="2000" dirty="0" err="1"/>
              <a:t>hashTable</a:t>
            </a:r>
            <a:r>
              <a:rPr lang="en-US" sz="2000" dirty="0"/>
              <a:t>[k + 2</a:t>
            </a:r>
            <a:r>
              <a:rPr lang="en-US" sz="2000" dirty="0" smtClean="0"/>
              <a:t>]</a:t>
            </a:r>
          </a:p>
          <a:p>
            <a:pPr lvl="1"/>
            <a:r>
              <a:rPr lang="en-GB" sz="2000" dirty="0" err="1" smtClean="0"/>
              <a:t>Lokasi</a:t>
            </a:r>
            <a:r>
              <a:rPr lang="en-GB" sz="2000" dirty="0" smtClean="0"/>
              <a:t> table yang </a:t>
            </a:r>
            <a:r>
              <a:rPr lang="en-GB" sz="2000" dirty="0" err="1" smtClean="0"/>
              <a:t>digunakan</a:t>
            </a:r>
            <a:r>
              <a:rPr lang="en-GB" sz="2000" dirty="0" smtClean="0"/>
              <a:t> </a:t>
            </a:r>
            <a:r>
              <a:rPr lang="en-GB" sz="2000" dirty="0" err="1" smtClean="0"/>
              <a:t>pada</a:t>
            </a:r>
            <a:r>
              <a:rPr lang="en-GB" sz="2000" dirty="0" smtClean="0"/>
              <a:t> </a:t>
            </a:r>
            <a:r>
              <a:rPr lang="en-GB" sz="2000" dirty="0" err="1" smtClean="0"/>
              <a:t>pencarian</a:t>
            </a:r>
            <a:r>
              <a:rPr lang="en-GB" sz="2000" dirty="0" smtClean="0"/>
              <a:t> </a:t>
            </a:r>
            <a:r>
              <a:rPr lang="en-GB" sz="2000" dirty="0" err="1" smtClean="0"/>
              <a:t>ini</a:t>
            </a:r>
            <a:r>
              <a:rPr lang="en-GB" sz="2000" dirty="0" smtClean="0"/>
              <a:t> </a:t>
            </a:r>
            <a:r>
              <a:rPr lang="en-GB" sz="2000" dirty="0" err="1" smtClean="0"/>
              <a:t>membentuk</a:t>
            </a:r>
            <a:r>
              <a:rPr lang="en-GB" sz="2000" dirty="0" smtClean="0"/>
              <a:t> </a:t>
            </a:r>
            <a:r>
              <a:rPr lang="en-GB" sz="2000" dirty="0" err="1" smtClean="0"/>
              <a:t>suatu</a:t>
            </a:r>
            <a:r>
              <a:rPr lang="en-GB" sz="2000" dirty="0" smtClean="0"/>
              <a:t> </a:t>
            </a:r>
            <a:r>
              <a:rPr lang="en-US" sz="2000" b="1" dirty="0"/>
              <a:t>probe </a:t>
            </a:r>
            <a:r>
              <a:rPr lang="en-US" sz="2000" b="1" dirty="0" smtClean="0"/>
              <a:t>sequence</a:t>
            </a:r>
            <a:r>
              <a:rPr lang="en-GB" sz="2000" dirty="0" smtClean="0"/>
              <a:t>, </a:t>
            </a:r>
            <a:r>
              <a:rPr lang="en-GB" sz="2000" dirty="0" err="1" smtClean="0"/>
              <a:t>jika</a:t>
            </a:r>
            <a:r>
              <a:rPr lang="en-GB" sz="2000" dirty="0" smtClean="0"/>
              <a:t> probe sequence </a:t>
            </a:r>
            <a:r>
              <a:rPr lang="en-GB" sz="2000" dirty="0" err="1" smtClean="0"/>
              <a:t>telah</a:t>
            </a:r>
            <a:r>
              <a:rPr lang="en-GB" sz="2000" dirty="0" smtClean="0"/>
              <a:t> </a:t>
            </a:r>
            <a:r>
              <a:rPr lang="en-GB" sz="2000" dirty="0" err="1" smtClean="0"/>
              <a:t>mencapai</a:t>
            </a:r>
            <a:r>
              <a:rPr lang="en-GB" sz="2000" dirty="0" smtClean="0"/>
              <a:t> </a:t>
            </a:r>
            <a:r>
              <a:rPr lang="en-GB" sz="2000" dirty="0" err="1" smtClean="0"/>
              <a:t>ujung</a:t>
            </a:r>
            <a:r>
              <a:rPr lang="en-GB" sz="2000" dirty="0" smtClean="0"/>
              <a:t> hash table, </a:t>
            </a:r>
            <a:r>
              <a:rPr lang="en-GB" sz="2000" dirty="0" err="1" smtClean="0"/>
              <a:t>pencarian</a:t>
            </a:r>
            <a:r>
              <a:rPr lang="en-GB" sz="2000" dirty="0" smtClean="0"/>
              <a:t> </a:t>
            </a:r>
            <a:r>
              <a:rPr lang="en-GB" sz="2000" dirty="0" err="1" smtClean="0"/>
              <a:t>dilanjutkan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</a:t>
            </a:r>
            <a:r>
              <a:rPr lang="en-GB" sz="2000" dirty="0" err="1" smtClean="0"/>
              <a:t>awal</a:t>
            </a:r>
            <a:r>
              <a:rPr lang="en-GB" sz="2000" dirty="0" smtClean="0"/>
              <a:t> table.</a:t>
            </a:r>
          </a:p>
          <a:p>
            <a:pPr lvl="1"/>
            <a:r>
              <a:rPr lang="en-GB" sz="2000" dirty="0" smtClean="0"/>
              <a:t>Hash table </a:t>
            </a:r>
            <a:r>
              <a:rPr lang="en-GB" sz="2000" dirty="0" err="1" smtClean="0"/>
              <a:t>dianggap</a:t>
            </a:r>
            <a:r>
              <a:rPr lang="en-GB" sz="2000" dirty="0" smtClean="0"/>
              <a:t> </a:t>
            </a:r>
            <a:r>
              <a:rPr lang="en-GB" sz="2000" dirty="0" err="1" smtClean="0"/>
              <a:t>sebagai</a:t>
            </a:r>
            <a:r>
              <a:rPr lang="en-GB" sz="2000" dirty="0" smtClean="0"/>
              <a:t> </a:t>
            </a:r>
            <a:r>
              <a:rPr lang="en-GB" sz="2000" dirty="0" err="1" smtClean="0"/>
              <a:t>suatu</a:t>
            </a:r>
            <a:r>
              <a:rPr lang="en-GB" sz="2000" dirty="0" smtClean="0"/>
              <a:t> circular 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92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5973</TotalTime>
  <Words>1394</Words>
  <Application>Microsoft Office PowerPoint</Application>
  <PresentationFormat>Widescreen</PresentationFormat>
  <Paragraphs>135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Implementasi Struktur Data  hash</vt:lpstr>
      <vt:lpstr>hashing</vt:lpstr>
      <vt:lpstr>Hash code</vt:lpstr>
      <vt:lpstr>Contoh hash code untuk string</vt:lpstr>
      <vt:lpstr>Hash code</vt:lpstr>
      <vt:lpstr>Hash code</vt:lpstr>
      <vt:lpstr>Contoh-hash code untuk string</vt:lpstr>
      <vt:lpstr>Memperbaiki collision</vt:lpstr>
      <vt:lpstr>Open addressing</vt:lpstr>
      <vt:lpstr>Linear probing - example</vt:lpstr>
      <vt:lpstr>pengambilan data pada linear probing</vt:lpstr>
      <vt:lpstr>Penghapusan pada linear probing</vt:lpstr>
      <vt:lpstr>clustering</vt:lpstr>
      <vt:lpstr>PowerPoint Presentation</vt:lpstr>
      <vt:lpstr>PowerPoint Presentation</vt:lpstr>
      <vt:lpstr>Quadratic probing</vt:lpstr>
      <vt:lpstr>Double hashing</vt:lpstr>
      <vt:lpstr>PowerPoint Presentation</vt:lpstr>
      <vt:lpstr>Collision resolving-another solution</vt:lpstr>
      <vt:lpstr>Collision resolving-another solution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Jeffry Adityatama</cp:lastModifiedBy>
  <cp:revision>226</cp:revision>
  <dcterms:created xsi:type="dcterms:W3CDTF">2016-12-28T02:49:21Z</dcterms:created>
  <dcterms:modified xsi:type="dcterms:W3CDTF">2017-04-07T15:53:38Z</dcterms:modified>
</cp:coreProperties>
</file>