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302" r:id="rId3"/>
    <p:sldId id="320" r:id="rId4"/>
    <p:sldId id="303" r:id="rId5"/>
    <p:sldId id="315" r:id="rId6"/>
    <p:sldId id="316" r:id="rId7"/>
    <p:sldId id="306" r:id="rId8"/>
    <p:sldId id="307" r:id="rId9"/>
    <p:sldId id="317" r:id="rId10"/>
    <p:sldId id="321" r:id="rId11"/>
    <p:sldId id="308" r:id="rId12"/>
    <p:sldId id="319" r:id="rId13"/>
    <p:sldId id="262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 smtClean="0"/>
              <a:t>Program </a:t>
            </a:r>
            <a:r>
              <a:rPr lang="en-GB" dirty="0" err="1" smtClean="0"/>
              <a:t>Studi</a:t>
            </a:r>
            <a:r>
              <a:rPr lang="en-GB" dirty="0" smtClean="0"/>
              <a:t> Diploma III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Informatika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Fakultas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Terapan</a:t>
            </a:r>
            <a:endParaRPr lang="en-GB" dirty="0" smtClean="0"/>
          </a:p>
          <a:p>
            <a:pPr eaLnBrk="1" fontAlgn="auto" hangingPunct="1">
              <a:defRPr/>
            </a:pPr>
            <a:r>
              <a:rPr lang="en-GB" dirty="0" err="1" smtClean="0"/>
              <a:t>Universitas</a:t>
            </a:r>
            <a:r>
              <a:rPr lang="en-GB" dirty="0" smtClean="0"/>
              <a:t> Telkom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based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Push : Top = Top + 1</a:t>
            </a:r>
            <a:endParaRPr lang="en-US" altLang="ja-JP" dirty="0" smtClean="0">
              <a:solidFill>
                <a:schemeClr val="tx2"/>
              </a:solidFill>
              <a:latin typeface="Garamond" pitchFamily="18" charset="0"/>
              <a:ea typeface="ＭＳ Ｐゴシック" charset="-128"/>
            </a:endParaRPr>
          </a:p>
          <a:p>
            <a:r>
              <a:rPr lang="en-US" altLang="ja-JP" dirty="0"/>
              <a:t>Pop : Top = Top - 1</a:t>
            </a:r>
          </a:p>
        </p:txBody>
      </p:sp>
    </p:spTree>
    <p:extLst>
      <p:ext uri="{BB962C8B-B14F-4D97-AF65-F5344CB8AC3E}">
        <p14:creationId xmlns:p14="http://schemas.microsoft.com/office/powerpoint/2010/main" val="28340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Linked-list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err="1"/>
              <a:t>Representasi</a:t>
            </a:r>
            <a:r>
              <a:rPr lang="en-US" sz="2200" dirty="0"/>
              <a:t> Stack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lojik</a:t>
            </a:r>
            <a:r>
              <a:rPr lang="en-US" sz="2200" dirty="0"/>
              <a:t> </a:t>
            </a:r>
            <a:r>
              <a:rPr lang="en-US" sz="2200" dirty="0" err="1"/>
              <a:t>digambarkan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list linier  (singly linked list)</a:t>
            </a:r>
            <a:endParaRPr lang="en-US" sz="2200" dirty="0">
              <a:latin typeface="Courier New" pitchFamily="49" charset="0"/>
            </a:endParaRPr>
          </a:p>
          <a:p>
            <a:pPr lvl="1"/>
            <a:r>
              <a:rPr lang="en-US" sz="2200" dirty="0" err="1" smtClean="0"/>
              <a:t>Referensi</a:t>
            </a:r>
            <a:r>
              <a:rPr lang="en-US" sz="2200" dirty="0" smtClean="0"/>
              <a:t>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linked list (head)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top</a:t>
            </a:r>
          </a:p>
          <a:p>
            <a:pPr lvl="1"/>
            <a:r>
              <a:rPr lang="en-GB" sz="2200" dirty="0" smtClean="0"/>
              <a:t>Push </a:t>
            </a:r>
            <a:r>
              <a:rPr lang="en-GB" sz="2200" dirty="0" err="1" smtClean="0"/>
              <a:t>dilakukan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sisip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GB" sz="2200" dirty="0" smtClean="0"/>
          </a:p>
          <a:p>
            <a:pPr lvl="1"/>
            <a:r>
              <a:rPr lang="en-GB" sz="2200" dirty="0" smtClean="0"/>
              <a:t>Pop </a:t>
            </a:r>
            <a:r>
              <a:rPr lang="en-GB" sz="2200" dirty="0" err="1" smtClean="0"/>
              <a:t>dilakukan</a:t>
            </a:r>
            <a:r>
              <a:rPr lang="en-GB" sz="2200" dirty="0" smtClean="0"/>
              <a:t> </a:t>
            </a:r>
            <a:r>
              <a:rPr lang="en-GB" sz="2200" dirty="0" err="1" smtClean="0"/>
              <a:t>dengan</a:t>
            </a:r>
            <a:r>
              <a:rPr lang="en-GB" sz="2200" dirty="0" smtClean="0"/>
              <a:t> </a:t>
            </a:r>
            <a:r>
              <a:rPr lang="en-GB" sz="2200" dirty="0" err="1" smtClean="0"/>
              <a:t>hapus</a:t>
            </a:r>
            <a:r>
              <a:rPr lang="en-GB" sz="2200" dirty="0" smtClean="0"/>
              <a:t> </a:t>
            </a:r>
            <a:r>
              <a:rPr lang="en-GB" sz="2200" dirty="0" err="1" smtClean="0"/>
              <a:t>depan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07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FDD44-8E22-4B1D-B349-61CF2791362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/>
          <a:stretch/>
        </p:blipFill>
        <p:spPr bwMode="auto">
          <a:xfrm>
            <a:off x="1981201" y="2703286"/>
            <a:ext cx="7832207" cy="31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Carrano</a:t>
            </a:r>
            <a:r>
              <a:rPr lang="en-GB" dirty="0" smtClean="0"/>
              <a:t>, F., M., </a:t>
            </a:r>
            <a:r>
              <a:rPr lang="en-US" i="1" dirty="0" smtClean="0"/>
              <a:t>Data Structures and Abstraction with Java,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</a:t>
            </a:r>
            <a:r>
              <a:rPr lang="en-US" i="1" dirty="0" smtClean="0"/>
              <a:t>, </a:t>
            </a:r>
            <a:r>
              <a:rPr lang="en-US" dirty="0" smtClean="0"/>
              <a:t>Prentice Hall. (2012)</a:t>
            </a:r>
          </a:p>
          <a:p>
            <a:r>
              <a:rPr lang="en-US" dirty="0" smtClean="0"/>
              <a:t>Goodrich, M.T., </a:t>
            </a:r>
            <a:r>
              <a:rPr lang="en-US" dirty="0" err="1" smtClean="0"/>
              <a:t>Tamassia</a:t>
            </a:r>
            <a:r>
              <a:rPr lang="en-US" dirty="0" smtClean="0"/>
              <a:t>, R., &amp; </a:t>
            </a:r>
            <a:r>
              <a:rPr lang="en-US" dirty="0" err="1" smtClean="0"/>
              <a:t>Goldwasser,M</a:t>
            </a:r>
            <a:r>
              <a:rPr lang="en-US" dirty="0" smtClean="0"/>
              <a:t>., H, </a:t>
            </a:r>
            <a:r>
              <a:rPr lang="en-US" i="1" dirty="0" smtClean="0"/>
              <a:t>Data </a:t>
            </a:r>
            <a:r>
              <a:rPr lang="en-US" i="1" dirty="0"/>
              <a:t>Structures </a:t>
            </a:r>
            <a:r>
              <a:rPr lang="en-US" i="1" dirty="0" smtClean="0"/>
              <a:t>and Algorithms </a:t>
            </a:r>
            <a:r>
              <a:rPr lang="en-US" i="1" dirty="0"/>
              <a:t>in </a:t>
            </a:r>
            <a:r>
              <a:rPr lang="en-US" i="1" dirty="0" smtClean="0"/>
              <a:t>Java</a:t>
            </a:r>
            <a:r>
              <a:rPr lang="en-US" dirty="0" smtClean="0"/>
              <a:t>, 6</a:t>
            </a:r>
            <a:r>
              <a:rPr lang="en-US" baseline="30000" dirty="0" smtClean="0"/>
              <a:t>th</a:t>
            </a:r>
            <a:r>
              <a:rPr lang="en-US" dirty="0" smtClean="0"/>
              <a:t> Ed, John Wiley &amp; Sons </a:t>
            </a:r>
            <a:r>
              <a:rPr lang="en-US" dirty="0" err="1" smtClean="0"/>
              <a:t>Inc</a:t>
            </a:r>
            <a:r>
              <a:rPr lang="en-US" dirty="0" smtClean="0"/>
              <a:t> (2014)</a:t>
            </a:r>
          </a:p>
          <a:p>
            <a:pPr eaLnBrk="1" hangingPunct="1"/>
            <a:r>
              <a:rPr lang="en-US" dirty="0"/>
              <a:t>DS Malik, </a:t>
            </a:r>
            <a:r>
              <a:rPr lang="en-US" i="1" dirty="0"/>
              <a:t>Data Structures Using C++, 2</a:t>
            </a:r>
            <a:r>
              <a:rPr lang="en-US" i="1" baseline="30000" dirty="0"/>
              <a:t>nd</a:t>
            </a:r>
            <a:r>
              <a:rPr lang="en-US" i="1" dirty="0"/>
              <a:t> Edition</a:t>
            </a:r>
            <a:endParaRPr lang="en-US" dirty="0"/>
          </a:p>
          <a:p>
            <a:pPr eaLnBrk="1" hangingPunct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objeknya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Last-In, First-Out (LIFO)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8" y="3263812"/>
            <a:ext cx="3044914" cy="3044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38" y="3805842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10" y="3356936"/>
            <a:ext cx="2730059" cy="2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stack, yang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top.</a:t>
            </a:r>
          </a:p>
          <a:p>
            <a:pPr lvl="1"/>
            <a:r>
              <a:rPr lang="en-US" sz="2000" dirty="0" err="1" smtClean="0"/>
              <a:t>Jadi</a:t>
            </a:r>
            <a:r>
              <a:rPr lang="en-US" sz="2000" dirty="0" smtClean="0"/>
              <a:t>, top entry –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top,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stack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stack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push </a:t>
            </a:r>
            <a:r>
              <a:rPr lang="en-US" sz="2400" dirty="0" err="1" smtClean="0"/>
              <a:t>dan</a:t>
            </a:r>
            <a:r>
              <a:rPr lang="en-US" sz="2400" dirty="0" smtClean="0"/>
              <a:t> pop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842456" y="5942616"/>
            <a:ext cx="1429556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456" y="4886548"/>
            <a:ext cx="1429556" cy="528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2456" y="5414582"/>
            <a:ext cx="1429556" cy="528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endCxn id="7" idx="0"/>
          </p:cNvCxnSpPr>
          <p:nvPr/>
        </p:nvCxnSpPr>
        <p:spPr>
          <a:xfrm>
            <a:off x="4237149" y="4430332"/>
            <a:ext cx="1320085" cy="45621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5718220" y="4297362"/>
            <a:ext cx="1422311" cy="589186"/>
          </a:xfrm>
          <a:prstGeom prst="curvedConnector3">
            <a:avLst>
              <a:gd name="adj1" fmla="val 291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6577" y="4297362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6383" y="4245666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375" y="4886727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usage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err="1" smtClean="0"/>
              <a:t>Rekursif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err="1" smtClean="0"/>
              <a:t>Notasi</a:t>
            </a:r>
            <a:r>
              <a:rPr lang="en-GB" dirty="0" smtClean="0"/>
              <a:t> </a:t>
            </a:r>
            <a:r>
              <a:rPr lang="en-GB" dirty="0" err="1" smtClean="0"/>
              <a:t>Aljabar</a:t>
            </a:r>
            <a:r>
              <a:rPr lang="en-GB" dirty="0" smtClean="0"/>
              <a:t> (</a:t>
            </a:r>
            <a:r>
              <a:rPr lang="en-GB" dirty="0" err="1" smtClean="0"/>
              <a:t>Notasi</a:t>
            </a:r>
            <a:r>
              <a:rPr lang="en-GB" dirty="0" smtClean="0"/>
              <a:t> Postfix/ Polish Notation)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Browser internet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yang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dikunjungi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stack.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kali user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di-push </a:t>
            </a:r>
            <a:r>
              <a:rPr lang="en-US" dirty="0" err="1" smtClean="0"/>
              <a:t>ke</a:t>
            </a:r>
            <a:r>
              <a:rPr lang="en-US" dirty="0" smtClean="0"/>
              <a:t> stack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. </a:t>
            </a:r>
            <a:r>
              <a:rPr lang="en-US" dirty="0" err="1" smtClean="0"/>
              <a:t>Operasi</a:t>
            </a:r>
            <a:r>
              <a:rPr lang="en-US" dirty="0" smtClean="0"/>
              <a:t> pop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back </a:t>
            </a:r>
            <a:r>
              <a:rPr lang="en-US" dirty="0" err="1" smtClean="0"/>
              <a:t>ditekan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GB" dirty="0" err="1" smtClean="0"/>
              <a:t>Mekanisme</a:t>
            </a:r>
            <a:r>
              <a:rPr lang="en-GB" dirty="0" smtClean="0"/>
              <a:t> “undo”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perubahan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pada</a:t>
            </a:r>
            <a:r>
              <a:rPr lang="en-GB" dirty="0" smtClean="0">
                <a:sym typeface="Wingdings" panose="05000000000000000000" pitchFamily="2" charset="2"/>
              </a:rPr>
              <a:t> text </a:t>
            </a:r>
            <a:r>
              <a:rPr lang="en-GB" dirty="0" err="1" smtClean="0">
                <a:sym typeface="Wingdings" panose="05000000000000000000" pitchFamily="2" charset="2"/>
              </a:rPr>
              <a:t>disimpan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dalam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suatu</a:t>
            </a:r>
            <a:r>
              <a:rPr lang="en-GB" dirty="0" smtClean="0">
                <a:sym typeface="Wingdings" panose="05000000000000000000" pitchFamily="2" charset="2"/>
              </a:rPr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Adt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Stack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. Isi </a:t>
            </a:r>
            <a:r>
              <a:rPr lang="en-US" dirty="0" err="1" smtClean="0"/>
              <a:t>dari</a:t>
            </a:r>
            <a:r>
              <a:rPr lang="en-US" dirty="0" smtClean="0"/>
              <a:t> stack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top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top?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Hapus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per 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sampai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menemukan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tersebut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stack </a:t>
            </a:r>
            <a:r>
              <a:rPr lang="en-US" dirty="0" err="1" smtClean="0"/>
              <a:t>dikeluarkan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yang </a:t>
            </a:r>
            <a:r>
              <a:rPr lang="en-US" dirty="0" err="1" smtClean="0"/>
              <a:t>terbalik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stack,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paling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dimasukkan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C1BB-E417-4900-928F-21FA2EC4F6C7}" type="slidenum">
              <a:rPr lang="en-US"/>
              <a:pPr/>
              <a:t>6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Adt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push(</a:t>
            </a:r>
            <a:r>
              <a:rPr lang="en-US" i="1" dirty="0"/>
              <a:t>e</a:t>
            </a:r>
            <a:r>
              <a:rPr lang="en-US" dirty="0"/>
              <a:t>): Adds element </a:t>
            </a:r>
            <a:r>
              <a:rPr lang="en-US" i="1" dirty="0"/>
              <a:t>e </a:t>
            </a:r>
            <a:r>
              <a:rPr lang="en-US" dirty="0"/>
              <a:t>to the top of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pop( ): Removes and returns the top element from the stack</a:t>
            </a:r>
          </a:p>
          <a:p>
            <a:pPr marL="0" indent="0">
              <a:buNone/>
            </a:pPr>
            <a:r>
              <a:rPr lang="en-US" dirty="0"/>
              <a:t>(or null if the stack is empty).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top</a:t>
            </a:r>
            <a:r>
              <a:rPr lang="en-US" dirty="0"/>
              <a:t>( ): Returns the top element of the stack, without removing it</a:t>
            </a:r>
          </a:p>
          <a:p>
            <a:pPr marL="0" indent="0">
              <a:buNone/>
            </a:pPr>
            <a:r>
              <a:rPr lang="en-US" dirty="0"/>
              <a:t>(or null if the stack is empty).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size( ): Returns the number of elements in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isEmpty</a:t>
            </a:r>
            <a:r>
              <a:rPr lang="en-US" dirty="0"/>
              <a:t>( ): Returns a </a:t>
            </a:r>
            <a:r>
              <a:rPr lang="en-US" dirty="0" err="1"/>
              <a:t>boolean</a:t>
            </a:r>
            <a:r>
              <a:rPr lang="en-US" dirty="0"/>
              <a:t> indicating whether the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21084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stack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array (</a:t>
            </a:r>
            <a:r>
              <a:rPr lang="en-US" dirty="0" err="1" smtClean="0"/>
              <a:t>misal</a:t>
            </a:r>
            <a:r>
              <a:rPr lang="en-US" dirty="0" smtClean="0"/>
              <a:t>, data)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N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array (</a:t>
            </a:r>
            <a:r>
              <a:rPr lang="en-US" dirty="0"/>
              <a:t>data[0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data[</a:t>
            </a:r>
            <a:r>
              <a:rPr lang="en-US" i="1" dirty="0"/>
              <a:t>t</a:t>
            </a:r>
            <a:r>
              <a:rPr lang="en-US" dirty="0"/>
              <a:t>] </a:t>
            </a:r>
            <a:r>
              <a:rPr lang="en-US" dirty="0" smtClean="0"/>
              <a:t>,</a:t>
            </a:r>
            <a:r>
              <a:rPr lang="en-US" dirty="0" err="1" smtClean="0"/>
              <a:t>dengan</a:t>
            </a:r>
            <a:r>
              <a:rPr lang="en-US" dirty="0" smtClean="0"/>
              <a:t> t &lt;= </a:t>
            </a:r>
            <a:r>
              <a:rPr lang="en-US" dirty="0" err="1" smtClean="0"/>
              <a:t>ukuran</a:t>
            </a:r>
            <a:r>
              <a:rPr lang="en-US" dirty="0" smtClean="0"/>
              <a:t> stack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05" t="48900" r="16972" b="40537"/>
          <a:stretch/>
        </p:blipFill>
        <p:spPr>
          <a:xfrm>
            <a:off x="1661374" y="4310241"/>
            <a:ext cx="8103526" cy="10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Ukuran</a:t>
            </a:r>
            <a:r>
              <a:rPr lang="en-GB" dirty="0" smtClean="0"/>
              <a:t> stack </a:t>
            </a:r>
            <a:r>
              <a:rPr lang="en-GB" dirty="0" err="1" smtClean="0"/>
              <a:t>adalah</a:t>
            </a:r>
            <a:r>
              <a:rPr lang="en-GB" dirty="0" smtClean="0"/>
              <a:t> t +1</a:t>
            </a:r>
          </a:p>
          <a:p>
            <a:r>
              <a:rPr lang="en-GB" dirty="0" err="1" smtClean="0"/>
              <a:t>Ketika</a:t>
            </a:r>
            <a:r>
              <a:rPr lang="en-GB" dirty="0" smtClean="0"/>
              <a:t> stack </a:t>
            </a:r>
            <a:r>
              <a:rPr lang="en-GB" dirty="0" err="1" smtClean="0"/>
              <a:t>kosong</a:t>
            </a:r>
            <a:r>
              <a:rPr lang="en-GB" dirty="0" smtClean="0"/>
              <a:t>, t = -1</a:t>
            </a:r>
          </a:p>
          <a:p>
            <a:pPr lvl="1"/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ukuran</a:t>
            </a:r>
            <a:r>
              <a:rPr lang="en-GB" sz="2000" dirty="0" smtClean="0"/>
              <a:t> stack = </a:t>
            </a:r>
            <a:r>
              <a:rPr lang="en-GB" sz="2000" dirty="0" err="1" smtClean="0"/>
              <a:t>nol</a:t>
            </a:r>
            <a:r>
              <a:rPr lang="en-GB" sz="2000" dirty="0" smtClean="0"/>
              <a:t> (t = -1 + 1)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0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4705</TotalTime>
  <Words>508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Courier New</vt:lpstr>
      <vt:lpstr>Garamond</vt:lpstr>
      <vt:lpstr>メイリオ</vt:lpstr>
      <vt:lpstr>Tw Cen MT</vt:lpstr>
      <vt:lpstr>Tw Cen MT Condensed</vt:lpstr>
      <vt:lpstr>Wingdings</vt:lpstr>
      <vt:lpstr>Wingdings 3</vt:lpstr>
      <vt:lpstr>Integral</vt:lpstr>
      <vt:lpstr>Implementasi Struktur Data  STACK</vt:lpstr>
      <vt:lpstr>stack</vt:lpstr>
      <vt:lpstr>stack</vt:lpstr>
      <vt:lpstr>Computer usage</vt:lpstr>
      <vt:lpstr>Adt stack</vt:lpstr>
      <vt:lpstr>Adt stack</vt:lpstr>
      <vt:lpstr>Stack implementation</vt:lpstr>
      <vt:lpstr>Array based</vt:lpstr>
      <vt:lpstr>Array based</vt:lpstr>
      <vt:lpstr>Array based Stack</vt:lpstr>
      <vt:lpstr>Linked-list based</vt:lpstr>
      <vt:lpstr>Linked List based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ACERR</dc:creator>
  <cp:lastModifiedBy>Jeffry Adityatama</cp:lastModifiedBy>
  <cp:revision>153</cp:revision>
  <dcterms:created xsi:type="dcterms:W3CDTF">2016-12-28T02:49:21Z</dcterms:created>
  <dcterms:modified xsi:type="dcterms:W3CDTF">2017-02-13T09:13:25Z</dcterms:modified>
</cp:coreProperties>
</file>