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302" r:id="rId3"/>
    <p:sldId id="311" r:id="rId4"/>
    <p:sldId id="303" r:id="rId5"/>
    <p:sldId id="306" r:id="rId6"/>
    <p:sldId id="307" r:id="rId7"/>
    <p:sldId id="312" r:id="rId8"/>
    <p:sldId id="309" r:id="rId9"/>
    <p:sldId id="308" r:id="rId10"/>
    <p:sldId id="310" r:id="rId11"/>
    <p:sldId id="262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>
        <p:scale>
          <a:sx n="75" d="100"/>
          <a:sy n="75" d="100"/>
        </p:scale>
        <p:origin x="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queue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Circular array -  QUEUE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err="1"/>
              <a:t>Bagaimana</a:t>
            </a:r>
            <a:r>
              <a:rPr lang="en-US" b="1" dirty="0"/>
              <a:t> </a:t>
            </a:r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program?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linear array </a:t>
            </a:r>
            <a:r>
              <a:rPr lang="en-US" dirty="0" err="1"/>
              <a:t>berukuran</a:t>
            </a:r>
            <a:r>
              <a:rPr lang="en-US" dirty="0"/>
              <a:t> N.</a:t>
            </a:r>
          </a:p>
          <a:p>
            <a:r>
              <a:rPr lang="en-US" dirty="0" err="1"/>
              <a:t>Menggunakan</a:t>
            </a:r>
            <a:r>
              <a:rPr lang="en-US" dirty="0"/>
              <a:t> modular arithmetic: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/>
              <a:t>X % N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range 0..N-1.</a:t>
            </a:r>
          </a:p>
          <a:p>
            <a:pPr lvl="1"/>
            <a:r>
              <a:rPr lang="en-US" sz="2400" dirty="0"/>
              <a:t>Set Rear: </a:t>
            </a: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rear lama </a:t>
            </a:r>
            <a:r>
              <a:rPr lang="en-US" sz="2400" dirty="0" err="1"/>
              <a:t>dengan</a:t>
            </a:r>
            <a:r>
              <a:rPr lang="en-US" sz="2400" dirty="0"/>
              <a:t> 1; </a:t>
            </a:r>
            <a:r>
              <a:rPr lang="en-US" sz="2400" dirty="0" err="1"/>
              <a:t>jika</a:t>
            </a:r>
            <a:r>
              <a:rPr lang="en-US" sz="2400" dirty="0"/>
              <a:t> rear=N, set </a:t>
            </a:r>
            <a:r>
              <a:rPr lang="en-US" sz="2400" dirty="0" err="1"/>
              <a:t>dengan</a:t>
            </a:r>
            <a:r>
              <a:rPr lang="en-US" sz="2400" dirty="0"/>
              <a:t> 0.</a:t>
            </a:r>
          </a:p>
          <a:p>
            <a:pPr lvl="1"/>
            <a:r>
              <a:rPr lang="en-US" sz="2400" dirty="0"/>
              <a:t>Rear = (Rear + 1) % N;</a:t>
            </a:r>
          </a:p>
          <a:p>
            <a:pPr lvl="1"/>
            <a:r>
              <a:rPr lang="en-US" sz="2400" dirty="0"/>
              <a:t>Hal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Front: Front = (Front + 1) % N;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38C6-234D-4F1B-B13C-6475DE1AB9D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Carrano</a:t>
            </a:r>
            <a:r>
              <a:rPr lang="en-GB" dirty="0" smtClean="0"/>
              <a:t>, F., M., </a:t>
            </a:r>
            <a:r>
              <a:rPr lang="en-US" i="1" dirty="0" smtClean="0"/>
              <a:t>Data Structures and Abstraction with Java,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</a:t>
            </a:r>
            <a:r>
              <a:rPr lang="en-US" i="1" dirty="0" smtClean="0"/>
              <a:t>, </a:t>
            </a:r>
            <a:r>
              <a:rPr lang="en-US" dirty="0" smtClean="0"/>
              <a:t>Prentice Hall. (2012)</a:t>
            </a:r>
          </a:p>
          <a:p>
            <a:pPr eaLnBrk="1" hangingPunct="1"/>
            <a:r>
              <a:rPr lang="en-GB" dirty="0" err="1" smtClean="0"/>
              <a:t>Hortsmann</a:t>
            </a:r>
            <a:r>
              <a:rPr lang="en-GB" dirty="0" smtClean="0"/>
              <a:t>, C., </a:t>
            </a:r>
            <a:r>
              <a:rPr lang="en-US" i="1" dirty="0" smtClean="0"/>
              <a:t>Big Java,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Ed., John </a:t>
            </a:r>
            <a:r>
              <a:rPr lang="en-US" dirty="0" err="1" smtClean="0"/>
              <a:t>Waley</a:t>
            </a:r>
            <a:r>
              <a:rPr lang="en-US" dirty="0" smtClean="0"/>
              <a:t> &amp; Sons, Inc. (2010)</a:t>
            </a:r>
          </a:p>
          <a:p>
            <a:pPr eaLnBrk="1" hangingPunct="1"/>
            <a:r>
              <a:rPr lang="en-US" dirty="0"/>
              <a:t>Antonius </a:t>
            </a:r>
            <a:r>
              <a:rPr lang="en-US" dirty="0" err="1"/>
              <a:t>Rachmat</a:t>
            </a:r>
            <a:r>
              <a:rPr lang="en-US" dirty="0"/>
              <a:t> C,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i="1" dirty="0"/>
              <a:t>STRUKTUR DATA (7) - single linked list circular</a:t>
            </a:r>
            <a:r>
              <a:rPr lang="en-US" dirty="0"/>
              <a:t>, Lecture slide</a:t>
            </a:r>
          </a:p>
          <a:p>
            <a:pPr eaLnBrk="1" hangingPunct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First-In, First-Out FIFO) </a:t>
            </a:r>
            <a:r>
              <a:rPr lang="en-US" sz="2400" dirty="0" err="1" smtClean="0"/>
              <a:t>pada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memasukkan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menghapus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endParaRPr lang="en-US" sz="2400" dirty="0" smtClean="0"/>
          </a:p>
          <a:p>
            <a:r>
              <a:rPr lang="en-GB" sz="2400" dirty="0" err="1" smtClean="0"/>
              <a:t>Jadi</a:t>
            </a:r>
            <a:r>
              <a:rPr lang="en-GB" sz="2400" dirty="0" smtClean="0"/>
              <a:t>, </a:t>
            </a:r>
            <a:r>
              <a:rPr lang="en-GB" sz="2400" dirty="0" err="1" smtClean="0"/>
              <a:t>elemen</a:t>
            </a:r>
            <a:r>
              <a:rPr lang="en-GB" sz="2400" dirty="0" smtClean="0"/>
              <a:t> yang paling </a:t>
            </a:r>
            <a:r>
              <a:rPr lang="en-GB" sz="2400" dirty="0" err="1" smtClean="0"/>
              <a:t>awal</a:t>
            </a:r>
            <a:r>
              <a:rPr lang="en-GB" sz="2400" dirty="0" smtClean="0"/>
              <a:t> </a:t>
            </a:r>
            <a:r>
              <a:rPr lang="en-GB" sz="2400" dirty="0" err="1" smtClean="0"/>
              <a:t>dimasukkan</a:t>
            </a:r>
            <a:r>
              <a:rPr lang="en-GB" sz="2400" dirty="0" smtClean="0"/>
              <a:t> yang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pertama</a:t>
            </a:r>
            <a:r>
              <a:rPr lang="en-GB" sz="2400" dirty="0" smtClean="0"/>
              <a:t> kali </a:t>
            </a:r>
            <a:r>
              <a:rPr lang="en-GB" sz="2400" dirty="0" err="1" smtClean="0"/>
              <a:t>dikeluarkan</a:t>
            </a:r>
            <a:endParaRPr lang="en-GB" sz="2400" dirty="0" smtClean="0"/>
          </a:p>
          <a:p>
            <a:r>
              <a:rPr lang="en-GB" sz="2400" dirty="0" err="1" smtClean="0"/>
              <a:t>Elemen</a:t>
            </a:r>
            <a:r>
              <a:rPr lang="en-GB" sz="2400" dirty="0" smtClean="0"/>
              <a:t> </a:t>
            </a:r>
            <a:r>
              <a:rPr lang="en-GB" sz="2400" dirty="0" err="1" smtClean="0"/>
              <a:t>dimasukkan</a:t>
            </a:r>
            <a:r>
              <a:rPr lang="en-GB" sz="2400" dirty="0" smtClean="0"/>
              <a:t> di </a:t>
            </a:r>
            <a:r>
              <a:rPr lang="en-GB" sz="2400" dirty="0" err="1" smtClean="0"/>
              <a:t>sisi</a:t>
            </a:r>
            <a:r>
              <a:rPr lang="en-GB" sz="2400" dirty="0" smtClean="0"/>
              <a:t> </a:t>
            </a:r>
            <a:r>
              <a:rPr lang="en-GB" sz="2400" dirty="0" err="1" smtClean="0"/>
              <a:t>belakang</a:t>
            </a:r>
            <a:r>
              <a:rPr lang="en-GB" sz="2400" dirty="0" smtClean="0"/>
              <a:t>,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dikeluarkan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sisi</a:t>
            </a:r>
            <a:r>
              <a:rPr lang="en-GB" sz="2400" dirty="0" smtClean="0"/>
              <a:t> </a:t>
            </a:r>
            <a:r>
              <a:rPr lang="en-GB" sz="2400" dirty="0" err="1" smtClean="0"/>
              <a:t>depan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6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- EXAMPLE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 smtClean="0"/>
              <a:t>Contoh</a:t>
            </a:r>
            <a:r>
              <a:rPr lang="en-US" sz="2400" dirty="0" smtClean="0"/>
              <a:t> queue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mengantri</a:t>
            </a:r>
            <a:r>
              <a:rPr lang="en-US" sz="2400" dirty="0" smtClean="0"/>
              <a:t>: </a:t>
            </a:r>
            <a:r>
              <a:rPr lang="en-US" sz="2400" dirty="0" err="1" smtClean="0"/>
              <a:t>antrian</a:t>
            </a:r>
            <a:r>
              <a:rPr lang="en-US" sz="2400" dirty="0" smtClean="0"/>
              <a:t> bank, </a:t>
            </a:r>
            <a:r>
              <a:rPr lang="en-US" sz="2400" dirty="0" err="1" smtClean="0"/>
              <a:t>bioskop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membayar</a:t>
            </a:r>
            <a:r>
              <a:rPr lang="en-US" sz="2400" dirty="0" smtClean="0"/>
              <a:t> di </a:t>
            </a:r>
            <a:r>
              <a:rPr lang="en-US" sz="2400" dirty="0" err="1" smtClean="0"/>
              <a:t>kantin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GB" sz="2400" dirty="0" err="1" smtClean="0"/>
              <a:t>Pada</a:t>
            </a:r>
            <a:r>
              <a:rPr lang="en-GB" sz="2400" dirty="0" smtClean="0"/>
              <a:t> computer, </a:t>
            </a:r>
            <a:r>
              <a:rPr lang="en-GB" sz="2400" dirty="0" err="1" smtClean="0"/>
              <a:t>antrian</a:t>
            </a:r>
            <a:r>
              <a:rPr lang="en-GB" sz="2400" dirty="0" smtClean="0"/>
              <a:t>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printer, </a:t>
            </a:r>
            <a:r>
              <a:rPr lang="en-GB" sz="2400" dirty="0" err="1" smtClean="0"/>
              <a:t>juga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Web server </a:t>
            </a:r>
            <a:r>
              <a:rPr lang="en-GB" sz="2400" dirty="0" err="1" smtClean="0"/>
              <a:t>ketika</a:t>
            </a:r>
            <a:r>
              <a:rPr lang="en-GB" sz="2400" dirty="0" smtClean="0"/>
              <a:t> </a:t>
            </a:r>
            <a:r>
              <a:rPr lang="en-GB" sz="2400" dirty="0" err="1" smtClean="0"/>
              <a:t>merespon</a:t>
            </a:r>
            <a:r>
              <a:rPr lang="en-GB" sz="2400" dirty="0" smtClean="0"/>
              <a:t> request </a:t>
            </a:r>
            <a:r>
              <a:rPr lang="en-GB" sz="2400" dirty="0" err="1" smtClean="0"/>
              <a:t>dari</a:t>
            </a:r>
            <a:r>
              <a:rPr lang="en-GB" sz="2400" dirty="0" smtClean="0"/>
              <a:t> client.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5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Adt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): Adds element </a:t>
            </a:r>
            <a:r>
              <a:rPr lang="en-US" i="1" dirty="0"/>
              <a:t>e </a:t>
            </a:r>
            <a:r>
              <a:rPr lang="en-US" dirty="0"/>
              <a:t>to the back of queue.</a:t>
            </a:r>
          </a:p>
          <a:p>
            <a:r>
              <a:rPr lang="en-US" dirty="0" err="1"/>
              <a:t>dequeue</a:t>
            </a:r>
            <a:r>
              <a:rPr lang="en-US" dirty="0"/>
              <a:t>( ): Removes and returns the first element from the queue</a:t>
            </a:r>
          </a:p>
          <a:p>
            <a:r>
              <a:rPr lang="en-US" dirty="0"/>
              <a:t>(or null if the queue is empty).</a:t>
            </a:r>
          </a:p>
          <a:p>
            <a:r>
              <a:rPr lang="en-US" dirty="0" smtClean="0"/>
              <a:t>first</a:t>
            </a:r>
            <a:r>
              <a:rPr lang="en-US" dirty="0"/>
              <a:t>( ): Returns the first element of the queue, without removing it</a:t>
            </a:r>
          </a:p>
          <a:p>
            <a:r>
              <a:rPr lang="en-US" dirty="0"/>
              <a:t>(or null if the queue is empty).</a:t>
            </a:r>
          </a:p>
          <a:p>
            <a:r>
              <a:rPr lang="en-US" dirty="0"/>
              <a:t>size( ): Returns the number of elements in the queue.</a:t>
            </a:r>
          </a:p>
          <a:p>
            <a:r>
              <a:rPr lang="en-US" dirty="0" err="1"/>
              <a:t>isEmpty</a:t>
            </a:r>
            <a:r>
              <a:rPr lang="en-US" dirty="0"/>
              <a:t>( ): Returns a </a:t>
            </a:r>
            <a:r>
              <a:rPr lang="en-US" dirty="0" err="1"/>
              <a:t>boolean</a:t>
            </a:r>
            <a:r>
              <a:rPr lang="en-US" dirty="0"/>
              <a:t> indicating whether the queue is empty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disimpan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array,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pertama</a:t>
            </a:r>
            <a:r>
              <a:rPr lang="en-GB" dirty="0" smtClean="0"/>
              <a:t> </a:t>
            </a:r>
            <a:r>
              <a:rPr lang="en-GB" dirty="0" err="1" smtClean="0"/>
              <a:t>disimpan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0,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kedua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1,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seterusnya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demikian</a:t>
            </a:r>
            <a:r>
              <a:rPr lang="en-GB" dirty="0" smtClean="0"/>
              <a:t>, </a:t>
            </a:r>
            <a:r>
              <a:rPr lang="en-GB" dirty="0" err="1" smtClean="0"/>
              <a:t>enqueue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sisi</a:t>
            </a:r>
            <a:r>
              <a:rPr lang="en-GB" dirty="0" smtClean="0"/>
              <a:t> </a:t>
            </a:r>
            <a:r>
              <a:rPr lang="en-GB" dirty="0" smtClean="0"/>
              <a:t>rear</a:t>
            </a:r>
            <a:endParaRPr lang="en-GB" dirty="0" smtClean="0"/>
          </a:p>
          <a:p>
            <a:r>
              <a:rPr lang="en-GB" dirty="0" err="1" smtClean="0"/>
              <a:t>Bagaiamana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dequeue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Salah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menggeser</a:t>
            </a:r>
            <a:r>
              <a:rPr lang="en-GB" dirty="0" smtClean="0"/>
              <a:t> </a:t>
            </a:r>
            <a:r>
              <a:rPr lang="en-GB" dirty="0" err="1" smtClean="0"/>
              <a:t>keseluruhan</a:t>
            </a:r>
            <a:r>
              <a:rPr lang="en-GB" dirty="0" smtClean="0"/>
              <a:t> array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dequeue</a:t>
            </a:r>
            <a:endParaRPr lang="en-GB" dirty="0" smtClean="0"/>
          </a:p>
          <a:p>
            <a:pPr lvl="1"/>
            <a:r>
              <a:rPr lang="en-GB" dirty="0" err="1" smtClean="0"/>
              <a:t>Tapi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sangat</a:t>
            </a:r>
            <a:r>
              <a:rPr lang="en-GB" dirty="0" smtClean="0"/>
              <a:t> </a:t>
            </a:r>
            <a:r>
              <a:rPr lang="en-GB" dirty="0" err="1" smtClean="0"/>
              <a:t>menghabiskan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713" t="42034" r="14993" b="44234"/>
          <a:stretch/>
        </p:blipFill>
        <p:spPr>
          <a:xfrm>
            <a:off x="2060617" y="4675030"/>
            <a:ext cx="6742589" cy="1056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7443" y="5731098"/>
            <a:ext cx="121061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front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92592" y="5713474"/>
            <a:ext cx="121061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rear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2592" y="4389558"/>
            <a:ext cx="121061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r: </a:t>
            </a:r>
            <a:r>
              <a:rPr lang="en-GB" dirty="0" err="1" smtClean="0"/>
              <a:t>enqueue</a:t>
            </a:r>
            <a:endParaRPr lang="en-US" dirty="0"/>
          </a:p>
        </p:txBody>
      </p:sp>
      <p:cxnSp>
        <p:nvCxnSpPr>
          <p:cNvPr id="9" name="Curved Connector 8"/>
          <p:cNvCxnSpPr>
            <a:stCxn id="7" idx="1"/>
          </p:cNvCxnSpPr>
          <p:nvPr/>
        </p:nvCxnSpPr>
        <p:spPr>
          <a:xfrm rot="10800000" flipV="1">
            <a:off x="7405352" y="4574224"/>
            <a:ext cx="187240" cy="38627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6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Cara lain yang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efisien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menggeser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front</a:t>
            </a:r>
          </a:p>
          <a:p>
            <a:pPr lvl="1"/>
            <a:r>
              <a:rPr lang="en-GB" dirty="0" smtClean="0"/>
              <a:t>Front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selalu</a:t>
            </a:r>
            <a:r>
              <a:rPr lang="en-GB" dirty="0" smtClean="0"/>
              <a:t> </a:t>
            </a:r>
            <a:r>
              <a:rPr lang="en-GB" dirty="0" err="1" smtClean="0"/>
              <a:t>berada</a:t>
            </a:r>
            <a:r>
              <a:rPr lang="en-GB" dirty="0" smtClean="0"/>
              <a:t> di </a:t>
            </a:r>
            <a:r>
              <a:rPr lang="en-GB" dirty="0" err="1" smtClean="0"/>
              <a:t>indeks</a:t>
            </a:r>
            <a:r>
              <a:rPr lang="en-GB" dirty="0" smtClean="0"/>
              <a:t> 0</a:t>
            </a:r>
            <a:endParaRPr lang="en-GB" dirty="0" smtClean="0"/>
          </a:p>
          <a:p>
            <a:r>
              <a:rPr lang="en-GB" dirty="0" err="1" smtClean="0"/>
              <a:t>Jadi</a:t>
            </a:r>
            <a:r>
              <a:rPr lang="en-GB" dirty="0" smtClean="0"/>
              <a:t>, proses </a:t>
            </a:r>
            <a:r>
              <a:rPr lang="en-GB" dirty="0" err="1" smtClean="0"/>
              <a:t>enqueue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sisi</a:t>
            </a:r>
            <a:r>
              <a:rPr lang="en-GB" dirty="0" smtClean="0"/>
              <a:t> rear, </a:t>
            </a:r>
            <a:r>
              <a:rPr lang="en-GB" dirty="0" err="1" smtClean="0"/>
              <a:t>dan</a:t>
            </a:r>
            <a:r>
              <a:rPr lang="en-GB" dirty="0" smtClean="0"/>
              <a:t> proses </a:t>
            </a:r>
            <a:r>
              <a:rPr lang="en-GB" dirty="0" err="1" smtClean="0"/>
              <a:t>dequeu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sisi</a:t>
            </a:r>
            <a:r>
              <a:rPr lang="en-GB" dirty="0" smtClean="0"/>
              <a:t> front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812" t="34287" r="14795" b="52333"/>
          <a:stretch/>
        </p:blipFill>
        <p:spPr>
          <a:xfrm>
            <a:off x="1934036" y="3966694"/>
            <a:ext cx="6849356" cy="1043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7629" y="4938902"/>
            <a:ext cx="121061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front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2778" y="4921278"/>
            <a:ext cx="121061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rear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2778" y="3597362"/>
            <a:ext cx="121061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r: </a:t>
            </a:r>
            <a:r>
              <a:rPr lang="en-GB" dirty="0" err="1" smtClean="0"/>
              <a:t>enqueue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7385538" y="3782028"/>
            <a:ext cx="187240" cy="38627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340" y="4948634"/>
            <a:ext cx="132863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 : </a:t>
            </a:r>
            <a:r>
              <a:rPr lang="en-GB" dirty="0" err="1" smtClean="0"/>
              <a:t>dequeue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103" y="5613995"/>
            <a:ext cx="325835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tetap</a:t>
            </a:r>
            <a:r>
              <a:rPr lang="en-GB" dirty="0" smtClean="0"/>
              <a:t> </a:t>
            </a:r>
            <a:r>
              <a:rPr lang="en-GB" dirty="0" err="1" smtClean="0"/>
              <a:t>menimbulkan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r>
              <a:rPr lang="en-GB" dirty="0" smtClean="0"/>
              <a:t>. </a:t>
            </a:r>
            <a:r>
              <a:rPr lang="en-GB" dirty="0" err="1" smtClean="0"/>
              <a:t>Apakah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mengisi</a:t>
            </a:r>
            <a:r>
              <a:rPr lang="en-GB" dirty="0" smtClean="0"/>
              <a:t> queue </a:t>
            </a:r>
            <a:r>
              <a:rPr lang="en-GB" dirty="0" err="1" smtClean="0"/>
              <a:t>ketika</a:t>
            </a:r>
            <a:r>
              <a:rPr lang="en-GB" dirty="0" smtClean="0"/>
              <a:t> rear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mencapai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</a:t>
            </a:r>
            <a:r>
              <a:rPr lang="en-GB" dirty="0" err="1" smtClean="0"/>
              <a:t>terakhir</a:t>
            </a:r>
            <a:r>
              <a:rPr lang="en-GB" dirty="0" smtClean="0"/>
              <a:t> array, </a:t>
            </a:r>
            <a:r>
              <a:rPr lang="en-GB" dirty="0" err="1" smtClean="0"/>
              <a:t>tetapi</a:t>
            </a:r>
            <a:r>
              <a:rPr lang="en-GB" dirty="0" smtClean="0"/>
              <a:t> proses </a:t>
            </a:r>
            <a:r>
              <a:rPr lang="en-GB" dirty="0" err="1" smtClean="0"/>
              <a:t>dequeu</a:t>
            </a:r>
            <a:r>
              <a:rPr lang="en-GB" dirty="0" smtClean="0"/>
              <a:t>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? </a:t>
            </a:r>
            <a:endParaRPr lang="en-GB" dirty="0"/>
          </a:p>
          <a:p>
            <a:r>
              <a:rPr lang="en-GB" dirty="0" err="1" smtClean="0"/>
              <a:t>Dengan</a:t>
            </a:r>
            <a:r>
              <a:rPr lang="en-GB" dirty="0" smtClean="0"/>
              <a:t> kata lain, </a:t>
            </a:r>
            <a:r>
              <a:rPr lang="en-GB" dirty="0" err="1" smtClean="0"/>
              <a:t>sebenarnya</a:t>
            </a:r>
            <a:r>
              <a:rPr lang="en-GB" dirty="0" smtClean="0"/>
              <a:t> </a:t>
            </a:r>
            <a:r>
              <a:rPr lang="en-GB" dirty="0" err="1" smtClean="0"/>
              <a:t>masih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tempat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mengisi</a:t>
            </a:r>
            <a:r>
              <a:rPr lang="en-GB" dirty="0" smtClean="0"/>
              <a:t> </a:t>
            </a:r>
            <a:r>
              <a:rPr lang="en-GB" dirty="0" err="1" smtClean="0"/>
              <a:t>antrian</a:t>
            </a:r>
            <a:r>
              <a:rPr lang="en-GB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812" t="34287" r="14795" b="52333"/>
          <a:stretch/>
        </p:blipFill>
        <p:spPr>
          <a:xfrm>
            <a:off x="1934036" y="3966694"/>
            <a:ext cx="6849356" cy="1043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2592" y="5211494"/>
            <a:ext cx="27447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Tempat</a:t>
            </a:r>
            <a:r>
              <a:rPr lang="en-GB" dirty="0" smtClean="0"/>
              <a:t> </a:t>
            </a:r>
            <a:r>
              <a:rPr lang="en-GB" dirty="0" err="1" smtClean="0"/>
              <a:t>kosong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queue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10625" y="4610637"/>
            <a:ext cx="844362" cy="6008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</p:cNvCxnSpPr>
          <p:nvPr/>
        </p:nvCxnSpPr>
        <p:spPr>
          <a:xfrm flipH="1" flipV="1">
            <a:off x="3332806" y="4610637"/>
            <a:ext cx="422181" cy="6008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V="1">
            <a:off x="3754987" y="4610638"/>
            <a:ext cx="1" cy="6008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54987" y="4610638"/>
            <a:ext cx="293391" cy="6008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</p:cNvCxnSpPr>
          <p:nvPr/>
        </p:nvCxnSpPr>
        <p:spPr>
          <a:xfrm flipV="1">
            <a:off x="3754987" y="4589094"/>
            <a:ext cx="501659" cy="6224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Circular </a:t>
            </a:r>
            <a:r>
              <a:rPr lang="en-GB" dirty="0" smtClean="0"/>
              <a:t>array - 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Pembuatan</a:t>
            </a:r>
            <a:r>
              <a:rPr lang="en-GB" dirty="0" smtClean="0"/>
              <a:t> queue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menganggap</a:t>
            </a:r>
            <a:r>
              <a:rPr lang="en-GB" dirty="0" smtClean="0"/>
              <a:t> </a:t>
            </a:r>
            <a:r>
              <a:rPr lang="en-GB" dirty="0" err="1" smtClean="0"/>
              <a:t>ujung</a:t>
            </a:r>
            <a:r>
              <a:rPr lang="en-GB" dirty="0" smtClean="0"/>
              <a:t> array yang </a:t>
            </a:r>
            <a:r>
              <a:rPr lang="en-GB" dirty="0" err="1" smtClean="0"/>
              <a:t>satu</a:t>
            </a:r>
            <a:r>
              <a:rPr lang="en-GB" dirty="0" smtClean="0"/>
              <a:t> “</a:t>
            </a:r>
            <a:r>
              <a:rPr lang="en-GB" dirty="0" err="1" smtClean="0"/>
              <a:t>bertemu</a:t>
            </a:r>
            <a:r>
              <a:rPr lang="en-GB" dirty="0" smtClean="0"/>
              <a:t>”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ujung</a:t>
            </a:r>
            <a:r>
              <a:rPr lang="en-GB" dirty="0" smtClean="0"/>
              <a:t> array </a:t>
            </a:r>
            <a:r>
              <a:rPr lang="en-GB" dirty="0" err="1" smtClean="0"/>
              <a:t>lainnya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err="1" smtClean="0"/>
              <a:t>Enqueue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rear, </a:t>
            </a:r>
            <a:r>
              <a:rPr lang="en-GB" dirty="0" err="1" smtClean="0"/>
              <a:t>dequeue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front</a:t>
            </a:r>
          </a:p>
          <a:p>
            <a:pPr marL="0" indent="0">
              <a:buNone/>
            </a:pPr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mencapai</a:t>
            </a:r>
            <a:r>
              <a:rPr lang="en-GB" dirty="0" smtClean="0"/>
              <a:t> </a:t>
            </a:r>
            <a:r>
              <a:rPr lang="en-GB" dirty="0" err="1" smtClean="0"/>
              <a:t>ujung</a:t>
            </a:r>
            <a:r>
              <a:rPr lang="en-GB" dirty="0" smtClean="0"/>
              <a:t> array, </a:t>
            </a:r>
            <a:r>
              <a:rPr lang="en-GB" dirty="0" err="1" smtClean="0"/>
              <a:t>baik</a:t>
            </a:r>
            <a:r>
              <a:rPr lang="en-GB" dirty="0" smtClean="0"/>
              <a:t> rear </a:t>
            </a:r>
            <a:r>
              <a:rPr lang="en-GB" dirty="0" err="1" smtClean="0"/>
              <a:t>maupun</a:t>
            </a:r>
            <a:r>
              <a:rPr lang="en-GB" dirty="0" smtClean="0"/>
              <a:t> front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kembali</a:t>
            </a:r>
            <a:r>
              <a:rPr lang="en-GB" dirty="0" smtClean="0"/>
              <a:t> </a:t>
            </a:r>
            <a:r>
              <a:rPr lang="en-GB" dirty="0" err="1" smtClean="0"/>
              <a:t>lagi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12" t="41329" r="14894" b="44938"/>
          <a:stretch/>
        </p:blipFill>
        <p:spPr>
          <a:xfrm>
            <a:off x="2305318" y="4297362"/>
            <a:ext cx="6755683" cy="1060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2902" y="5374557"/>
            <a:ext cx="121061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r: </a:t>
            </a:r>
            <a:r>
              <a:rPr lang="en-GB" dirty="0" err="1" smtClean="0"/>
              <a:t>enqueue</a:t>
            </a:r>
            <a:endParaRPr lang="en-US" dirty="0"/>
          </a:p>
        </p:txBody>
      </p:sp>
      <p:cxnSp>
        <p:nvCxnSpPr>
          <p:cNvPr id="6" name="Curved Connector 5"/>
          <p:cNvCxnSpPr>
            <a:stCxn id="5" idx="0"/>
          </p:cNvCxnSpPr>
          <p:nvPr/>
        </p:nvCxnSpPr>
        <p:spPr>
          <a:xfrm rot="16200000" flipV="1">
            <a:off x="3582677" y="4939024"/>
            <a:ext cx="485057" cy="3860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4417</TotalTime>
  <Words>517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Implementasi Struktur Data  queue</vt:lpstr>
      <vt:lpstr>queue</vt:lpstr>
      <vt:lpstr>Queue - EXAMPLE</vt:lpstr>
      <vt:lpstr>Adt queue</vt:lpstr>
      <vt:lpstr>Queue implementation</vt:lpstr>
      <vt:lpstr>Array based</vt:lpstr>
      <vt:lpstr>Array based</vt:lpstr>
      <vt:lpstr>Array based</vt:lpstr>
      <vt:lpstr>Circular array -  QUEUE</vt:lpstr>
      <vt:lpstr>Circular array -  QUEUE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150</cp:revision>
  <dcterms:created xsi:type="dcterms:W3CDTF">2016-12-28T02:49:21Z</dcterms:created>
  <dcterms:modified xsi:type="dcterms:W3CDTF">2017-02-12T14:28:57Z</dcterms:modified>
</cp:coreProperties>
</file>