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8F8FF-E24A-42CC-91D7-F13819970BB3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3B21A37-D58D-4DF3-A4EE-E8873CA4569B}">
      <dgm:prSet/>
      <dgm:spPr/>
      <dgm:t>
        <a:bodyPr/>
        <a:lstStyle/>
        <a:p>
          <a:pPr rtl="0"/>
          <a:r>
            <a:rPr lang="en-US" b="1" i="1" dirty="0" smtClean="0"/>
            <a:t>Turnaround time</a:t>
          </a:r>
          <a:r>
            <a:rPr lang="en-US" dirty="0" smtClean="0"/>
            <a:t> : </a:t>
          </a:r>
          <a:r>
            <a:rPr lang="en-US" dirty="0" err="1" smtClean="0"/>
            <a:t>waktu</a:t>
          </a:r>
          <a:r>
            <a:rPr lang="en-US" dirty="0" smtClean="0"/>
            <a:t> </a:t>
          </a:r>
          <a:r>
            <a:rPr lang="en-US" dirty="0" err="1" smtClean="0"/>
            <a:t>sejak</a:t>
          </a:r>
          <a:r>
            <a:rPr lang="en-US" dirty="0" smtClean="0"/>
            <a:t> process </a:t>
          </a:r>
          <a:r>
            <a:rPr lang="en-US" dirty="0" err="1" smtClean="0"/>
            <a:t>dikirim</a:t>
          </a:r>
          <a:r>
            <a:rPr lang="en-US" dirty="0" smtClean="0"/>
            <a:t> </a:t>
          </a:r>
          <a:r>
            <a:rPr lang="en-US" dirty="0" err="1" smtClean="0"/>
            <a:t>hingga</a:t>
          </a:r>
          <a:r>
            <a:rPr lang="en-US" dirty="0" smtClean="0"/>
            <a:t> </a:t>
          </a:r>
          <a:r>
            <a:rPr lang="en-US" dirty="0" err="1" smtClean="0"/>
            <a:t>selesai</a:t>
          </a:r>
          <a:r>
            <a:rPr lang="en-US" dirty="0" smtClean="0"/>
            <a:t>. </a:t>
          </a:r>
          <a:r>
            <a:rPr lang="en-US" dirty="0" err="1" smtClean="0"/>
            <a:t>Carilah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yang </a:t>
          </a:r>
          <a:r>
            <a:rPr lang="en-US" dirty="0" err="1" smtClean="0"/>
            <a:t>memberikan</a:t>
          </a:r>
          <a:r>
            <a:rPr lang="en-US" dirty="0" smtClean="0"/>
            <a:t> rata-rata </a:t>
          </a:r>
          <a:r>
            <a:rPr lang="en-US" i="1" dirty="0" smtClean="0"/>
            <a:t>turnaround time</a:t>
          </a:r>
          <a:r>
            <a:rPr lang="en-US" dirty="0" smtClean="0"/>
            <a:t> </a:t>
          </a:r>
          <a:r>
            <a:rPr lang="en-US" dirty="0" err="1" smtClean="0"/>
            <a:t>terpendek</a:t>
          </a:r>
          <a:r>
            <a:rPr lang="en-US" dirty="0" smtClean="0"/>
            <a:t>.</a:t>
          </a:r>
          <a:endParaRPr lang="en-US" dirty="0"/>
        </a:p>
      </dgm:t>
    </dgm:pt>
    <dgm:pt modelId="{008ABE05-2F8B-452E-AED7-89D1376641C0}" type="parTrans" cxnId="{F6C97B52-06A3-4FD6-B046-6A7285F1E403}">
      <dgm:prSet/>
      <dgm:spPr/>
      <dgm:t>
        <a:bodyPr/>
        <a:lstStyle/>
        <a:p>
          <a:endParaRPr lang="en-US"/>
        </a:p>
      </dgm:t>
    </dgm:pt>
    <dgm:pt modelId="{8EF8719C-D613-414D-A20F-E499A8340647}" type="sibTrans" cxnId="{F6C97B52-06A3-4FD6-B046-6A7285F1E403}">
      <dgm:prSet/>
      <dgm:spPr/>
      <dgm:t>
        <a:bodyPr/>
        <a:lstStyle/>
        <a:p>
          <a:endParaRPr lang="en-US"/>
        </a:p>
      </dgm:t>
    </dgm:pt>
    <dgm:pt modelId="{0D12ED1D-83F8-4396-85E4-A8B2D303E555}">
      <dgm:prSet/>
      <dgm:spPr/>
      <dgm:t>
        <a:bodyPr/>
        <a:lstStyle/>
        <a:p>
          <a:pPr rtl="0"/>
          <a:r>
            <a:rPr lang="en-US" b="1" i="1" dirty="0" smtClean="0"/>
            <a:t>Response time</a:t>
          </a:r>
          <a:r>
            <a:rPr lang="en-US" b="1" dirty="0" smtClean="0"/>
            <a:t> </a:t>
          </a:r>
          <a:r>
            <a:rPr lang="en-US" dirty="0" smtClean="0"/>
            <a:t>: </a:t>
          </a:r>
          <a:r>
            <a:rPr lang="en-US" dirty="0" err="1" smtClean="0"/>
            <a:t>waktu</a:t>
          </a:r>
          <a:r>
            <a:rPr lang="en-US" dirty="0" smtClean="0"/>
            <a:t> </a:t>
          </a:r>
          <a:r>
            <a:rPr lang="en-US" dirty="0" err="1" smtClean="0"/>
            <a:t>sejak</a:t>
          </a:r>
          <a:r>
            <a:rPr lang="en-US" dirty="0" smtClean="0"/>
            <a:t> process </a:t>
          </a:r>
          <a:r>
            <a:rPr lang="en-US" dirty="0" err="1" smtClean="0"/>
            <a:t>dikirim</a:t>
          </a:r>
          <a:r>
            <a:rPr lang="en-US" dirty="0" smtClean="0"/>
            <a:t> </a:t>
          </a:r>
          <a:r>
            <a:rPr lang="en-US" dirty="0" err="1" smtClean="0"/>
            <a:t>hingga</a:t>
          </a:r>
          <a:r>
            <a:rPr lang="en-US" dirty="0" smtClean="0"/>
            <a:t> </a:t>
          </a:r>
          <a:r>
            <a:rPr lang="en-US" dirty="0" err="1" smtClean="0"/>
            <a:t>mendapat</a:t>
          </a:r>
          <a:r>
            <a:rPr lang="en-US" dirty="0" smtClean="0"/>
            <a:t> </a:t>
          </a:r>
          <a:r>
            <a:rPr lang="en-US" dirty="0" err="1" smtClean="0"/>
            <a:t>respon</a:t>
          </a:r>
          <a:r>
            <a:rPr lang="en-US" dirty="0" smtClean="0"/>
            <a:t> </a:t>
          </a:r>
          <a:r>
            <a:rPr lang="en-US" dirty="0" err="1" smtClean="0"/>
            <a:t>pertama</a:t>
          </a:r>
          <a:r>
            <a:rPr lang="en-US" dirty="0" smtClean="0"/>
            <a:t> kali. </a:t>
          </a:r>
          <a:r>
            <a:rPr lang="en-US" dirty="0" err="1" smtClean="0"/>
            <a:t>Carilah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yang </a:t>
          </a:r>
          <a:r>
            <a:rPr lang="en-US" dirty="0" err="1" smtClean="0"/>
            <a:t>memberikan</a:t>
          </a:r>
          <a:r>
            <a:rPr lang="en-US" dirty="0" smtClean="0"/>
            <a:t> rata-rata </a:t>
          </a:r>
          <a:r>
            <a:rPr lang="en-US" i="1" dirty="0" smtClean="0"/>
            <a:t>response time</a:t>
          </a:r>
          <a:r>
            <a:rPr lang="en-US" dirty="0" smtClean="0"/>
            <a:t> </a:t>
          </a:r>
          <a:r>
            <a:rPr lang="en-US" dirty="0" err="1" smtClean="0"/>
            <a:t>terpendek</a:t>
          </a:r>
          <a:r>
            <a:rPr lang="en-US" dirty="0" smtClean="0"/>
            <a:t>.</a:t>
          </a:r>
          <a:endParaRPr lang="en-US" dirty="0"/>
        </a:p>
      </dgm:t>
    </dgm:pt>
    <dgm:pt modelId="{9912ADCD-0A29-4347-83D5-212B76187F72}" type="parTrans" cxnId="{685F510C-4376-4AFF-8DEB-D321ACC614E7}">
      <dgm:prSet/>
      <dgm:spPr/>
      <dgm:t>
        <a:bodyPr/>
        <a:lstStyle/>
        <a:p>
          <a:endParaRPr lang="en-US"/>
        </a:p>
      </dgm:t>
    </dgm:pt>
    <dgm:pt modelId="{D9DC91D3-38CF-434C-B484-9A09E2E6434E}" type="sibTrans" cxnId="{685F510C-4376-4AFF-8DEB-D321ACC614E7}">
      <dgm:prSet/>
      <dgm:spPr/>
      <dgm:t>
        <a:bodyPr/>
        <a:lstStyle/>
        <a:p>
          <a:endParaRPr lang="en-US"/>
        </a:p>
      </dgm:t>
    </dgm:pt>
    <dgm:pt modelId="{55AF211D-DE9C-4206-BE54-9A491128E844}">
      <dgm:prSet/>
      <dgm:spPr/>
      <dgm:t>
        <a:bodyPr/>
        <a:lstStyle/>
        <a:p>
          <a:pPr rtl="0"/>
          <a:r>
            <a:rPr lang="en-US" b="1" i="1" dirty="0" smtClean="0"/>
            <a:t>Deadline</a:t>
          </a:r>
          <a:r>
            <a:rPr lang="en-US" i="1" dirty="0" smtClean="0"/>
            <a:t>,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</a:t>
          </a:r>
          <a:r>
            <a:rPr lang="en-US" dirty="0" err="1" smtClean="0"/>
            <a:t>terakhir</a:t>
          </a:r>
          <a:r>
            <a:rPr lang="en-US" dirty="0" smtClean="0"/>
            <a:t> process </a:t>
          </a:r>
          <a:r>
            <a:rPr lang="en-US" dirty="0" err="1" smtClean="0"/>
            <a:t>harus</a:t>
          </a:r>
          <a:r>
            <a:rPr lang="en-US" dirty="0" smtClean="0"/>
            <a:t> </a:t>
          </a:r>
          <a:r>
            <a:rPr lang="en-US" dirty="0" err="1" smtClean="0"/>
            <a:t>selesai</a:t>
          </a:r>
          <a:r>
            <a:rPr lang="en-US" dirty="0" smtClean="0"/>
            <a:t> </a:t>
          </a:r>
          <a:r>
            <a:rPr lang="en-US" dirty="0" err="1" smtClean="0"/>
            <a:t>dikerjakan</a:t>
          </a:r>
          <a:r>
            <a:rPr lang="en-US" dirty="0" smtClean="0"/>
            <a:t>. </a:t>
          </a:r>
          <a:r>
            <a:rPr lang="en-US" dirty="0" err="1" smtClean="0"/>
            <a:t>Pilih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yang </a:t>
          </a:r>
          <a:r>
            <a:rPr lang="en-US" dirty="0" err="1" smtClean="0"/>
            <a:t>memaksimalkan</a:t>
          </a:r>
          <a:r>
            <a:rPr lang="en-US" dirty="0" smtClean="0"/>
            <a:t> </a:t>
          </a:r>
          <a:r>
            <a:rPr lang="en-US" dirty="0" err="1" smtClean="0"/>
            <a:t>jumlah</a:t>
          </a:r>
          <a:r>
            <a:rPr lang="en-US" dirty="0" smtClean="0"/>
            <a:t> process yang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diselesaikan</a:t>
          </a:r>
          <a:r>
            <a:rPr lang="en-US" dirty="0" smtClean="0"/>
            <a:t> </a:t>
          </a:r>
          <a:r>
            <a:rPr lang="en-US" dirty="0" err="1" smtClean="0"/>
            <a:t>sebelum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deadline-</a:t>
          </a:r>
          <a:r>
            <a:rPr lang="en-US" dirty="0" err="1" smtClean="0"/>
            <a:t>nya</a:t>
          </a:r>
          <a:r>
            <a:rPr lang="en-US" dirty="0" smtClean="0"/>
            <a:t>.</a:t>
          </a:r>
          <a:endParaRPr lang="en-US" dirty="0"/>
        </a:p>
      </dgm:t>
    </dgm:pt>
    <dgm:pt modelId="{329EE6AB-768A-4058-ADFC-9EF6457352DA}" type="parTrans" cxnId="{28BE9006-AA8F-44F4-AF22-AC583680A7E4}">
      <dgm:prSet/>
      <dgm:spPr/>
      <dgm:t>
        <a:bodyPr/>
        <a:lstStyle/>
        <a:p>
          <a:endParaRPr lang="en-US"/>
        </a:p>
      </dgm:t>
    </dgm:pt>
    <dgm:pt modelId="{7B551D1F-AABD-4145-A69B-059476289AA3}" type="sibTrans" cxnId="{28BE9006-AA8F-44F4-AF22-AC583680A7E4}">
      <dgm:prSet/>
      <dgm:spPr/>
      <dgm:t>
        <a:bodyPr/>
        <a:lstStyle/>
        <a:p>
          <a:endParaRPr lang="en-US"/>
        </a:p>
      </dgm:t>
    </dgm:pt>
    <dgm:pt modelId="{97682705-957A-475E-A170-BAF341476636}">
      <dgm:prSet/>
      <dgm:spPr/>
      <dgm:t>
        <a:bodyPr/>
        <a:lstStyle/>
        <a:p>
          <a:pPr rtl="0"/>
          <a:r>
            <a:rPr lang="en-US" b="1" i="1" dirty="0" smtClean="0"/>
            <a:t>Predictability</a:t>
          </a:r>
          <a:r>
            <a:rPr lang="en-US" b="1" dirty="0" smtClean="0"/>
            <a:t> : </a:t>
          </a:r>
          <a:r>
            <a:rPr lang="en-US" dirty="0" err="1" smtClean="0"/>
            <a:t>apakah</a:t>
          </a:r>
          <a:r>
            <a:rPr lang="en-US" dirty="0" smtClean="0"/>
            <a:t> </a:t>
          </a:r>
          <a:r>
            <a:rPr lang="en-US" dirty="0" err="1" smtClean="0"/>
            <a:t>perilaku</a:t>
          </a:r>
          <a:r>
            <a:rPr lang="en-US" dirty="0" smtClean="0"/>
            <a:t> (</a:t>
          </a:r>
          <a:r>
            <a:rPr lang="en-US" dirty="0" err="1" smtClean="0"/>
            <a:t>hasil</a:t>
          </a:r>
          <a:r>
            <a:rPr lang="en-US" dirty="0" smtClean="0"/>
            <a:t>) </a:t>
          </a:r>
          <a:r>
            <a:rPr lang="en-US" dirty="0" err="1" smtClean="0"/>
            <a:t>algoritma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diprediksi</a:t>
          </a:r>
          <a:r>
            <a:rPr lang="en-US" dirty="0" smtClean="0"/>
            <a:t>. </a:t>
          </a:r>
          <a:r>
            <a:rPr lang="en-US" dirty="0" err="1" smtClean="0"/>
            <a:t>Pilihlah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yang </a:t>
          </a:r>
          <a:r>
            <a:rPr lang="en-US" dirty="0" err="1" smtClean="0"/>
            <a:t>memberikan</a:t>
          </a:r>
          <a:r>
            <a:rPr lang="en-US" dirty="0" smtClean="0"/>
            <a:t> </a:t>
          </a:r>
          <a:r>
            <a:rPr lang="en-US" dirty="0" err="1" smtClean="0"/>
            <a:t>kepastian</a:t>
          </a:r>
          <a:r>
            <a:rPr lang="en-US" dirty="0" smtClean="0"/>
            <a:t> </a:t>
          </a:r>
          <a:r>
            <a:rPr lang="en-US" dirty="0" err="1" smtClean="0"/>
            <a:t>dijalankannya</a:t>
          </a:r>
          <a:r>
            <a:rPr lang="en-US" dirty="0" smtClean="0"/>
            <a:t> program </a:t>
          </a:r>
          <a:r>
            <a:rPr lang="en-US" dirty="0" err="1" smtClean="0"/>
            <a:t>pengguna</a:t>
          </a:r>
          <a:r>
            <a:rPr lang="en-US" dirty="0" smtClean="0"/>
            <a:t>.</a:t>
          </a:r>
          <a:endParaRPr lang="en-US" dirty="0"/>
        </a:p>
      </dgm:t>
    </dgm:pt>
    <dgm:pt modelId="{83C77961-261A-4017-8715-87187AF22119}" type="parTrans" cxnId="{A8C7E778-FCF5-48EF-B30A-56BBDE9EC216}">
      <dgm:prSet/>
      <dgm:spPr/>
      <dgm:t>
        <a:bodyPr/>
        <a:lstStyle/>
        <a:p>
          <a:endParaRPr lang="en-US"/>
        </a:p>
      </dgm:t>
    </dgm:pt>
    <dgm:pt modelId="{76CB3CBA-F7E1-4019-A644-28440E0F1BFF}" type="sibTrans" cxnId="{A8C7E778-FCF5-48EF-B30A-56BBDE9EC216}">
      <dgm:prSet/>
      <dgm:spPr/>
      <dgm:t>
        <a:bodyPr/>
        <a:lstStyle/>
        <a:p>
          <a:endParaRPr lang="en-US"/>
        </a:p>
      </dgm:t>
    </dgm:pt>
    <dgm:pt modelId="{B75BFF6C-9588-4BF2-8A07-303D5030A162}" type="pres">
      <dgm:prSet presAssocID="{1D48F8FF-E24A-42CC-91D7-F13819970B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98BE9D-B698-4F06-9B06-59B6801F767F}" type="pres">
      <dgm:prSet presAssocID="{63B21A37-D58D-4DF3-A4EE-E8873CA4569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7BD75-53F7-44E7-9B37-70FFF5D1574C}" type="pres">
      <dgm:prSet presAssocID="{8EF8719C-D613-414D-A20F-E499A8340647}" presName="spacer" presStyleCnt="0"/>
      <dgm:spPr/>
      <dgm:t>
        <a:bodyPr/>
        <a:lstStyle/>
        <a:p>
          <a:endParaRPr lang="en-US"/>
        </a:p>
      </dgm:t>
    </dgm:pt>
    <dgm:pt modelId="{DB20F886-577F-46E8-9713-1ABA4ADC24F8}" type="pres">
      <dgm:prSet presAssocID="{0D12ED1D-83F8-4396-85E4-A8B2D303E55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F446A-4A65-44E3-8D5D-30BB74EA8F76}" type="pres">
      <dgm:prSet presAssocID="{D9DC91D3-38CF-434C-B484-9A09E2E6434E}" presName="spacer" presStyleCnt="0"/>
      <dgm:spPr/>
      <dgm:t>
        <a:bodyPr/>
        <a:lstStyle/>
        <a:p>
          <a:endParaRPr lang="en-US"/>
        </a:p>
      </dgm:t>
    </dgm:pt>
    <dgm:pt modelId="{855EDE3F-BC39-4EE8-9AED-68BD9CBFD8A8}" type="pres">
      <dgm:prSet presAssocID="{55AF211D-DE9C-4206-BE54-9A491128E84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015DB-9F12-46B9-8902-BD71C57CA066}" type="pres">
      <dgm:prSet presAssocID="{7B551D1F-AABD-4145-A69B-059476289AA3}" presName="spacer" presStyleCnt="0"/>
      <dgm:spPr/>
      <dgm:t>
        <a:bodyPr/>
        <a:lstStyle/>
        <a:p>
          <a:endParaRPr lang="en-US"/>
        </a:p>
      </dgm:t>
    </dgm:pt>
    <dgm:pt modelId="{7A3BAEEA-45D7-4929-A479-637DC8C87E1F}" type="pres">
      <dgm:prSet presAssocID="{97682705-957A-475E-A170-BAF34147663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92EE82-DA24-40D5-8DE9-3E4AAC5FF739}" type="presOf" srcId="{55AF211D-DE9C-4206-BE54-9A491128E844}" destId="{855EDE3F-BC39-4EE8-9AED-68BD9CBFD8A8}" srcOrd="0" destOrd="0" presId="urn:microsoft.com/office/officeart/2005/8/layout/vList2"/>
    <dgm:cxn modelId="{F4CA4877-124A-4CE8-A049-6FDD65EE48C5}" type="presOf" srcId="{1D48F8FF-E24A-42CC-91D7-F13819970BB3}" destId="{B75BFF6C-9588-4BF2-8A07-303D5030A162}" srcOrd="0" destOrd="0" presId="urn:microsoft.com/office/officeart/2005/8/layout/vList2"/>
    <dgm:cxn modelId="{F6C97B52-06A3-4FD6-B046-6A7285F1E403}" srcId="{1D48F8FF-E24A-42CC-91D7-F13819970BB3}" destId="{63B21A37-D58D-4DF3-A4EE-E8873CA4569B}" srcOrd="0" destOrd="0" parTransId="{008ABE05-2F8B-452E-AED7-89D1376641C0}" sibTransId="{8EF8719C-D613-414D-A20F-E499A8340647}"/>
    <dgm:cxn modelId="{685F510C-4376-4AFF-8DEB-D321ACC614E7}" srcId="{1D48F8FF-E24A-42CC-91D7-F13819970BB3}" destId="{0D12ED1D-83F8-4396-85E4-A8B2D303E555}" srcOrd="1" destOrd="0" parTransId="{9912ADCD-0A29-4347-83D5-212B76187F72}" sibTransId="{D9DC91D3-38CF-434C-B484-9A09E2E6434E}"/>
    <dgm:cxn modelId="{28BE9006-AA8F-44F4-AF22-AC583680A7E4}" srcId="{1D48F8FF-E24A-42CC-91D7-F13819970BB3}" destId="{55AF211D-DE9C-4206-BE54-9A491128E844}" srcOrd="2" destOrd="0" parTransId="{329EE6AB-768A-4058-ADFC-9EF6457352DA}" sibTransId="{7B551D1F-AABD-4145-A69B-059476289AA3}"/>
    <dgm:cxn modelId="{A8C7E778-FCF5-48EF-B30A-56BBDE9EC216}" srcId="{1D48F8FF-E24A-42CC-91D7-F13819970BB3}" destId="{97682705-957A-475E-A170-BAF341476636}" srcOrd="3" destOrd="0" parTransId="{83C77961-261A-4017-8715-87187AF22119}" sibTransId="{76CB3CBA-F7E1-4019-A644-28440E0F1BFF}"/>
    <dgm:cxn modelId="{5C515FC2-7465-4924-9890-0EC412C522A3}" type="presOf" srcId="{97682705-957A-475E-A170-BAF341476636}" destId="{7A3BAEEA-45D7-4929-A479-637DC8C87E1F}" srcOrd="0" destOrd="0" presId="urn:microsoft.com/office/officeart/2005/8/layout/vList2"/>
    <dgm:cxn modelId="{2B5A0876-CC5A-44E6-8067-B4FF3735325B}" type="presOf" srcId="{63B21A37-D58D-4DF3-A4EE-E8873CA4569B}" destId="{4298BE9D-B698-4F06-9B06-59B6801F767F}" srcOrd="0" destOrd="0" presId="urn:microsoft.com/office/officeart/2005/8/layout/vList2"/>
    <dgm:cxn modelId="{807F5B03-0B30-4345-B971-93887F1599E8}" type="presOf" srcId="{0D12ED1D-83F8-4396-85E4-A8B2D303E555}" destId="{DB20F886-577F-46E8-9713-1ABA4ADC24F8}" srcOrd="0" destOrd="0" presId="urn:microsoft.com/office/officeart/2005/8/layout/vList2"/>
    <dgm:cxn modelId="{3EDDA744-FF65-4C82-8CA0-DD67148497FD}" type="presParOf" srcId="{B75BFF6C-9588-4BF2-8A07-303D5030A162}" destId="{4298BE9D-B698-4F06-9B06-59B6801F767F}" srcOrd="0" destOrd="0" presId="urn:microsoft.com/office/officeart/2005/8/layout/vList2"/>
    <dgm:cxn modelId="{A8AECCB9-2196-4D54-9709-4F64102DA811}" type="presParOf" srcId="{B75BFF6C-9588-4BF2-8A07-303D5030A162}" destId="{FD57BD75-53F7-44E7-9B37-70FFF5D1574C}" srcOrd="1" destOrd="0" presId="urn:microsoft.com/office/officeart/2005/8/layout/vList2"/>
    <dgm:cxn modelId="{BD5612F0-041A-438C-996B-FC9E4A2035E3}" type="presParOf" srcId="{B75BFF6C-9588-4BF2-8A07-303D5030A162}" destId="{DB20F886-577F-46E8-9713-1ABA4ADC24F8}" srcOrd="2" destOrd="0" presId="urn:microsoft.com/office/officeart/2005/8/layout/vList2"/>
    <dgm:cxn modelId="{05156E63-8A29-4A6B-B30E-187EA4B54325}" type="presParOf" srcId="{B75BFF6C-9588-4BF2-8A07-303D5030A162}" destId="{9E8F446A-4A65-44E3-8D5D-30BB74EA8F76}" srcOrd="3" destOrd="0" presId="urn:microsoft.com/office/officeart/2005/8/layout/vList2"/>
    <dgm:cxn modelId="{5AF4BF02-45AB-4496-A6AE-B13C23D8C146}" type="presParOf" srcId="{B75BFF6C-9588-4BF2-8A07-303D5030A162}" destId="{855EDE3F-BC39-4EE8-9AED-68BD9CBFD8A8}" srcOrd="4" destOrd="0" presId="urn:microsoft.com/office/officeart/2005/8/layout/vList2"/>
    <dgm:cxn modelId="{AD7B9681-13CA-42D7-A217-B470E53FB65A}" type="presParOf" srcId="{B75BFF6C-9588-4BF2-8A07-303D5030A162}" destId="{E8A015DB-9F12-46B9-8902-BD71C57CA066}" srcOrd="5" destOrd="0" presId="urn:microsoft.com/office/officeart/2005/8/layout/vList2"/>
    <dgm:cxn modelId="{F4D0E1BE-7161-474D-ABD1-F983975D9DA3}" type="presParOf" srcId="{B75BFF6C-9588-4BF2-8A07-303D5030A162}" destId="{7A3BAEEA-45D7-4929-A479-637DC8C87E1F}" srcOrd="6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AD5BE-1B52-40BC-BAC2-E159755BD3D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FF7C3AC-930B-43AB-9E5B-77A410569705}">
      <dgm:prSet/>
      <dgm:spPr/>
      <dgm:t>
        <a:bodyPr/>
        <a:lstStyle/>
        <a:p>
          <a:pPr rtl="0"/>
          <a:r>
            <a:rPr lang="en-US" b="1" i="1" dirty="0" smtClean="0"/>
            <a:t>Throughput</a:t>
          </a:r>
          <a:r>
            <a:rPr lang="en-US" dirty="0" smtClean="0"/>
            <a:t> : </a:t>
          </a:r>
          <a:r>
            <a:rPr lang="en-US" dirty="0" err="1" smtClean="0"/>
            <a:t>jumlah</a:t>
          </a:r>
          <a:r>
            <a:rPr lang="en-US" dirty="0" smtClean="0"/>
            <a:t> process yang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diselesaikan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satuan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. </a:t>
          </a:r>
          <a:r>
            <a:rPr lang="en-US" dirty="0" err="1" smtClean="0"/>
            <a:t>Carilah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yang </a:t>
          </a:r>
          <a:r>
            <a:rPr lang="en-US" dirty="0" err="1" smtClean="0"/>
            <a:t>memberikan</a:t>
          </a:r>
          <a:r>
            <a:rPr lang="en-US" dirty="0" smtClean="0"/>
            <a:t> </a:t>
          </a:r>
          <a:r>
            <a:rPr lang="en-US" dirty="0" err="1" smtClean="0"/>
            <a:t>jumlah</a:t>
          </a:r>
          <a:r>
            <a:rPr lang="en-US" dirty="0" smtClean="0"/>
            <a:t> process </a:t>
          </a:r>
          <a:r>
            <a:rPr lang="en-US" dirty="0" err="1" smtClean="0"/>
            <a:t>selesai</a:t>
          </a:r>
          <a:r>
            <a:rPr lang="en-US" dirty="0" smtClean="0"/>
            <a:t> </a:t>
          </a:r>
          <a:r>
            <a:rPr lang="en-US" dirty="0" err="1" smtClean="0"/>
            <a:t>terbanyak</a:t>
          </a:r>
          <a:r>
            <a:rPr lang="en-US" dirty="0" smtClean="0"/>
            <a:t>.</a:t>
          </a:r>
          <a:endParaRPr lang="en-US" dirty="0"/>
        </a:p>
      </dgm:t>
    </dgm:pt>
    <dgm:pt modelId="{322BECA2-AA86-4E51-A696-72A02B2D8C89}" type="parTrans" cxnId="{9AC1FD21-C043-4DBB-9593-CB084E5BACE1}">
      <dgm:prSet/>
      <dgm:spPr/>
      <dgm:t>
        <a:bodyPr/>
        <a:lstStyle/>
        <a:p>
          <a:endParaRPr lang="en-US"/>
        </a:p>
      </dgm:t>
    </dgm:pt>
    <dgm:pt modelId="{E49E6B4E-610C-49E9-B697-25EF438FB24F}" type="sibTrans" cxnId="{9AC1FD21-C043-4DBB-9593-CB084E5BACE1}">
      <dgm:prSet/>
      <dgm:spPr/>
      <dgm:t>
        <a:bodyPr/>
        <a:lstStyle/>
        <a:p>
          <a:endParaRPr lang="en-US"/>
        </a:p>
      </dgm:t>
    </dgm:pt>
    <dgm:pt modelId="{FD9ABA53-862D-4564-82E0-41D43D49C89D}">
      <dgm:prSet/>
      <dgm:spPr/>
      <dgm:t>
        <a:bodyPr/>
        <a:lstStyle/>
        <a:p>
          <a:pPr rtl="0"/>
          <a:r>
            <a:rPr lang="en-US" b="1" i="1" dirty="0" err="1" smtClean="0"/>
            <a:t>Prosesor</a:t>
          </a:r>
          <a:r>
            <a:rPr lang="en-US" b="1" i="1" dirty="0" smtClean="0"/>
            <a:t> utilization</a:t>
          </a:r>
          <a:r>
            <a:rPr lang="en-US" b="1" dirty="0" smtClean="0"/>
            <a:t> </a:t>
          </a:r>
          <a:r>
            <a:rPr lang="en-US" dirty="0" smtClean="0"/>
            <a:t>: </a:t>
          </a:r>
          <a:r>
            <a:rPr lang="en-US" dirty="0" err="1" smtClean="0"/>
            <a:t>berapa</a:t>
          </a:r>
          <a:r>
            <a:rPr lang="en-US" dirty="0" smtClean="0"/>
            <a:t> </a:t>
          </a:r>
          <a:r>
            <a:rPr lang="en-US" dirty="0" err="1" smtClean="0"/>
            <a:t>persen</a:t>
          </a:r>
          <a:r>
            <a:rPr lang="en-US" dirty="0" smtClean="0"/>
            <a:t> </a:t>
          </a:r>
          <a:r>
            <a:rPr lang="en-US" dirty="0" err="1" smtClean="0"/>
            <a:t>Prosesor</a:t>
          </a:r>
          <a:r>
            <a:rPr lang="en-US" dirty="0" smtClean="0"/>
            <a:t> </a:t>
          </a:r>
          <a:r>
            <a:rPr lang="en-US" dirty="0" err="1" smtClean="0"/>
            <a:t>sibuk</a:t>
          </a:r>
          <a:r>
            <a:rPr lang="en-US" dirty="0" smtClean="0"/>
            <a:t>. </a:t>
          </a:r>
          <a:r>
            <a:rPr lang="en-US" dirty="0" err="1" smtClean="0"/>
            <a:t>Carilah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yang </a:t>
          </a:r>
          <a:r>
            <a:rPr lang="en-US" dirty="0" err="1" smtClean="0"/>
            <a:t>membuat</a:t>
          </a:r>
          <a:r>
            <a:rPr lang="en-US" dirty="0" smtClean="0"/>
            <a:t> </a:t>
          </a:r>
          <a:r>
            <a:rPr lang="en-US" dirty="0" err="1" smtClean="0"/>
            <a:t>Prosesor</a:t>
          </a:r>
          <a:r>
            <a:rPr lang="en-US" dirty="0" smtClean="0"/>
            <a:t> </a:t>
          </a:r>
          <a:r>
            <a:rPr lang="en-US" dirty="0" err="1" smtClean="0"/>
            <a:t>sangat</a:t>
          </a:r>
          <a:r>
            <a:rPr lang="en-US" dirty="0" smtClean="0"/>
            <a:t> </a:t>
          </a:r>
          <a:r>
            <a:rPr lang="en-US" dirty="0" err="1" smtClean="0"/>
            <a:t>sibuk</a:t>
          </a:r>
          <a:r>
            <a:rPr lang="en-US" dirty="0" smtClean="0"/>
            <a:t>.</a:t>
          </a:r>
          <a:endParaRPr lang="en-US" dirty="0"/>
        </a:p>
      </dgm:t>
    </dgm:pt>
    <dgm:pt modelId="{1BA3460B-D5D2-4C25-9CF1-412199F60AC4}" type="parTrans" cxnId="{B5164C96-C866-4AC6-BA0D-EE3449FE506D}">
      <dgm:prSet/>
      <dgm:spPr/>
      <dgm:t>
        <a:bodyPr/>
        <a:lstStyle/>
        <a:p>
          <a:endParaRPr lang="en-US"/>
        </a:p>
      </dgm:t>
    </dgm:pt>
    <dgm:pt modelId="{1C6066B2-A4C7-477A-A411-89E21F0477E4}" type="sibTrans" cxnId="{B5164C96-C866-4AC6-BA0D-EE3449FE506D}">
      <dgm:prSet/>
      <dgm:spPr/>
      <dgm:t>
        <a:bodyPr/>
        <a:lstStyle/>
        <a:p>
          <a:endParaRPr lang="en-US"/>
        </a:p>
      </dgm:t>
    </dgm:pt>
    <dgm:pt modelId="{E3587D32-F45B-4BD4-80B4-407A67288F40}">
      <dgm:prSet/>
      <dgm:spPr/>
      <dgm:t>
        <a:bodyPr/>
        <a:lstStyle/>
        <a:p>
          <a:pPr rtl="0"/>
          <a:r>
            <a:rPr lang="en-US" b="1" i="1" dirty="0" smtClean="0"/>
            <a:t>Fairness</a:t>
          </a:r>
          <a:r>
            <a:rPr lang="en-US" i="1" dirty="0" smtClean="0"/>
            <a:t>,</a:t>
          </a:r>
          <a:r>
            <a:rPr lang="en-US" dirty="0" smtClean="0"/>
            <a:t> </a:t>
          </a:r>
          <a:r>
            <a:rPr lang="en-US" dirty="0" err="1" smtClean="0"/>
            <a:t>apakah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memberlakukan</a:t>
          </a:r>
          <a:r>
            <a:rPr lang="en-US" dirty="0" smtClean="0"/>
            <a:t> </a:t>
          </a:r>
          <a:r>
            <a:rPr lang="en-US" dirty="0" err="1" smtClean="0"/>
            <a:t>setiap</a:t>
          </a:r>
          <a:r>
            <a:rPr lang="en-US" dirty="0" smtClean="0"/>
            <a:t> process </a:t>
          </a:r>
          <a:r>
            <a:rPr lang="en-US" dirty="0" err="1" smtClean="0"/>
            <a:t>dengan</a:t>
          </a:r>
          <a:r>
            <a:rPr lang="en-US" dirty="0" smtClean="0"/>
            <a:t> ‘</a:t>
          </a:r>
          <a:r>
            <a:rPr lang="en-US" dirty="0" err="1" smtClean="0"/>
            <a:t>perhatian</a:t>
          </a:r>
          <a:r>
            <a:rPr lang="en-US" dirty="0" smtClean="0"/>
            <a:t>’ yang </a:t>
          </a:r>
          <a:r>
            <a:rPr lang="en-US" dirty="0" err="1" smtClean="0"/>
            <a:t>sama</a:t>
          </a:r>
          <a:r>
            <a:rPr lang="en-US" dirty="0" smtClean="0"/>
            <a:t>. </a:t>
          </a:r>
          <a:r>
            <a:rPr lang="en-US" dirty="0" err="1" smtClean="0"/>
            <a:t>Pilih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yang paling </a:t>
          </a:r>
          <a:r>
            <a:rPr lang="en-US" dirty="0" err="1" smtClean="0"/>
            <a:t>adil</a:t>
          </a:r>
          <a:r>
            <a:rPr lang="en-US" dirty="0" smtClean="0"/>
            <a:t>.</a:t>
          </a:r>
          <a:endParaRPr lang="en-US" dirty="0"/>
        </a:p>
      </dgm:t>
    </dgm:pt>
    <dgm:pt modelId="{29596346-082D-4286-B69F-A1226EA503C8}" type="parTrans" cxnId="{77D5DD1A-12D1-4CBB-85AE-AD87DA7DEFA3}">
      <dgm:prSet/>
      <dgm:spPr/>
      <dgm:t>
        <a:bodyPr/>
        <a:lstStyle/>
        <a:p>
          <a:endParaRPr lang="en-US"/>
        </a:p>
      </dgm:t>
    </dgm:pt>
    <dgm:pt modelId="{AAD17B58-A461-4A9D-8BE9-5C9054E56A07}" type="sibTrans" cxnId="{77D5DD1A-12D1-4CBB-85AE-AD87DA7DEFA3}">
      <dgm:prSet/>
      <dgm:spPr/>
      <dgm:t>
        <a:bodyPr/>
        <a:lstStyle/>
        <a:p>
          <a:endParaRPr lang="en-US"/>
        </a:p>
      </dgm:t>
    </dgm:pt>
    <dgm:pt modelId="{AF0713B1-03CD-41EC-A6B0-76397C31118C}">
      <dgm:prSet/>
      <dgm:spPr/>
      <dgm:t>
        <a:bodyPr/>
        <a:lstStyle/>
        <a:p>
          <a:pPr rtl="0"/>
          <a:r>
            <a:rPr lang="en-US" b="1" i="1" dirty="0" smtClean="0"/>
            <a:t>Enforcing priorities</a:t>
          </a:r>
          <a:r>
            <a:rPr lang="en-US" b="1" dirty="0" smtClean="0"/>
            <a:t> : </a:t>
          </a:r>
          <a:r>
            <a:rPr lang="en-US" dirty="0" err="1" smtClean="0"/>
            <a:t>jika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memberlakukan</a:t>
          </a:r>
          <a:r>
            <a:rPr lang="en-US" dirty="0" smtClean="0"/>
            <a:t> </a:t>
          </a:r>
          <a:r>
            <a:rPr lang="en-US" dirty="0" err="1" smtClean="0"/>
            <a:t>prioritas</a:t>
          </a:r>
          <a:r>
            <a:rPr lang="en-US" dirty="0" smtClean="0"/>
            <a:t>, </a:t>
          </a:r>
          <a:r>
            <a:rPr lang="en-US" dirty="0" err="1" smtClean="0"/>
            <a:t>apakah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</a:t>
          </a:r>
          <a:r>
            <a:rPr lang="en-US" dirty="0" err="1" smtClean="0"/>
            <a:t>mendukungnya</a:t>
          </a:r>
          <a:r>
            <a:rPr lang="en-US" dirty="0" smtClean="0"/>
            <a:t>.</a:t>
          </a:r>
          <a:endParaRPr lang="en-US" dirty="0"/>
        </a:p>
      </dgm:t>
    </dgm:pt>
    <dgm:pt modelId="{9B626DAD-26F0-40D4-9DC2-467CA1957AD5}" type="parTrans" cxnId="{31ACCEB8-2DE1-4B4F-A74B-DBA95CA8252F}">
      <dgm:prSet/>
      <dgm:spPr/>
      <dgm:t>
        <a:bodyPr/>
        <a:lstStyle/>
        <a:p>
          <a:endParaRPr lang="en-US"/>
        </a:p>
      </dgm:t>
    </dgm:pt>
    <dgm:pt modelId="{62BA8DB6-B8AF-4B6E-B4B3-E689C7B45F17}" type="sibTrans" cxnId="{31ACCEB8-2DE1-4B4F-A74B-DBA95CA8252F}">
      <dgm:prSet/>
      <dgm:spPr/>
      <dgm:t>
        <a:bodyPr/>
        <a:lstStyle/>
        <a:p>
          <a:endParaRPr lang="en-US"/>
        </a:p>
      </dgm:t>
    </dgm:pt>
    <dgm:pt modelId="{28E7E24C-F885-4EB7-8DF7-D0D226826232}">
      <dgm:prSet/>
      <dgm:spPr/>
      <dgm:t>
        <a:bodyPr/>
        <a:lstStyle/>
        <a:p>
          <a:pPr rtl="0"/>
          <a:r>
            <a:rPr lang="en-US" b="1" i="1" dirty="0" smtClean="0"/>
            <a:t>Balancing resources</a:t>
          </a:r>
          <a:r>
            <a:rPr lang="en-US" b="1" dirty="0" smtClean="0"/>
            <a:t> :</a:t>
          </a:r>
          <a:r>
            <a:rPr lang="en-US" dirty="0" smtClean="0"/>
            <a:t> </a:t>
          </a:r>
          <a:r>
            <a:rPr lang="en-US" dirty="0" err="1" smtClean="0"/>
            <a:t>apakah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</a:t>
          </a:r>
          <a:r>
            <a:rPr lang="en-US" dirty="0" err="1" smtClean="0"/>
            <a:t>memberikan</a:t>
          </a:r>
          <a:r>
            <a:rPr lang="en-US" dirty="0" smtClean="0"/>
            <a:t> resource </a:t>
          </a:r>
          <a:r>
            <a:rPr lang="en-US" dirty="0" err="1" smtClean="0"/>
            <a:t>pada</a:t>
          </a:r>
          <a:r>
            <a:rPr lang="en-US" dirty="0" smtClean="0"/>
            <a:t> process-process yang </a:t>
          </a:r>
          <a:r>
            <a:rPr lang="en-US" dirty="0" err="1" smtClean="0"/>
            <a:t>membutuhkan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seimbang</a:t>
          </a:r>
          <a:r>
            <a:rPr lang="en-US" dirty="0" smtClean="0"/>
            <a:t>.</a:t>
          </a:r>
          <a:endParaRPr lang="en-US" dirty="0"/>
        </a:p>
      </dgm:t>
    </dgm:pt>
    <dgm:pt modelId="{5064264B-F0C8-4FF9-9851-C12B736C2D50}" type="parTrans" cxnId="{020340B5-4447-4BB0-8B74-24CDA531471F}">
      <dgm:prSet/>
      <dgm:spPr/>
      <dgm:t>
        <a:bodyPr/>
        <a:lstStyle/>
        <a:p>
          <a:endParaRPr lang="en-US"/>
        </a:p>
      </dgm:t>
    </dgm:pt>
    <dgm:pt modelId="{3FF96A59-D33C-4BFA-A028-BD53EEC3EB78}" type="sibTrans" cxnId="{020340B5-4447-4BB0-8B74-24CDA531471F}">
      <dgm:prSet/>
      <dgm:spPr/>
      <dgm:t>
        <a:bodyPr/>
        <a:lstStyle/>
        <a:p>
          <a:endParaRPr lang="en-US"/>
        </a:p>
      </dgm:t>
    </dgm:pt>
    <dgm:pt modelId="{5CC25A03-DA61-4C67-B64F-6FA3FEF48B91}" type="pres">
      <dgm:prSet presAssocID="{98BAD5BE-1B52-40BC-BAC2-E159755BD3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7986DC-43DE-4DBC-8B34-4C77464E1F81}" type="pres">
      <dgm:prSet presAssocID="{DFF7C3AC-930B-43AB-9E5B-77A410569705}" presName="parentText" presStyleLbl="node1" presStyleIdx="0" presStyleCnt="5" custLinFactY="-4037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60B7D-3AE8-4991-B79B-413A1FFD672D}" type="pres">
      <dgm:prSet presAssocID="{E49E6B4E-610C-49E9-B697-25EF438FB24F}" presName="spacer" presStyleCnt="0"/>
      <dgm:spPr/>
      <dgm:t>
        <a:bodyPr/>
        <a:lstStyle/>
        <a:p>
          <a:endParaRPr lang="en-US"/>
        </a:p>
      </dgm:t>
    </dgm:pt>
    <dgm:pt modelId="{1B7C575E-5C9D-424E-9683-887A0171D7AA}" type="pres">
      <dgm:prSet presAssocID="{FD9ABA53-862D-4564-82E0-41D43D49C89D}" presName="parentText" presStyleLbl="node1" presStyleIdx="1" presStyleCnt="5" custLinFactY="-1240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6D07C-F28F-4D7B-90A8-CB9F907C1C1E}" type="pres">
      <dgm:prSet presAssocID="{1C6066B2-A4C7-477A-A411-89E21F0477E4}" presName="spacer" presStyleCnt="0"/>
      <dgm:spPr/>
      <dgm:t>
        <a:bodyPr/>
        <a:lstStyle/>
        <a:p>
          <a:endParaRPr lang="en-US"/>
        </a:p>
      </dgm:t>
    </dgm:pt>
    <dgm:pt modelId="{E1C047C9-5C96-40B5-9BB7-627D6EE198F5}" type="pres">
      <dgm:prSet presAssocID="{E3587D32-F45B-4BD4-80B4-407A67288F4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4D0A6-70E4-4139-9782-A0829EB45CA9}" type="pres">
      <dgm:prSet presAssocID="{AAD17B58-A461-4A9D-8BE9-5C9054E56A07}" presName="spacer" presStyleCnt="0"/>
      <dgm:spPr/>
      <dgm:t>
        <a:bodyPr/>
        <a:lstStyle/>
        <a:p>
          <a:endParaRPr lang="en-US"/>
        </a:p>
      </dgm:t>
    </dgm:pt>
    <dgm:pt modelId="{292A2426-CE99-4D21-A8B0-C1586D3A8F41}" type="pres">
      <dgm:prSet presAssocID="{AF0713B1-03CD-41EC-A6B0-76397C31118C}" presName="parentText" presStyleLbl="node1" presStyleIdx="3" presStyleCnt="5" custLinFactY="653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EAA95-3BA0-4FA5-9322-429BDA854EF3}" type="pres">
      <dgm:prSet presAssocID="{62BA8DB6-B8AF-4B6E-B4B3-E689C7B45F17}" presName="spacer" presStyleCnt="0"/>
      <dgm:spPr/>
      <dgm:t>
        <a:bodyPr/>
        <a:lstStyle/>
        <a:p>
          <a:endParaRPr lang="en-US"/>
        </a:p>
      </dgm:t>
    </dgm:pt>
    <dgm:pt modelId="{1AABFC07-8404-4108-BBB1-B620EA94150C}" type="pres">
      <dgm:prSet presAssocID="{28E7E24C-F885-4EB7-8DF7-D0D226826232}" presName="parentText" presStyleLbl="node1" presStyleIdx="4" presStyleCnt="5" custLinFactY="2464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D5DD1A-12D1-4CBB-85AE-AD87DA7DEFA3}" srcId="{98BAD5BE-1B52-40BC-BAC2-E159755BD3DF}" destId="{E3587D32-F45B-4BD4-80B4-407A67288F40}" srcOrd="2" destOrd="0" parTransId="{29596346-082D-4286-B69F-A1226EA503C8}" sibTransId="{AAD17B58-A461-4A9D-8BE9-5C9054E56A07}"/>
    <dgm:cxn modelId="{AC2AA3D9-10E2-49FB-A9C8-929D72EF2F70}" type="presOf" srcId="{DFF7C3AC-930B-43AB-9E5B-77A410569705}" destId="{F27986DC-43DE-4DBC-8B34-4C77464E1F81}" srcOrd="0" destOrd="0" presId="urn:microsoft.com/office/officeart/2005/8/layout/vList2"/>
    <dgm:cxn modelId="{2E968647-171B-4F13-80C1-EB34015C8A7F}" type="presOf" srcId="{28E7E24C-F885-4EB7-8DF7-D0D226826232}" destId="{1AABFC07-8404-4108-BBB1-B620EA94150C}" srcOrd="0" destOrd="0" presId="urn:microsoft.com/office/officeart/2005/8/layout/vList2"/>
    <dgm:cxn modelId="{B5164C96-C866-4AC6-BA0D-EE3449FE506D}" srcId="{98BAD5BE-1B52-40BC-BAC2-E159755BD3DF}" destId="{FD9ABA53-862D-4564-82E0-41D43D49C89D}" srcOrd="1" destOrd="0" parTransId="{1BA3460B-D5D2-4C25-9CF1-412199F60AC4}" sibTransId="{1C6066B2-A4C7-477A-A411-89E21F0477E4}"/>
    <dgm:cxn modelId="{6DE29C6E-B5CB-487D-90F2-9E47780E31C5}" type="presOf" srcId="{98BAD5BE-1B52-40BC-BAC2-E159755BD3DF}" destId="{5CC25A03-DA61-4C67-B64F-6FA3FEF48B91}" srcOrd="0" destOrd="0" presId="urn:microsoft.com/office/officeart/2005/8/layout/vList2"/>
    <dgm:cxn modelId="{C75277EF-B9DE-4CE8-A1EA-54BAA9E60B71}" type="presOf" srcId="{FD9ABA53-862D-4564-82E0-41D43D49C89D}" destId="{1B7C575E-5C9D-424E-9683-887A0171D7AA}" srcOrd="0" destOrd="0" presId="urn:microsoft.com/office/officeart/2005/8/layout/vList2"/>
    <dgm:cxn modelId="{889FA16D-D075-41FD-BBF6-E7CBE2CC66CD}" type="presOf" srcId="{E3587D32-F45B-4BD4-80B4-407A67288F40}" destId="{E1C047C9-5C96-40B5-9BB7-627D6EE198F5}" srcOrd="0" destOrd="0" presId="urn:microsoft.com/office/officeart/2005/8/layout/vList2"/>
    <dgm:cxn modelId="{31ACCEB8-2DE1-4B4F-A74B-DBA95CA8252F}" srcId="{98BAD5BE-1B52-40BC-BAC2-E159755BD3DF}" destId="{AF0713B1-03CD-41EC-A6B0-76397C31118C}" srcOrd="3" destOrd="0" parTransId="{9B626DAD-26F0-40D4-9DC2-467CA1957AD5}" sibTransId="{62BA8DB6-B8AF-4B6E-B4B3-E689C7B45F17}"/>
    <dgm:cxn modelId="{9AC1FD21-C043-4DBB-9593-CB084E5BACE1}" srcId="{98BAD5BE-1B52-40BC-BAC2-E159755BD3DF}" destId="{DFF7C3AC-930B-43AB-9E5B-77A410569705}" srcOrd="0" destOrd="0" parTransId="{322BECA2-AA86-4E51-A696-72A02B2D8C89}" sibTransId="{E49E6B4E-610C-49E9-B697-25EF438FB24F}"/>
    <dgm:cxn modelId="{020340B5-4447-4BB0-8B74-24CDA531471F}" srcId="{98BAD5BE-1B52-40BC-BAC2-E159755BD3DF}" destId="{28E7E24C-F885-4EB7-8DF7-D0D226826232}" srcOrd="4" destOrd="0" parTransId="{5064264B-F0C8-4FF9-9851-C12B736C2D50}" sibTransId="{3FF96A59-D33C-4BFA-A028-BD53EEC3EB78}"/>
    <dgm:cxn modelId="{2DE8B4F5-1DDA-41D7-96C1-DDE1DD55B7E4}" type="presOf" srcId="{AF0713B1-03CD-41EC-A6B0-76397C31118C}" destId="{292A2426-CE99-4D21-A8B0-C1586D3A8F41}" srcOrd="0" destOrd="0" presId="urn:microsoft.com/office/officeart/2005/8/layout/vList2"/>
    <dgm:cxn modelId="{1D619703-E548-4924-BA43-D817E8A83248}" type="presParOf" srcId="{5CC25A03-DA61-4C67-B64F-6FA3FEF48B91}" destId="{F27986DC-43DE-4DBC-8B34-4C77464E1F81}" srcOrd="0" destOrd="0" presId="urn:microsoft.com/office/officeart/2005/8/layout/vList2"/>
    <dgm:cxn modelId="{C1210A9D-6499-4516-9E45-92C226FA708E}" type="presParOf" srcId="{5CC25A03-DA61-4C67-B64F-6FA3FEF48B91}" destId="{44960B7D-3AE8-4991-B79B-413A1FFD672D}" srcOrd="1" destOrd="0" presId="urn:microsoft.com/office/officeart/2005/8/layout/vList2"/>
    <dgm:cxn modelId="{ED1851F9-781A-4253-AFE4-79F8281A26B4}" type="presParOf" srcId="{5CC25A03-DA61-4C67-B64F-6FA3FEF48B91}" destId="{1B7C575E-5C9D-424E-9683-887A0171D7AA}" srcOrd="2" destOrd="0" presId="urn:microsoft.com/office/officeart/2005/8/layout/vList2"/>
    <dgm:cxn modelId="{7D5A1336-7667-42EF-A341-BE51979488A7}" type="presParOf" srcId="{5CC25A03-DA61-4C67-B64F-6FA3FEF48B91}" destId="{A4A6D07C-F28F-4D7B-90A8-CB9F907C1C1E}" srcOrd="3" destOrd="0" presId="urn:microsoft.com/office/officeart/2005/8/layout/vList2"/>
    <dgm:cxn modelId="{2669D524-3E5B-49FD-A66E-18156D8E15BF}" type="presParOf" srcId="{5CC25A03-DA61-4C67-B64F-6FA3FEF48B91}" destId="{E1C047C9-5C96-40B5-9BB7-627D6EE198F5}" srcOrd="4" destOrd="0" presId="urn:microsoft.com/office/officeart/2005/8/layout/vList2"/>
    <dgm:cxn modelId="{DA770846-9781-4067-8E62-89E021C206EF}" type="presParOf" srcId="{5CC25A03-DA61-4C67-B64F-6FA3FEF48B91}" destId="{3874D0A6-70E4-4139-9782-A0829EB45CA9}" srcOrd="5" destOrd="0" presId="urn:microsoft.com/office/officeart/2005/8/layout/vList2"/>
    <dgm:cxn modelId="{F62DCB26-A288-4B44-A4B6-60EFA3B18B1E}" type="presParOf" srcId="{5CC25A03-DA61-4C67-B64F-6FA3FEF48B91}" destId="{292A2426-CE99-4D21-A8B0-C1586D3A8F41}" srcOrd="6" destOrd="0" presId="urn:microsoft.com/office/officeart/2005/8/layout/vList2"/>
    <dgm:cxn modelId="{02E003F8-16B8-4448-BDD2-3A3D4BDDA1D6}" type="presParOf" srcId="{5CC25A03-DA61-4C67-B64F-6FA3FEF48B91}" destId="{15EEAA95-3BA0-4FA5-9322-429BDA854EF3}" srcOrd="7" destOrd="0" presId="urn:microsoft.com/office/officeart/2005/8/layout/vList2"/>
    <dgm:cxn modelId="{2E8D2555-A5CD-4C6E-80A6-6B1FCC17F62E}" type="presParOf" srcId="{5CC25A03-DA61-4C67-B64F-6FA3FEF48B91}" destId="{1AABFC07-8404-4108-BBB1-B620EA94150C}" srcOrd="8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151F5-51EA-4CB5-AFAA-E7B76A7B8091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412D2-A866-4DB4-BF4A-5EDBEE35E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12D2-A866-4DB4-BF4A-5EDBEE35E7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12D2-A866-4DB4-BF4A-5EDBEE35E7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12D2-A866-4DB4-BF4A-5EDBEE35E7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12D2-A866-4DB4-BF4A-5EDBEE35E7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AAFB-7F23-416B-A080-4242705E85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AAFB-7F23-416B-A080-4242705E85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12D2-A866-4DB4-BF4A-5EDBEE35E7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58ED66-2651-4470-BABD-B95A4765DB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12D2-A866-4DB4-BF4A-5EDBEE35E76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Sistem Operasi/Endro Ariyanto/29122007  </a:t>
            </a:r>
            <a:r>
              <a:rPr lang="en-US" i="0"/>
              <a:t>#</a:t>
            </a:r>
            <a:fld id="{F367AF1D-BCF8-4EEE-86F8-B9B528E79823}" type="slidenum">
              <a:rPr lang="en-GB" i="0"/>
              <a:pPr>
                <a:defRPr/>
              </a:pPr>
              <a:t>‹#›</a:t>
            </a:fld>
            <a:endParaRPr lang="en-GB" i="0"/>
          </a:p>
        </p:txBody>
      </p:sp>
    </p:spTree>
  </p:cSld>
  <p:clrMapOvr>
    <a:masterClrMapping/>
  </p:clrMapOvr>
  <p:transition spd="slow"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66800" y="381000"/>
            <a:ext cx="76200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Sistem Operasi/Endro Ariyanto/29122007  </a:t>
            </a:r>
            <a:r>
              <a:rPr lang="en-US" i="0"/>
              <a:t>#</a:t>
            </a:r>
            <a:fld id="{B972F2E3-D523-4E06-98F9-99EA7A43BD52}" type="slidenum">
              <a:rPr lang="en-GB" i="0"/>
              <a:pPr>
                <a:defRPr/>
              </a:pPr>
              <a:t>‹#›</a:t>
            </a:fld>
            <a:endParaRPr lang="en-GB" i="0"/>
          </a:p>
        </p:txBody>
      </p:sp>
    </p:spTree>
  </p:cSld>
  <p:clrMapOvr>
    <a:masterClrMapping/>
  </p:clrMapOvr>
  <p:transition spd="slow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6057F3-3443-4CC4-9DE5-E515AB80E02A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4DB57A-57B4-441C-A783-B95F65EE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Penjadualan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Fair Share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81576" y="1600200"/>
            <a:ext cx="6618847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Stallings, William. 2005. </a:t>
            </a:r>
            <a:r>
              <a:rPr lang="en-US" i="1" dirty="0" smtClean="0"/>
              <a:t>Operating System: Internal and Design Principles</a:t>
            </a:r>
            <a:r>
              <a:rPr lang="en-US" dirty="0" smtClean="0"/>
              <a:t>. Fifth edition. Prentice Hall</a:t>
            </a:r>
          </a:p>
          <a:p>
            <a:r>
              <a:rPr lang="en-US" dirty="0" smtClean="0"/>
              <a:t>Web:</a:t>
            </a:r>
          </a:p>
          <a:p>
            <a:pPr lvl="1"/>
            <a:r>
              <a:rPr lang="en-US" sz="2000" dirty="0" smtClean="0">
                <a:hlinkClick r:id="rId3" invalidUrl="ftp://ftp.prenhall.com/pub/esm/computer science.s41/stallings/slides/OS5e-PPT-Slides/"/>
              </a:rPr>
              <a:t>ftp://ftp.prenhall.com/pub/esm/computer science.s41/</a:t>
            </a:r>
            <a:r>
              <a:rPr lang="en-US" sz="2000" dirty="0" err="1" smtClean="0">
                <a:hlinkClick r:id="rId3" invalidUrl="ftp://ftp.prenhall.com/pub/esm/computer science.s41/stallings/slides/OS5e-PPT-Slides/"/>
              </a:rPr>
              <a:t>stallings</a:t>
            </a:r>
            <a:r>
              <a:rPr lang="en-US" sz="2000" dirty="0" smtClean="0">
                <a:hlinkClick r:id="rId3" invalidUrl="ftp://ftp.prenhall.com/pub/esm/computer science.s41/stallings/slides/OS5e-PPT-Slides/"/>
              </a:rPr>
              <a:t>/slides/OS5e-PPT-Slides/</a:t>
            </a:r>
            <a:endParaRPr lang="en-US" sz="2000" dirty="0" smtClean="0"/>
          </a:p>
          <a:p>
            <a:pPr lvl="1"/>
            <a:r>
              <a:rPr lang="en-US" sz="2000" dirty="0" smtClean="0"/>
              <a:t>http://www.stttelkom.ac.id/staf/end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Penjadualan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66900"/>
            <a:ext cx="8305800" cy="453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Memilih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penjadualan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yang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baik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/>
            </a:r>
            <a:b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</a:b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dari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sudut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pandang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pengguna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Memilih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penjadualan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yang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baik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/>
            </a:r>
            <a:b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</a:b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dari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sudut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pandang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sistem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endParaRPr lang="en-US" dirty="0"/>
          </a:p>
        </p:txBody>
      </p:sp>
      <p:pic>
        <p:nvPicPr>
          <p:cNvPr id="4" name="Picture 1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37322" y="1600200"/>
            <a:ext cx="4307356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Penjadualan </a:t>
            </a:r>
            <a:r>
              <a:rPr lang="en-US" i="1" smtClean="0"/>
              <a:t>Fair-Share </a:t>
            </a:r>
            <a:r>
              <a:rPr lang="en-US" sz="3200" i="1" smtClean="0"/>
              <a:t>(1)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Diterapkan pada sistem multiuser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Aplikasi user terdiri dari banyak proses (thread)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User hanya melihat performansi dari aplikasi, bukan bagaimana proses dieksekusi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Perlu adanya penjadualan berdasarkan kelompok proses (fair-share scheduling)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Penjadualan dibuat berdasarkan prioritas: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Prioritas proses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Lama waktu proses menggunakan prosesor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Lama waktu group menggunakan prosesor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Semakin besar angka prioritasnya, maka prioritas proses/group semakin rendah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Penjadualan </a:t>
            </a:r>
            <a:r>
              <a:rPr lang="en-US" i="1" smtClean="0"/>
              <a:t>Fair-Share </a:t>
            </a:r>
            <a:r>
              <a:rPr lang="en-US" sz="3200" i="1" smtClean="0"/>
              <a:t>(2)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00200"/>
            <a:ext cx="7772400" cy="4876800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000" dirty="0" err="1" smtClean="0"/>
              <a:t>CPU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 = </a:t>
            </a:r>
            <a:r>
              <a:rPr lang="en-US" sz="2000" dirty="0" err="1" smtClean="0"/>
              <a:t>Utilisasi</a:t>
            </a:r>
            <a:r>
              <a:rPr lang="en-US" sz="2000" dirty="0" smtClean="0"/>
              <a:t> </a:t>
            </a:r>
            <a:r>
              <a:rPr lang="en-US" sz="2000" dirty="0" err="1" smtClean="0"/>
              <a:t>prosesor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j </a:t>
            </a:r>
            <a:r>
              <a:rPr lang="en-US" sz="2000" dirty="0" err="1" smtClean="0"/>
              <a:t>pada</a:t>
            </a:r>
            <a:r>
              <a:rPr lang="en-US" sz="2000" dirty="0" smtClean="0"/>
              <a:t> interval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eaLnBrk="1" hangingPunct="1"/>
            <a:r>
              <a:rPr lang="en-US" sz="2000" dirty="0" err="1" smtClean="0"/>
              <a:t>GCPU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 = </a:t>
            </a:r>
            <a:r>
              <a:rPr lang="en-US" sz="2000" dirty="0" err="1" smtClean="0"/>
              <a:t>Utilisasi</a:t>
            </a:r>
            <a:r>
              <a:rPr lang="en-US" sz="2000" dirty="0" smtClean="0"/>
              <a:t> </a:t>
            </a:r>
            <a:r>
              <a:rPr lang="en-US" sz="2000" dirty="0" err="1" smtClean="0"/>
              <a:t>prosesor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grup</a:t>
            </a:r>
            <a:r>
              <a:rPr lang="en-US" sz="2000" dirty="0" smtClean="0"/>
              <a:t> k </a:t>
            </a:r>
            <a:r>
              <a:rPr lang="en-US" sz="2000" dirty="0" err="1" smtClean="0"/>
              <a:t>pada</a:t>
            </a:r>
            <a:r>
              <a:rPr lang="en-US" sz="2000" dirty="0" smtClean="0"/>
              <a:t> interval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W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</a:t>
            </a:r>
            <a:r>
              <a:rPr lang="en-US" sz="2000" dirty="0" err="1" smtClean="0"/>
              <a:t>bobot</a:t>
            </a:r>
            <a:r>
              <a:rPr lang="en-US" sz="2000" dirty="0" smtClean="0"/>
              <a:t> </a:t>
            </a:r>
            <a:r>
              <a:rPr lang="en-US" sz="2000" dirty="0" err="1" smtClean="0"/>
              <a:t>grup</a:t>
            </a:r>
            <a:r>
              <a:rPr lang="en-US" sz="2000" dirty="0" smtClean="0"/>
              <a:t> k, 0 &lt; W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 1 </a:t>
            </a:r>
            <a:r>
              <a:rPr lang="en-US" sz="2000" dirty="0" err="1" smtClean="0">
                <a:sym typeface="Symbol" pitchFamily="18" charset="2"/>
              </a:rPr>
              <a:t>dan</a:t>
            </a:r>
            <a:r>
              <a:rPr lang="en-US" sz="2000" dirty="0" smtClean="0">
                <a:sym typeface="Symbol" pitchFamily="18" charset="2"/>
              </a:rPr>
              <a:t> W</a:t>
            </a:r>
            <a:r>
              <a:rPr lang="en-US" sz="2000" baseline="-25000" dirty="0" smtClean="0">
                <a:sym typeface="Symbol" pitchFamily="18" charset="2"/>
              </a:rPr>
              <a:t>k</a:t>
            </a:r>
            <a:r>
              <a:rPr lang="en-US" sz="2000" dirty="0" smtClean="0">
                <a:sym typeface="Symbol" pitchFamily="18" charset="2"/>
              </a:rPr>
              <a:t> = 1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057400" y="1676400"/>
          <a:ext cx="5105400" cy="2830513"/>
        </p:xfrm>
        <a:graphic>
          <a:graphicData uri="http://schemas.openxmlformats.org/presentationml/2006/ole">
            <p:oleObj spid="_x0000_s2050" name="Equation" r:id="rId4" imgW="2336760" imgH="129528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3163" y="228600"/>
            <a:ext cx="5100637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Selesaikan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FCFS</a:t>
            </a:r>
          </a:p>
          <a:p>
            <a:pPr lvl="1"/>
            <a:r>
              <a:rPr lang="en-US" dirty="0" smtClean="0"/>
              <a:t>SRT</a:t>
            </a:r>
          </a:p>
          <a:p>
            <a:pPr lvl="1"/>
            <a:r>
              <a:rPr lang="en-US" dirty="0" smtClean="0"/>
              <a:t>SPN</a:t>
            </a:r>
          </a:p>
          <a:p>
            <a:pPr lvl="1"/>
            <a:r>
              <a:rPr lang="en-US" dirty="0" smtClean="0"/>
              <a:t>RR q=2</a:t>
            </a:r>
          </a:p>
          <a:p>
            <a:pPr lvl="1"/>
            <a:r>
              <a:rPr lang="en-US" dirty="0" smtClean="0"/>
              <a:t>FB q=2^i</a:t>
            </a:r>
          </a:p>
          <a:p>
            <a:pPr lvl="1"/>
            <a:r>
              <a:rPr lang="en-US" dirty="0" smtClean="0"/>
              <a:t>HRRN</a:t>
            </a:r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tabelnya</a:t>
            </a:r>
            <a:endParaRPr lang="en-US" dirty="0" smtClean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paling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286000"/>
            <a:ext cx="4105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</TotalTime>
  <Words>391</Words>
  <Application>Microsoft Office PowerPoint</Application>
  <PresentationFormat>On-screen Show (4:3)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Oriel</vt:lpstr>
      <vt:lpstr>Equation</vt:lpstr>
      <vt:lpstr>Analisa Kasus Penjadualan Proses</vt:lpstr>
      <vt:lpstr>Karakteristik Algoritma Penjadualan</vt:lpstr>
      <vt:lpstr>Memilih penjadualan yang baik  dari sudut pandang pengguna</vt:lpstr>
      <vt:lpstr>Memilih penjadualan yang baik  dari sudut pandang sistem</vt:lpstr>
      <vt:lpstr>Analisa, dan Berikan Kesimpulan</vt:lpstr>
      <vt:lpstr>Penjadualan Fair-Share (1)</vt:lpstr>
      <vt:lpstr>Penjadualan Fair-Share (2)</vt:lpstr>
      <vt:lpstr>Slide 8</vt:lpstr>
      <vt:lpstr>Kerjakan Soal Di bawah ini</vt:lpstr>
      <vt:lpstr>Jelaskan Bagaimana cara kerja algoritma Fair Share dibawah ini</vt:lpstr>
      <vt:lpstr>Referensi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Kasus Penjadualan Proses</dc:title>
  <dc:creator>Valued Acer Customer</dc:creator>
  <cp:lastModifiedBy>Valued Acer Customer</cp:lastModifiedBy>
  <cp:revision>5</cp:revision>
  <dcterms:created xsi:type="dcterms:W3CDTF">2012-11-27T09:51:38Z</dcterms:created>
  <dcterms:modified xsi:type="dcterms:W3CDTF">2012-11-27T11:10:25Z</dcterms:modified>
</cp:coreProperties>
</file>