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DD07-B144-4A92-870D-62B91B749BAD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B51C-F1A1-404C-9A42-9DBBA678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Jenis</a:t>
            </a:r>
            <a:r>
              <a:rPr lang="en-US" dirty="0" smtClean="0"/>
              <a:t>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Signal (Monitor Hoare)</a:t>
            </a:r>
          </a:p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Notify (Monitor Lampson-</a:t>
            </a:r>
            <a:r>
              <a:rPr lang="en-US" dirty="0" err="1" smtClean="0"/>
              <a:t>Redell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Broadcast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Signal (Monitor Hoare)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Monitor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monitor.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 smtClean="0"/>
              <a:t>lokal</a:t>
            </a:r>
            <a:endParaRPr lang="en-US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monitor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monitor.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monitor(proses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giliran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semaphore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monitor.</a:t>
            </a:r>
          </a:p>
        </p:txBody>
      </p:sp>
    </p:spTree>
    <p:extLst>
      <p:ext uri="{BB962C8B-B14F-4D97-AF65-F5344CB8AC3E}">
        <p14:creationId xmlns:p14="http://schemas.microsoft.com/office/powerpoint/2010/main" val="34524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Notify (Monitor Lampson-</a:t>
            </a:r>
            <a:r>
              <a:rPr lang="en-US" dirty="0" err="1" smtClean="0"/>
              <a:t>Redell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Monitor </a:t>
            </a:r>
            <a:r>
              <a:rPr lang="en-US" dirty="0" err="1"/>
              <a:t>dengan</a:t>
            </a:r>
            <a:r>
              <a:rPr lang="en-US" dirty="0"/>
              <a:t> Notify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smtClean="0"/>
              <a:t>monitor.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cnotify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: not empty, not full, </a:t>
            </a:r>
            <a:r>
              <a:rPr lang="en-US" dirty="0" err="1"/>
              <a:t>dll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monitor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sibuk</a:t>
            </a:r>
            <a:r>
              <a:rPr lang="en-US" dirty="0" smtClean="0"/>
              <a:t>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status </a:t>
            </a:r>
            <a:r>
              <a:rPr lang="en-US" dirty="0" smtClean="0"/>
              <a:t>monitor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(looping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196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</a:t>
            </a:r>
            <a:r>
              <a:rPr lang="en-US" dirty="0" err="1" smtClean="0"/>
              <a:t>Dengan</a:t>
            </a:r>
            <a:r>
              <a:rPr lang="en-US" dirty="0" smtClean="0"/>
              <a:t>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 </a:t>
            </a:r>
            <a:r>
              <a:rPr lang="en-US" dirty="0" err="1"/>
              <a:t>dengan</a:t>
            </a:r>
            <a:r>
              <a:rPr lang="en-US" dirty="0"/>
              <a:t> Broadcast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monitor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Monitor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Notify.</a:t>
            </a:r>
          </a:p>
          <a:p>
            <a:r>
              <a:rPr lang="en-US" dirty="0" err="1" smtClean="0"/>
              <a:t>Cbroadcast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proses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broadcast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seluruh</a:t>
            </a:r>
            <a:r>
              <a:rPr lang="en-US" dirty="0"/>
              <a:t> proses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ready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x.</a:t>
            </a:r>
          </a:p>
        </p:txBody>
      </p:sp>
    </p:spTree>
    <p:extLst>
      <p:ext uri="{BB962C8B-B14F-4D97-AF65-F5344CB8AC3E}">
        <p14:creationId xmlns:p14="http://schemas.microsoft.com/office/powerpoint/2010/main" val="39357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Monitor 3</vt:lpstr>
      <vt:lpstr>3 Jenis Monitor</vt:lpstr>
      <vt:lpstr>Monitor Dengan Signal (Monitor Hoare)</vt:lpstr>
      <vt:lpstr>Monitor Dengan Notify (Monitor Lampson-Redell)</vt:lpstr>
      <vt:lpstr>Monitor Dengan Broadcast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3</dc:title>
  <dc:creator>dzaky</dc:creator>
  <cp:lastModifiedBy>dzaky</cp:lastModifiedBy>
  <cp:revision>2</cp:revision>
  <dcterms:created xsi:type="dcterms:W3CDTF">2017-03-10T03:32:35Z</dcterms:created>
  <dcterms:modified xsi:type="dcterms:W3CDTF">2017-03-10T03:52:38Z</dcterms:modified>
</cp:coreProperties>
</file>