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1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99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8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7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7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4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5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208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5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36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18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E622-EA7D-4FE4-8B37-CA26EAAB6E08}" type="datetimeFigureOut">
              <a:rPr lang="id-ID" smtClean="0"/>
              <a:t>03/04/2017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0BD1-49E1-420F-9982-108236FCBA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94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Networking Basic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Linux with VirtualBox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454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Konfigurasi Host Only di OS HOST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91" y="1241656"/>
            <a:ext cx="79533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Konfigurasi Pengaturan Perangkat Jaringan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691606"/>
            <a:ext cx="6534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Perintah Dasar 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Ifconfig –a</a:t>
            </a:r>
          </a:p>
          <a:p>
            <a:r>
              <a:rPr lang="id-ID" dirty="0" smtClean="0"/>
              <a:t>/etc/network/interfaces</a:t>
            </a:r>
          </a:p>
          <a:p>
            <a:r>
              <a:rPr lang="id-ID" dirty="0" smtClean="0"/>
              <a:t>/etc/init.d/networking restart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32" y="3839369"/>
            <a:ext cx="6486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0869"/>
            <a:ext cx="6448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82"/>
            <a:ext cx="5810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Networking Basic</vt:lpstr>
      <vt:lpstr>Konfigurasi Host Only di OS HOST </vt:lpstr>
      <vt:lpstr>Konfigurasi Pengaturan Perangkat Jaringan</vt:lpstr>
      <vt:lpstr>Perintah Dasar Jaringan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Fatih</dc:creator>
  <cp:lastModifiedBy>Fatih</cp:lastModifiedBy>
  <cp:revision>3</cp:revision>
  <dcterms:created xsi:type="dcterms:W3CDTF">2017-04-03T15:12:41Z</dcterms:created>
  <dcterms:modified xsi:type="dcterms:W3CDTF">2017-04-04T03:51:03Z</dcterms:modified>
</cp:coreProperties>
</file>