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9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0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8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3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0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5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10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3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CD92-9E46-4AA4-9EDC-0DC1F3F3B5A4}" type="datetimeFigureOut">
              <a:rPr lang="id-ID" smtClean="0"/>
              <a:t>25/04/2017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0649-19ED-491C-85D5-342071ACE0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7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Quiz Assesment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2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Manajemen Memori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 yang dimaksud dengan Paging dan Segmentation dalam </a:t>
            </a:r>
            <a:r>
              <a:rPr lang="id-ID" smtClean="0"/>
              <a:t>Manajemen Memori?</a:t>
            </a:r>
            <a:endParaRPr lang="id-ID" dirty="0" smtClean="0"/>
          </a:p>
          <a:p>
            <a:r>
              <a:rPr lang="id-ID" dirty="0" smtClean="0"/>
              <a:t>Apa itu Virtual Memory?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5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Manajemen Disk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Diketahui sebuah antrian proses disk sebagai berikut</a:t>
            </a:r>
          </a:p>
          <a:p>
            <a:pPr lvl="1"/>
            <a:r>
              <a:rPr lang="id-ID" dirty="0" smtClean="0"/>
              <a:t>Antrian: 73, 25, 140, 64, 12, 55, 188, 123, 30, dan 92  </a:t>
            </a:r>
          </a:p>
          <a:p>
            <a:pPr lvl="1"/>
            <a:r>
              <a:rPr lang="id-ID" dirty="0" smtClean="0"/>
              <a:t>Headstatus pada track: 55</a:t>
            </a:r>
          </a:p>
          <a:p>
            <a:pPr lvl="1"/>
            <a:r>
              <a:rPr lang="id-ID" dirty="0" smtClean="0"/>
              <a:t>Lakukan penjadwalan disk dengan :</a:t>
            </a:r>
          </a:p>
          <a:p>
            <a:pPr lvl="2"/>
            <a:r>
              <a:rPr lang="id-ID" dirty="0" smtClean="0"/>
              <a:t>SSTF</a:t>
            </a:r>
          </a:p>
          <a:p>
            <a:pPr lvl="2"/>
            <a:r>
              <a:rPr lang="id-ID" dirty="0" smtClean="0"/>
              <a:t>C-SCAN</a:t>
            </a:r>
          </a:p>
          <a:p>
            <a:pPr lvl="1"/>
            <a:r>
              <a:rPr lang="id-ID" dirty="0" smtClean="0"/>
              <a:t>Hitung mana Turn around Time yang lebih efektif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4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Manajemen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 di Internet </a:t>
            </a:r>
          </a:p>
          <a:p>
            <a:pPr lvl="1"/>
            <a:r>
              <a:rPr lang="id-ID" dirty="0" smtClean="0"/>
              <a:t>Macam-macam Sistem Operasi beserta jenis File System-nya</a:t>
            </a:r>
          </a:p>
          <a:p>
            <a:pPr lvl="1"/>
            <a:r>
              <a:rPr lang="id-ID" dirty="0" smtClean="0"/>
              <a:t>Penegergtian Metode akses/Organisasi File:</a:t>
            </a:r>
          </a:p>
          <a:p>
            <a:pPr lvl="2"/>
            <a:r>
              <a:rPr lang="id-ID" dirty="0" smtClean="0"/>
              <a:t>Sequential File</a:t>
            </a:r>
          </a:p>
          <a:p>
            <a:pPr lvl="2"/>
            <a:r>
              <a:rPr lang="id-ID" dirty="0" smtClean="0"/>
              <a:t>Indexed Sequential File</a:t>
            </a:r>
          </a:p>
          <a:p>
            <a:pPr lvl="2"/>
            <a:r>
              <a:rPr lang="id-ID" dirty="0" smtClean="0"/>
              <a:t>Indexed File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27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96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Quiz Assesment 3</vt:lpstr>
      <vt:lpstr>Manajemen Memori</vt:lpstr>
      <vt:lpstr>Manajemen Disk</vt:lpstr>
      <vt:lpstr>Manajemen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Assesment 3</dc:title>
  <dc:creator>Fatih</dc:creator>
  <cp:lastModifiedBy>Fatih</cp:lastModifiedBy>
  <cp:revision>5</cp:revision>
  <dcterms:created xsi:type="dcterms:W3CDTF">2017-04-25T01:43:40Z</dcterms:created>
  <dcterms:modified xsi:type="dcterms:W3CDTF">2017-04-26T22:47:37Z</dcterms:modified>
</cp:coreProperties>
</file>