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67" r:id="rId3"/>
    <p:sldId id="268" r:id="rId4"/>
    <p:sldId id="283" r:id="rId5"/>
    <p:sldId id="269" r:id="rId6"/>
    <p:sldId id="270" r:id="rId7"/>
    <p:sldId id="278" r:id="rId8"/>
    <p:sldId id="271" r:id="rId9"/>
    <p:sldId id="27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253" autoAdjust="0"/>
  </p:normalViewPr>
  <p:slideViewPr>
    <p:cSldViewPr snapToGrid="0">
      <p:cViewPr varScale="1">
        <p:scale>
          <a:sx n="67" d="100"/>
          <a:sy n="67" d="100"/>
        </p:scale>
        <p:origin x="72" y="1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B8F74-785C-4F55-9625-411B28BA174F}" type="doc">
      <dgm:prSet loTypeId="urn:microsoft.com/office/officeart/2005/8/layout/hierarchy2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5DEDC4-BF1F-452D-86A8-5E77F58A2B94}">
      <dgm:prSet phldrT="[Text]" custT="1"/>
      <dgm:spPr/>
      <dgm:t>
        <a:bodyPr/>
        <a:lstStyle/>
        <a:p>
          <a:r>
            <a:rPr lang="id-ID" sz="3600" dirty="0" smtClean="0"/>
            <a:t>Semaphore</a:t>
          </a:r>
          <a:endParaRPr lang="en-US" sz="3600" dirty="0"/>
        </a:p>
      </dgm:t>
    </dgm:pt>
    <dgm:pt modelId="{F19852F1-2B76-4C29-A399-5266E38794A3}" type="parTrans" cxnId="{EA44E2DF-B8C5-4626-B5BD-14C431D17F12}">
      <dgm:prSet/>
      <dgm:spPr/>
      <dgm:t>
        <a:bodyPr/>
        <a:lstStyle/>
        <a:p>
          <a:endParaRPr lang="en-US"/>
        </a:p>
      </dgm:t>
    </dgm:pt>
    <dgm:pt modelId="{5B9B70FE-B132-468A-BE6B-BE70041687DD}" type="sibTrans" cxnId="{EA44E2DF-B8C5-4626-B5BD-14C431D17F12}">
      <dgm:prSet/>
      <dgm:spPr/>
      <dgm:t>
        <a:bodyPr/>
        <a:lstStyle/>
        <a:p>
          <a:endParaRPr lang="en-US"/>
        </a:p>
      </dgm:t>
    </dgm:pt>
    <dgm:pt modelId="{4FAC30B0-9DD3-40F3-9910-97C5BB389286}">
      <dgm:prSet phldrT="[Text]" custT="1"/>
      <dgm:spPr/>
      <dgm:t>
        <a:bodyPr/>
        <a:lstStyle/>
        <a:p>
          <a:r>
            <a:rPr lang="en-US" altLang="id-ID" sz="20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Semaphore </a:t>
          </a:r>
          <a:r>
            <a:rPr lang="en-US" altLang="id-ID" sz="20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dapat</a:t>
          </a:r>
          <a:r>
            <a:rPr lang="en-US" altLang="id-ID" sz="20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 </a:t>
          </a:r>
          <a:r>
            <a:rPr lang="en-US" altLang="id-ID" sz="20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diinisialisasi</a:t>
          </a:r>
          <a:r>
            <a:rPr lang="en-US" altLang="id-ID" sz="20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 </a:t>
          </a:r>
          <a:r>
            <a:rPr lang="en-US" altLang="id-ID" sz="20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dengan</a:t>
          </a:r>
          <a:r>
            <a:rPr lang="en-US" altLang="id-ID" sz="20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 </a:t>
          </a:r>
          <a:r>
            <a:rPr lang="en-US" altLang="id-ID" sz="20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nilai</a:t>
          </a:r>
          <a:r>
            <a:rPr lang="en-US" altLang="id-ID" sz="20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 non-</a:t>
          </a:r>
          <a:r>
            <a:rPr lang="en-US" altLang="id-ID" sz="20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negatif</a:t>
          </a:r>
          <a:r>
            <a:rPr lang="en-US" altLang="id-ID" sz="20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. </a:t>
          </a:r>
          <a:endParaRPr lang="en-US" sz="2000" dirty="0"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a:endParaRPr>
        </a:p>
      </dgm:t>
    </dgm:pt>
    <dgm:pt modelId="{49972DB2-ABDD-4FCA-A2C1-9FB57D1C22D8}" type="parTrans" cxnId="{635FA74A-FF23-4AE5-A812-5AAEDFBD6107}">
      <dgm:prSet/>
      <dgm:spPr/>
      <dgm:t>
        <a:bodyPr/>
        <a:lstStyle/>
        <a:p>
          <a:endParaRPr lang="en-US"/>
        </a:p>
      </dgm:t>
    </dgm:pt>
    <dgm:pt modelId="{47AE5B52-2494-4DD5-BDC5-60D4E2FE4039}" type="sibTrans" cxnId="{635FA74A-FF23-4AE5-A812-5AAEDFBD6107}">
      <dgm:prSet/>
      <dgm:spPr/>
      <dgm:t>
        <a:bodyPr/>
        <a:lstStyle/>
        <a:p>
          <a:endParaRPr lang="en-US"/>
        </a:p>
      </dgm:t>
    </dgm:pt>
    <dgm:pt modelId="{7817C7BC-FA18-4FD4-9832-CB371DC7140E}">
      <dgm:prSet phldrT="[Text]" custT="1"/>
      <dgm:spPr/>
      <dgm:t>
        <a:bodyPr/>
        <a:lstStyle/>
        <a:p>
          <a:r>
            <a:rPr lang="en-US" altLang="id-ID" sz="24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T</a:t>
          </a:r>
          <a:r>
            <a:rPr lang="en-US" altLang="id-ID" sz="20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erdapat</a:t>
          </a:r>
          <a:r>
            <a:rPr lang="en-US" altLang="id-ID" sz="20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 </a:t>
          </a:r>
          <a:r>
            <a:rPr lang="en-US" altLang="id-ID" sz="20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dua</a:t>
          </a:r>
          <a:r>
            <a:rPr lang="en-US" altLang="id-ID" sz="20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 </a:t>
          </a:r>
          <a:r>
            <a:rPr lang="en-US" altLang="id-ID" sz="20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operasi</a:t>
          </a:r>
          <a:r>
            <a:rPr lang="en-US" altLang="id-ID" sz="20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 </a:t>
          </a:r>
          <a:r>
            <a:rPr lang="en-US" altLang="id-ID" sz="20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terhadap</a:t>
          </a:r>
          <a:r>
            <a:rPr lang="en-US" altLang="id-ID" sz="20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 semaphore, </a:t>
          </a:r>
          <a:r>
            <a:rPr lang="en-US" altLang="id-ID" sz="20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yaitu</a:t>
          </a:r>
          <a:r>
            <a:rPr lang="en-US" altLang="id-ID" sz="20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 Down </a:t>
          </a:r>
          <a:r>
            <a:rPr lang="en-US" altLang="id-ID" sz="20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dan</a:t>
          </a:r>
          <a:r>
            <a:rPr lang="en-US" altLang="id-ID" sz="20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 Up.</a:t>
          </a:r>
          <a:endParaRPr lang="en-US" sz="2000" dirty="0"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a:endParaRPr>
        </a:p>
      </dgm:t>
    </dgm:pt>
    <dgm:pt modelId="{9D58D9C5-E01A-4F9A-97F0-2D0FD657B19D}" type="parTrans" cxnId="{3544364F-EA9C-4002-8A71-D614794618AF}">
      <dgm:prSet/>
      <dgm:spPr/>
      <dgm:t>
        <a:bodyPr/>
        <a:lstStyle/>
        <a:p>
          <a:endParaRPr lang="en-US"/>
        </a:p>
      </dgm:t>
    </dgm:pt>
    <dgm:pt modelId="{48AAAA95-6528-4D0C-A3F1-36E678FA8CBA}" type="sibTrans" cxnId="{3544364F-EA9C-4002-8A71-D614794618AF}">
      <dgm:prSet/>
      <dgm:spPr/>
      <dgm:t>
        <a:bodyPr/>
        <a:lstStyle/>
        <a:p>
          <a:endParaRPr lang="en-US"/>
        </a:p>
      </dgm:t>
    </dgm:pt>
    <dgm:pt modelId="{1375CB9E-72F9-4C52-8EFC-8ACA3F4DADA4}" type="pres">
      <dgm:prSet presAssocID="{F32B8F74-785C-4F55-9625-411B28BA174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5A5B92-A2B5-406B-974D-9917A841C79D}" type="pres">
      <dgm:prSet presAssocID="{2A5DEDC4-BF1F-452D-86A8-5E77F58A2B94}" presName="root1" presStyleCnt="0"/>
      <dgm:spPr/>
      <dgm:t>
        <a:bodyPr/>
        <a:lstStyle/>
        <a:p>
          <a:endParaRPr lang="en-US"/>
        </a:p>
      </dgm:t>
    </dgm:pt>
    <dgm:pt modelId="{062DFACB-53E9-4E55-9789-EEDF56D1807C}" type="pres">
      <dgm:prSet presAssocID="{2A5DEDC4-BF1F-452D-86A8-5E77F58A2B94}" presName="LevelOneTextNode" presStyleLbl="node0" presStyleIdx="0" presStyleCnt="1" custScaleX="1545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30B514-03DA-41C6-BEE7-748DC9A80AD4}" type="pres">
      <dgm:prSet presAssocID="{2A5DEDC4-BF1F-452D-86A8-5E77F58A2B94}" presName="level2hierChild" presStyleCnt="0"/>
      <dgm:spPr/>
      <dgm:t>
        <a:bodyPr/>
        <a:lstStyle/>
        <a:p>
          <a:endParaRPr lang="en-US"/>
        </a:p>
      </dgm:t>
    </dgm:pt>
    <dgm:pt modelId="{DFE8AE0F-2757-435D-AC5F-4D59930BF807}" type="pres">
      <dgm:prSet presAssocID="{49972DB2-ABDD-4FCA-A2C1-9FB57D1C22D8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653A4E3-0DFE-476C-9EDC-B77DE706B76C}" type="pres">
      <dgm:prSet presAssocID="{49972DB2-ABDD-4FCA-A2C1-9FB57D1C22D8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F99A7E9-E51A-4199-89A0-D71FD3966E6E}" type="pres">
      <dgm:prSet presAssocID="{4FAC30B0-9DD3-40F3-9910-97C5BB389286}" presName="root2" presStyleCnt="0"/>
      <dgm:spPr/>
      <dgm:t>
        <a:bodyPr/>
        <a:lstStyle/>
        <a:p>
          <a:endParaRPr lang="en-US"/>
        </a:p>
      </dgm:t>
    </dgm:pt>
    <dgm:pt modelId="{3647EB36-3F26-4E23-AE5D-D02F2285B937}" type="pres">
      <dgm:prSet presAssocID="{4FAC30B0-9DD3-40F3-9910-97C5BB389286}" presName="LevelTwoTextNode" presStyleLbl="node2" presStyleIdx="0" presStyleCnt="2" custScaleX="251005" custLinFactNeighborX="-811" custLinFactNeighborY="-607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B6D30C-C5DA-4D11-8467-A142B832B2B8}" type="pres">
      <dgm:prSet presAssocID="{4FAC30B0-9DD3-40F3-9910-97C5BB389286}" presName="level3hierChild" presStyleCnt="0"/>
      <dgm:spPr/>
      <dgm:t>
        <a:bodyPr/>
        <a:lstStyle/>
        <a:p>
          <a:endParaRPr lang="en-US"/>
        </a:p>
      </dgm:t>
    </dgm:pt>
    <dgm:pt modelId="{5517EFFA-9811-43AF-B72B-A403102BE096}" type="pres">
      <dgm:prSet presAssocID="{9D58D9C5-E01A-4F9A-97F0-2D0FD657B19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7EEBBADF-C09D-4A10-B221-5EC1EBA7ECB0}" type="pres">
      <dgm:prSet presAssocID="{9D58D9C5-E01A-4F9A-97F0-2D0FD657B19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3D175CF-36E9-489D-99C0-89CF961B06B7}" type="pres">
      <dgm:prSet presAssocID="{7817C7BC-FA18-4FD4-9832-CB371DC7140E}" presName="root2" presStyleCnt="0"/>
      <dgm:spPr/>
      <dgm:t>
        <a:bodyPr/>
        <a:lstStyle/>
        <a:p>
          <a:endParaRPr lang="en-US"/>
        </a:p>
      </dgm:t>
    </dgm:pt>
    <dgm:pt modelId="{AED2F0F9-1E4F-4F9E-A98D-667DC877E219}" type="pres">
      <dgm:prSet presAssocID="{7817C7BC-FA18-4FD4-9832-CB371DC7140E}" presName="LevelTwoTextNode" presStyleLbl="node2" presStyleIdx="1" presStyleCnt="2" custScaleX="252447" custLinFactNeighborX="2369" custLinFactNeighborY="501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DBF276-A2BB-45C4-AC87-E9D0FBE94BBC}" type="pres">
      <dgm:prSet presAssocID="{7817C7BC-FA18-4FD4-9832-CB371DC7140E}" presName="level3hierChild" presStyleCnt="0"/>
      <dgm:spPr/>
      <dgm:t>
        <a:bodyPr/>
        <a:lstStyle/>
        <a:p>
          <a:endParaRPr lang="en-US"/>
        </a:p>
      </dgm:t>
    </dgm:pt>
  </dgm:ptLst>
  <dgm:cxnLst>
    <dgm:cxn modelId="{0017C838-97A4-4997-AC78-7AF49AD49A91}" type="presOf" srcId="{7817C7BC-FA18-4FD4-9832-CB371DC7140E}" destId="{AED2F0F9-1E4F-4F9E-A98D-667DC877E219}" srcOrd="0" destOrd="0" presId="urn:microsoft.com/office/officeart/2005/8/layout/hierarchy2"/>
    <dgm:cxn modelId="{E07730AD-E0FD-43D3-8E2B-85042A9A9A69}" type="presOf" srcId="{49972DB2-ABDD-4FCA-A2C1-9FB57D1C22D8}" destId="{DFE8AE0F-2757-435D-AC5F-4D59930BF807}" srcOrd="0" destOrd="0" presId="urn:microsoft.com/office/officeart/2005/8/layout/hierarchy2"/>
    <dgm:cxn modelId="{1AC930F5-541C-438C-B14D-B03F7DB11E5C}" type="presOf" srcId="{9D58D9C5-E01A-4F9A-97F0-2D0FD657B19D}" destId="{7EEBBADF-C09D-4A10-B221-5EC1EBA7ECB0}" srcOrd="1" destOrd="0" presId="urn:microsoft.com/office/officeart/2005/8/layout/hierarchy2"/>
    <dgm:cxn modelId="{DB0BA5A2-DABB-40BC-A6F4-3D3FB1553043}" type="presOf" srcId="{4FAC30B0-9DD3-40F3-9910-97C5BB389286}" destId="{3647EB36-3F26-4E23-AE5D-D02F2285B937}" srcOrd="0" destOrd="0" presId="urn:microsoft.com/office/officeart/2005/8/layout/hierarchy2"/>
    <dgm:cxn modelId="{635FA74A-FF23-4AE5-A812-5AAEDFBD6107}" srcId="{2A5DEDC4-BF1F-452D-86A8-5E77F58A2B94}" destId="{4FAC30B0-9DD3-40F3-9910-97C5BB389286}" srcOrd="0" destOrd="0" parTransId="{49972DB2-ABDD-4FCA-A2C1-9FB57D1C22D8}" sibTransId="{47AE5B52-2494-4DD5-BDC5-60D4E2FE4039}"/>
    <dgm:cxn modelId="{71A78936-580B-4AC5-8A3A-F9373E1B01A6}" type="presOf" srcId="{9D58D9C5-E01A-4F9A-97F0-2D0FD657B19D}" destId="{5517EFFA-9811-43AF-B72B-A403102BE096}" srcOrd="0" destOrd="0" presId="urn:microsoft.com/office/officeart/2005/8/layout/hierarchy2"/>
    <dgm:cxn modelId="{EA44E2DF-B8C5-4626-B5BD-14C431D17F12}" srcId="{F32B8F74-785C-4F55-9625-411B28BA174F}" destId="{2A5DEDC4-BF1F-452D-86A8-5E77F58A2B94}" srcOrd="0" destOrd="0" parTransId="{F19852F1-2B76-4C29-A399-5266E38794A3}" sibTransId="{5B9B70FE-B132-468A-BE6B-BE70041687DD}"/>
    <dgm:cxn modelId="{4B66D7D7-1BE0-484C-BFDE-49AFFCD2FA41}" type="presOf" srcId="{2A5DEDC4-BF1F-452D-86A8-5E77F58A2B94}" destId="{062DFACB-53E9-4E55-9789-EEDF56D1807C}" srcOrd="0" destOrd="0" presId="urn:microsoft.com/office/officeart/2005/8/layout/hierarchy2"/>
    <dgm:cxn modelId="{B185C35E-ED9A-4A67-A4C8-ED94A031B0E0}" type="presOf" srcId="{F32B8F74-785C-4F55-9625-411B28BA174F}" destId="{1375CB9E-72F9-4C52-8EFC-8ACA3F4DADA4}" srcOrd="0" destOrd="0" presId="urn:microsoft.com/office/officeart/2005/8/layout/hierarchy2"/>
    <dgm:cxn modelId="{5B4E140B-0C22-4732-8EAE-129C3E9B2337}" type="presOf" srcId="{49972DB2-ABDD-4FCA-A2C1-9FB57D1C22D8}" destId="{6653A4E3-0DFE-476C-9EDC-B77DE706B76C}" srcOrd="1" destOrd="0" presId="urn:microsoft.com/office/officeart/2005/8/layout/hierarchy2"/>
    <dgm:cxn modelId="{3544364F-EA9C-4002-8A71-D614794618AF}" srcId="{2A5DEDC4-BF1F-452D-86A8-5E77F58A2B94}" destId="{7817C7BC-FA18-4FD4-9832-CB371DC7140E}" srcOrd="1" destOrd="0" parTransId="{9D58D9C5-E01A-4F9A-97F0-2D0FD657B19D}" sibTransId="{48AAAA95-6528-4D0C-A3F1-36E678FA8CBA}"/>
    <dgm:cxn modelId="{544A8CA0-19AC-4A36-AE8D-898A70F00880}" type="presParOf" srcId="{1375CB9E-72F9-4C52-8EFC-8ACA3F4DADA4}" destId="{FE5A5B92-A2B5-406B-974D-9917A841C79D}" srcOrd="0" destOrd="0" presId="urn:microsoft.com/office/officeart/2005/8/layout/hierarchy2"/>
    <dgm:cxn modelId="{ECEBA558-D19D-401E-8281-1E9EDA011DC8}" type="presParOf" srcId="{FE5A5B92-A2B5-406B-974D-9917A841C79D}" destId="{062DFACB-53E9-4E55-9789-EEDF56D1807C}" srcOrd="0" destOrd="0" presId="urn:microsoft.com/office/officeart/2005/8/layout/hierarchy2"/>
    <dgm:cxn modelId="{18D20A71-D1E3-4956-B45A-9F74B278BB68}" type="presParOf" srcId="{FE5A5B92-A2B5-406B-974D-9917A841C79D}" destId="{1E30B514-03DA-41C6-BEE7-748DC9A80AD4}" srcOrd="1" destOrd="0" presId="urn:microsoft.com/office/officeart/2005/8/layout/hierarchy2"/>
    <dgm:cxn modelId="{55AADBF0-FC9E-44A7-B811-08CFA2835157}" type="presParOf" srcId="{1E30B514-03DA-41C6-BEE7-748DC9A80AD4}" destId="{DFE8AE0F-2757-435D-AC5F-4D59930BF807}" srcOrd="0" destOrd="0" presId="urn:microsoft.com/office/officeart/2005/8/layout/hierarchy2"/>
    <dgm:cxn modelId="{390F8896-962A-48EA-BF7E-15014F293055}" type="presParOf" srcId="{DFE8AE0F-2757-435D-AC5F-4D59930BF807}" destId="{6653A4E3-0DFE-476C-9EDC-B77DE706B76C}" srcOrd="0" destOrd="0" presId="urn:microsoft.com/office/officeart/2005/8/layout/hierarchy2"/>
    <dgm:cxn modelId="{3A587785-91E3-4092-BF96-ACF9E75DC747}" type="presParOf" srcId="{1E30B514-03DA-41C6-BEE7-748DC9A80AD4}" destId="{4F99A7E9-E51A-4199-89A0-D71FD3966E6E}" srcOrd="1" destOrd="0" presId="urn:microsoft.com/office/officeart/2005/8/layout/hierarchy2"/>
    <dgm:cxn modelId="{D57B55C2-A7EF-4347-810D-24D4517F4E1C}" type="presParOf" srcId="{4F99A7E9-E51A-4199-89A0-D71FD3966E6E}" destId="{3647EB36-3F26-4E23-AE5D-D02F2285B937}" srcOrd="0" destOrd="0" presId="urn:microsoft.com/office/officeart/2005/8/layout/hierarchy2"/>
    <dgm:cxn modelId="{40ED3CCB-87C8-4825-94E5-4008E26DDD16}" type="presParOf" srcId="{4F99A7E9-E51A-4199-89A0-D71FD3966E6E}" destId="{CEB6D30C-C5DA-4D11-8467-A142B832B2B8}" srcOrd="1" destOrd="0" presId="urn:microsoft.com/office/officeart/2005/8/layout/hierarchy2"/>
    <dgm:cxn modelId="{AB40B7B8-8B18-4A2F-AC76-FDB73427B1D8}" type="presParOf" srcId="{1E30B514-03DA-41C6-BEE7-748DC9A80AD4}" destId="{5517EFFA-9811-43AF-B72B-A403102BE096}" srcOrd="2" destOrd="0" presId="urn:microsoft.com/office/officeart/2005/8/layout/hierarchy2"/>
    <dgm:cxn modelId="{ECE6AB42-CAC1-422F-9BBF-A05D2B87FF6D}" type="presParOf" srcId="{5517EFFA-9811-43AF-B72B-A403102BE096}" destId="{7EEBBADF-C09D-4A10-B221-5EC1EBA7ECB0}" srcOrd="0" destOrd="0" presId="urn:microsoft.com/office/officeart/2005/8/layout/hierarchy2"/>
    <dgm:cxn modelId="{B4D74858-E19E-46F0-8F27-9AD9FDBAA7E7}" type="presParOf" srcId="{1E30B514-03DA-41C6-BEE7-748DC9A80AD4}" destId="{A3D175CF-36E9-489D-99C0-89CF961B06B7}" srcOrd="3" destOrd="0" presId="urn:microsoft.com/office/officeart/2005/8/layout/hierarchy2"/>
    <dgm:cxn modelId="{F40B36D2-E661-4FA3-A48F-B05377D91262}" type="presParOf" srcId="{A3D175CF-36E9-489D-99C0-89CF961B06B7}" destId="{AED2F0F9-1E4F-4F9E-A98D-667DC877E219}" srcOrd="0" destOrd="0" presId="urn:microsoft.com/office/officeart/2005/8/layout/hierarchy2"/>
    <dgm:cxn modelId="{8FBBDAA6-2A56-4785-B026-98610DAF1E2B}" type="presParOf" srcId="{A3D175CF-36E9-489D-99C0-89CF961B06B7}" destId="{5FDBF276-A2BB-45C4-AC87-E9D0FBE94BB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9FA18D-ABDB-45AE-9B2C-E8448A47950F}" type="doc">
      <dgm:prSet loTypeId="urn:microsoft.com/office/officeart/2008/layout/VerticalCurvedList" loCatId="list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EE24E29-9BA9-4C98-93B6-B66D9DCC9189}">
      <dgm:prSet phldrT="[Text]"/>
      <dgm:spPr/>
      <dgm:t>
        <a:bodyPr/>
        <a:lstStyle/>
        <a:p>
          <a:r>
            <a:rPr lang="en-US" altLang="id-ID" dirty="0" smtClean="0"/>
            <a:t>Readers and Writers Problem</a:t>
          </a:r>
          <a:endParaRPr lang="en-US" dirty="0"/>
        </a:p>
      </dgm:t>
    </dgm:pt>
    <dgm:pt modelId="{77950DA4-6B33-473A-B288-822890E2DE47}" type="parTrans" cxnId="{67631A32-53E2-438F-853F-099B50F8F650}">
      <dgm:prSet/>
      <dgm:spPr/>
      <dgm:t>
        <a:bodyPr/>
        <a:lstStyle/>
        <a:p>
          <a:endParaRPr lang="en-US"/>
        </a:p>
      </dgm:t>
    </dgm:pt>
    <dgm:pt modelId="{117BB567-21F7-4B97-908C-4BCE45F86DFB}" type="sibTrans" cxnId="{67631A32-53E2-438F-853F-099B50F8F650}">
      <dgm:prSet/>
      <dgm:spPr/>
      <dgm:t>
        <a:bodyPr/>
        <a:lstStyle/>
        <a:p>
          <a:endParaRPr lang="en-US"/>
        </a:p>
      </dgm:t>
    </dgm:pt>
    <dgm:pt modelId="{3433D090-1FEC-4E95-8D4B-1EF2D94C3888}">
      <dgm:prSet phldrT="[Text]"/>
      <dgm:spPr/>
      <dgm:t>
        <a:bodyPr/>
        <a:lstStyle/>
        <a:p>
          <a:r>
            <a:rPr lang="en-US" altLang="id-ID" dirty="0" smtClean="0"/>
            <a:t>Dining-Philosophers Problem</a:t>
          </a:r>
          <a:endParaRPr lang="en-US" dirty="0"/>
        </a:p>
      </dgm:t>
    </dgm:pt>
    <dgm:pt modelId="{117AB658-987B-4B83-B288-55B42E58802E}" type="parTrans" cxnId="{F08C5E28-9C01-44F4-9C57-F3E3CF78D894}">
      <dgm:prSet/>
      <dgm:spPr/>
      <dgm:t>
        <a:bodyPr/>
        <a:lstStyle/>
        <a:p>
          <a:endParaRPr lang="en-US"/>
        </a:p>
      </dgm:t>
    </dgm:pt>
    <dgm:pt modelId="{0DB07C90-7289-48DA-A6A1-A55A3DF14B7D}" type="sibTrans" cxnId="{F08C5E28-9C01-44F4-9C57-F3E3CF78D894}">
      <dgm:prSet/>
      <dgm:spPr/>
      <dgm:t>
        <a:bodyPr/>
        <a:lstStyle/>
        <a:p>
          <a:endParaRPr lang="en-US"/>
        </a:p>
      </dgm:t>
    </dgm:pt>
    <dgm:pt modelId="{2A03BF5A-5DD3-40D2-9B67-54C098C373D2}">
      <dgm:prSet phldrT="[Text]"/>
      <dgm:spPr/>
      <dgm:t>
        <a:bodyPr/>
        <a:lstStyle/>
        <a:p>
          <a:r>
            <a:rPr lang="en-US" altLang="id-ID" dirty="0" smtClean="0"/>
            <a:t>Bounded-Buffer Problem</a:t>
          </a:r>
          <a:endParaRPr lang="en-US" dirty="0"/>
        </a:p>
      </dgm:t>
    </dgm:pt>
    <dgm:pt modelId="{AEDE0310-862D-4748-A9B8-62784EC0697C}" type="sibTrans" cxnId="{73B4ACD2-A3AD-4006-AB52-EEAC6955E1F4}">
      <dgm:prSet/>
      <dgm:spPr/>
      <dgm:t>
        <a:bodyPr/>
        <a:lstStyle/>
        <a:p>
          <a:endParaRPr lang="en-US"/>
        </a:p>
      </dgm:t>
    </dgm:pt>
    <dgm:pt modelId="{03DA4282-203A-4BDF-826C-D511B59891A8}" type="parTrans" cxnId="{73B4ACD2-A3AD-4006-AB52-EEAC6955E1F4}">
      <dgm:prSet/>
      <dgm:spPr/>
      <dgm:t>
        <a:bodyPr/>
        <a:lstStyle/>
        <a:p>
          <a:endParaRPr lang="en-US"/>
        </a:p>
      </dgm:t>
    </dgm:pt>
    <dgm:pt modelId="{68ACEEF7-B2D1-4341-B1E6-254F9B0BDC71}" type="pres">
      <dgm:prSet presAssocID="{E09FA18D-ABDB-45AE-9B2C-E8448A47950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A2E4342-45A8-4EB5-A78C-9ED5B177495A}" type="pres">
      <dgm:prSet presAssocID="{E09FA18D-ABDB-45AE-9B2C-E8448A47950F}" presName="Name1" presStyleCnt="0"/>
      <dgm:spPr/>
      <dgm:t>
        <a:bodyPr/>
        <a:lstStyle/>
        <a:p>
          <a:endParaRPr lang="en-US"/>
        </a:p>
      </dgm:t>
    </dgm:pt>
    <dgm:pt modelId="{64906D35-A1DE-46CF-893F-B3A39161DB8B}" type="pres">
      <dgm:prSet presAssocID="{E09FA18D-ABDB-45AE-9B2C-E8448A47950F}" presName="cycle" presStyleCnt="0"/>
      <dgm:spPr/>
      <dgm:t>
        <a:bodyPr/>
        <a:lstStyle/>
        <a:p>
          <a:endParaRPr lang="en-US"/>
        </a:p>
      </dgm:t>
    </dgm:pt>
    <dgm:pt modelId="{E9A878C4-A93B-4275-BA61-27D70DF7F1E8}" type="pres">
      <dgm:prSet presAssocID="{E09FA18D-ABDB-45AE-9B2C-E8448A47950F}" presName="srcNode" presStyleLbl="node1" presStyleIdx="0" presStyleCnt="3"/>
      <dgm:spPr/>
      <dgm:t>
        <a:bodyPr/>
        <a:lstStyle/>
        <a:p>
          <a:endParaRPr lang="en-US"/>
        </a:p>
      </dgm:t>
    </dgm:pt>
    <dgm:pt modelId="{4C610E7D-9850-40CA-A5BA-11D267291740}" type="pres">
      <dgm:prSet presAssocID="{E09FA18D-ABDB-45AE-9B2C-E8448A47950F}" presName="conn" presStyleLbl="parChTrans1D2" presStyleIdx="0" presStyleCnt="1"/>
      <dgm:spPr/>
      <dgm:t>
        <a:bodyPr/>
        <a:lstStyle/>
        <a:p>
          <a:endParaRPr lang="en-US"/>
        </a:p>
      </dgm:t>
    </dgm:pt>
    <dgm:pt modelId="{9559C517-6F3E-41A5-9322-86A9894DD18E}" type="pres">
      <dgm:prSet presAssocID="{E09FA18D-ABDB-45AE-9B2C-E8448A47950F}" presName="extraNode" presStyleLbl="node1" presStyleIdx="0" presStyleCnt="3"/>
      <dgm:spPr/>
      <dgm:t>
        <a:bodyPr/>
        <a:lstStyle/>
        <a:p>
          <a:endParaRPr lang="en-US"/>
        </a:p>
      </dgm:t>
    </dgm:pt>
    <dgm:pt modelId="{12896960-3A85-49E2-BD45-272B1686B25C}" type="pres">
      <dgm:prSet presAssocID="{E09FA18D-ABDB-45AE-9B2C-E8448A47950F}" presName="dstNode" presStyleLbl="node1" presStyleIdx="0" presStyleCnt="3"/>
      <dgm:spPr/>
      <dgm:t>
        <a:bodyPr/>
        <a:lstStyle/>
        <a:p>
          <a:endParaRPr lang="en-US"/>
        </a:p>
      </dgm:t>
    </dgm:pt>
    <dgm:pt modelId="{9EA36DA5-E00E-4510-B12E-5FDB8B750C19}" type="pres">
      <dgm:prSet presAssocID="{2A03BF5A-5DD3-40D2-9B67-54C098C373D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FBAB2-0A7B-4F9F-8180-D29295FF5888}" type="pres">
      <dgm:prSet presAssocID="{2A03BF5A-5DD3-40D2-9B67-54C098C373D2}" presName="accent_1" presStyleCnt="0"/>
      <dgm:spPr/>
      <dgm:t>
        <a:bodyPr/>
        <a:lstStyle/>
        <a:p>
          <a:endParaRPr lang="en-US"/>
        </a:p>
      </dgm:t>
    </dgm:pt>
    <dgm:pt modelId="{ADEF8FAD-9527-480A-9379-B38C076B036B}" type="pres">
      <dgm:prSet presAssocID="{2A03BF5A-5DD3-40D2-9B67-54C098C373D2}" presName="accentRepeatNode" presStyleLbl="solidFgAcc1" presStyleIdx="0" presStyleCnt="3"/>
      <dgm:spPr/>
      <dgm:t>
        <a:bodyPr/>
        <a:lstStyle/>
        <a:p>
          <a:endParaRPr lang="en-US"/>
        </a:p>
      </dgm:t>
    </dgm:pt>
    <dgm:pt modelId="{B02DEC84-FFFA-4E35-A4E4-807ED7E0FF9F}" type="pres">
      <dgm:prSet presAssocID="{2EE24E29-9BA9-4C98-93B6-B66D9DCC918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8E5AC-5D5D-4EF9-A42E-A9EE0BCA1B3F}" type="pres">
      <dgm:prSet presAssocID="{2EE24E29-9BA9-4C98-93B6-B66D9DCC9189}" presName="accent_2" presStyleCnt="0"/>
      <dgm:spPr/>
      <dgm:t>
        <a:bodyPr/>
        <a:lstStyle/>
        <a:p>
          <a:endParaRPr lang="en-US"/>
        </a:p>
      </dgm:t>
    </dgm:pt>
    <dgm:pt modelId="{E7D9CB74-79FA-4F74-A48F-975B1EEB83EC}" type="pres">
      <dgm:prSet presAssocID="{2EE24E29-9BA9-4C98-93B6-B66D9DCC9189}" presName="accentRepeatNode" presStyleLbl="solidFgAcc1" presStyleIdx="1" presStyleCnt="3"/>
      <dgm:spPr/>
      <dgm:t>
        <a:bodyPr/>
        <a:lstStyle/>
        <a:p>
          <a:endParaRPr lang="en-US"/>
        </a:p>
      </dgm:t>
    </dgm:pt>
    <dgm:pt modelId="{71773664-9C5C-40B1-8F66-8F260021EE42}" type="pres">
      <dgm:prSet presAssocID="{3433D090-1FEC-4E95-8D4B-1EF2D94C388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0B820-A8BB-4612-846C-F3F9BB526126}" type="pres">
      <dgm:prSet presAssocID="{3433D090-1FEC-4E95-8D4B-1EF2D94C3888}" presName="accent_3" presStyleCnt="0"/>
      <dgm:spPr/>
      <dgm:t>
        <a:bodyPr/>
        <a:lstStyle/>
        <a:p>
          <a:endParaRPr lang="en-US"/>
        </a:p>
      </dgm:t>
    </dgm:pt>
    <dgm:pt modelId="{EFC9FCFE-2C0D-4BE5-AF7B-10395B615EBF}" type="pres">
      <dgm:prSet presAssocID="{3433D090-1FEC-4E95-8D4B-1EF2D94C3888}" presName="accentRepeatNode" presStyleLbl="solidFgAcc1" presStyleIdx="2" presStyleCnt="3"/>
      <dgm:spPr/>
      <dgm:t>
        <a:bodyPr/>
        <a:lstStyle/>
        <a:p>
          <a:endParaRPr lang="en-US"/>
        </a:p>
      </dgm:t>
    </dgm:pt>
  </dgm:ptLst>
  <dgm:cxnLst>
    <dgm:cxn modelId="{67631A32-53E2-438F-853F-099B50F8F650}" srcId="{E09FA18D-ABDB-45AE-9B2C-E8448A47950F}" destId="{2EE24E29-9BA9-4C98-93B6-B66D9DCC9189}" srcOrd="1" destOrd="0" parTransId="{77950DA4-6B33-473A-B288-822890E2DE47}" sibTransId="{117BB567-21F7-4B97-908C-4BCE45F86DFB}"/>
    <dgm:cxn modelId="{46E4B50F-BCDD-41C2-86CF-AEE5565C7EFA}" type="presOf" srcId="{2A03BF5A-5DD3-40D2-9B67-54C098C373D2}" destId="{9EA36DA5-E00E-4510-B12E-5FDB8B750C19}" srcOrd="0" destOrd="0" presId="urn:microsoft.com/office/officeart/2008/layout/VerticalCurvedList"/>
    <dgm:cxn modelId="{73B4ACD2-A3AD-4006-AB52-EEAC6955E1F4}" srcId="{E09FA18D-ABDB-45AE-9B2C-E8448A47950F}" destId="{2A03BF5A-5DD3-40D2-9B67-54C098C373D2}" srcOrd="0" destOrd="0" parTransId="{03DA4282-203A-4BDF-826C-D511B59891A8}" sibTransId="{AEDE0310-862D-4748-A9B8-62784EC0697C}"/>
    <dgm:cxn modelId="{737607DC-05DD-417B-8853-1754C2955C70}" type="presOf" srcId="{AEDE0310-862D-4748-A9B8-62784EC0697C}" destId="{4C610E7D-9850-40CA-A5BA-11D267291740}" srcOrd="0" destOrd="0" presId="urn:microsoft.com/office/officeart/2008/layout/VerticalCurvedList"/>
    <dgm:cxn modelId="{32E552E0-7BC0-44EE-BE85-FA071E65059A}" type="presOf" srcId="{2EE24E29-9BA9-4C98-93B6-B66D9DCC9189}" destId="{B02DEC84-FFFA-4E35-A4E4-807ED7E0FF9F}" srcOrd="0" destOrd="0" presId="urn:microsoft.com/office/officeart/2008/layout/VerticalCurvedList"/>
    <dgm:cxn modelId="{30A07FC0-16A1-4D59-9F57-9F055BBCDFE8}" type="presOf" srcId="{E09FA18D-ABDB-45AE-9B2C-E8448A47950F}" destId="{68ACEEF7-B2D1-4341-B1E6-254F9B0BDC71}" srcOrd="0" destOrd="0" presId="urn:microsoft.com/office/officeart/2008/layout/VerticalCurvedList"/>
    <dgm:cxn modelId="{2AE51766-9819-45B1-BD86-12F5801047D8}" type="presOf" srcId="{3433D090-1FEC-4E95-8D4B-1EF2D94C3888}" destId="{71773664-9C5C-40B1-8F66-8F260021EE42}" srcOrd="0" destOrd="0" presId="urn:microsoft.com/office/officeart/2008/layout/VerticalCurvedList"/>
    <dgm:cxn modelId="{F08C5E28-9C01-44F4-9C57-F3E3CF78D894}" srcId="{E09FA18D-ABDB-45AE-9B2C-E8448A47950F}" destId="{3433D090-1FEC-4E95-8D4B-1EF2D94C3888}" srcOrd="2" destOrd="0" parTransId="{117AB658-987B-4B83-B288-55B42E58802E}" sibTransId="{0DB07C90-7289-48DA-A6A1-A55A3DF14B7D}"/>
    <dgm:cxn modelId="{38119DDC-34BD-4C20-9ADF-4E5EEF209F2B}" type="presParOf" srcId="{68ACEEF7-B2D1-4341-B1E6-254F9B0BDC71}" destId="{9A2E4342-45A8-4EB5-A78C-9ED5B177495A}" srcOrd="0" destOrd="0" presId="urn:microsoft.com/office/officeart/2008/layout/VerticalCurvedList"/>
    <dgm:cxn modelId="{56FE676E-B836-49B1-8070-D0DFD94F3792}" type="presParOf" srcId="{9A2E4342-45A8-4EB5-A78C-9ED5B177495A}" destId="{64906D35-A1DE-46CF-893F-B3A39161DB8B}" srcOrd="0" destOrd="0" presId="urn:microsoft.com/office/officeart/2008/layout/VerticalCurvedList"/>
    <dgm:cxn modelId="{636FF28F-9F5C-4669-A2D1-A42B127CFC8B}" type="presParOf" srcId="{64906D35-A1DE-46CF-893F-B3A39161DB8B}" destId="{E9A878C4-A93B-4275-BA61-27D70DF7F1E8}" srcOrd="0" destOrd="0" presId="urn:microsoft.com/office/officeart/2008/layout/VerticalCurvedList"/>
    <dgm:cxn modelId="{0228D8BC-5051-44CE-9609-163889EFEF4F}" type="presParOf" srcId="{64906D35-A1DE-46CF-893F-B3A39161DB8B}" destId="{4C610E7D-9850-40CA-A5BA-11D267291740}" srcOrd="1" destOrd="0" presId="urn:microsoft.com/office/officeart/2008/layout/VerticalCurvedList"/>
    <dgm:cxn modelId="{0B652241-8D88-4712-BEEF-9649C00C2530}" type="presParOf" srcId="{64906D35-A1DE-46CF-893F-B3A39161DB8B}" destId="{9559C517-6F3E-41A5-9322-86A9894DD18E}" srcOrd="2" destOrd="0" presId="urn:microsoft.com/office/officeart/2008/layout/VerticalCurvedList"/>
    <dgm:cxn modelId="{259EF996-2229-4C97-848D-3E758E8EA8F0}" type="presParOf" srcId="{64906D35-A1DE-46CF-893F-B3A39161DB8B}" destId="{12896960-3A85-49E2-BD45-272B1686B25C}" srcOrd="3" destOrd="0" presId="urn:microsoft.com/office/officeart/2008/layout/VerticalCurvedList"/>
    <dgm:cxn modelId="{1322934A-FCE3-4678-86C9-2DB2E5D4E442}" type="presParOf" srcId="{9A2E4342-45A8-4EB5-A78C-9ED5B177495A}" destId="{9EA36DA5-E00E-4510-B12E-5FDB8B750C19}" srcOrd="1" destOrd="0" presId="urn:microsoft.com/office/officeart/2008/layout/VerticalCurvedList"/>
    <dgm:cxn modelId="{DF4D83C3-18A4-4744-9D40-AE631A62ACAC}" type="presParOf" srcId="{9A2E4342-45A8-4EB5-A78C-9ED5B177495A}" destId="{E39FBAB2-0A7B-4F9F-8180-D29295FF5888}" srcOrd="2" destOrd="0" presId="urn:microsoft.com/office/officeart/2008/layout/VerticalCurvedList"/>
    <dgm:cxn modelId="{86DBC15F-0287-495A-90FA-E0875D7837A5}" type="presParOf" srcId="{E39FBAB2-0A7B-4F9F-8180-D29295FF5888}" destId="{ADEF8FAD-9527-480A-9379-B38C076B036B}" srcOrd="0" destOrd="0" presId="urn:microsoft.com/office/officeart/2008/layout/VerticalCurvedList"/>
    <dgm:cxn modelId="{21A3FA94-3931-42FB-BEA4-2CF517D4D3E0}" type="presParOf" srcId="{9A2E4342-45A8-4EB5-A78C-9ED5B177495A}" destId="{B02DEC84-FFFA-4E35-A4E4-807ED7E0FF9F}" srcOrd="3" destOrd="0" presId="urn:microsoft.com/office/officeart/2008/layout/VerticalCurvedList"/>
    <dgm:cxn modelId="{451E2739-BDC4-4FBC-9A35-CC6943627471}" type="presParOf" srcId="{9A2E4342-45A8-4EB5-A78C-9ED5B177495A}" destId="{5398E5AC-5D5D-4EF9-A42E-A9EE0BCA1B3F}" srcOrd="4" destOrd="0" presId="urn:microsoft.com/office/officeart/2008/layout/VerticalCurvedList"/>
    <dgm:cxn modelId="{3CA869FD-CA62-400B-A5B2-FFB0CCB874C5}" type="presParOf" srcId="{5398E5AC-5D5D-4EF9-A42E-A9EE0BCA1B3F}" destId="{E7D9CB74-79FA-4F74-A48F-975B1EEB83EC}" srcOrd="0" destOrd="0" presId="urn:microsoft.com/office/officeart/2008/layout/VerticalCurvedList"/>
    <dgm:cxn modelId="{7A0CD121-185A-4F37-B506-5EC5154DBA0B}" type="presParOf" srcId="{9A2E4342-45A8-4EB5-A78C-9ED5B177495A}" destId="{71773664-9C5C-40B1-8F66-8F260021EE42}" srcOrd="5" destOrd="0" presId="urn:microsoft.com/office/officeart/2008/layout/VerticalCurvedList"/>
    <dgm:cxn modelId="{3A47AEE8-91F0-4701-B402-C22EEAF63051}" type="presParOf" srcId="{9A2E4342-45A8-4EB5-A78C-9ED5B177495A}" destId="{8A00B820-A8BB-4612-846C-F3F9BB526126}" srcOrd="6" destOrd="0" presId="urn:microsoft.com/office/officeart/2008/layout/VerticalCurvedList"/>
    <dgm:cxn modelId="{41509EF3-C8A4-4DE3-87E2-7C3D3F7A23BF}" type="presParOf" srcId="{8A00B820-A8BB-4612-846C-F3F9BB526126}" destId="{EFC9FCFE-2C0D-4BE5-AF7B-10395B615EB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DFACB-53E9-4E55-9789-EEDF56D1807C}">
      <dsp:nvSpPr>
        <dsp:cNvPr id="0" name=""/>
        <dsp:cNvSpPr/>
      </dsp:nvSpPr>
      <dsp:spPr>
        <a:xfrm>
          <a:off x="8444" y="2231566"/>
          <a:ext cx="2952908" cy="955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600" kern="1200" dirty="0" smtClean="0"/>
            <a:t>Semaphore</a:t>
          </a:r>
          <a:endParaRPr lang="en-US" sz="3600" kern="1200" dirty="0"/>
        </a:p>
      </dsp:txBody>
      <dsp:txXfrm>
        <a:off x="36431" y="2259553"/>
        <a:ext cx="2896934" cy="899560"/>
      </dsp:txXfrm>
    </dsp:sp>
    <dsp:sp modelId="{DFE8AE0F-2757-435D-AC5F-4D59930BF807}">
      <dsp:nvSpPr>
        <dsp:cNvPr id="0" name=""/>
        <dsp:cNvSpPr/>
      </dsp:nvSpPr>
      <dsp:spPr>
        <a:xfrm rot="18212290">
          <a:off x="2658044" y="2128526"/>
          <a:ext cx="1355546" cy="31741"/>
        </a:xfrm>
        <a:custGeom>
          <a:avLst/>
          <a:gdLst/>
          <a:ahLst/>
          <a:cxnLst/>
          <a:rect l="0" t="0" r="0" b="0"/>
          <a:pathLst>
            <a:path>
              <a:moveTo>
                <a:pt x="0" y="15870"/>
              </a:moveTo>
              <a:lnTo>
                <a:pt x="1355546" y="1587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01928" y="2110508"/>
        <a:ext cx="67777" cy="67777"/>
      </dsp:txXfrm>
    </dsp:sp>
    <dsp:sp modelId="{3647EB36-3F26-4E23-AE5D-D02F2285B937}">
      <dsp:nvSpPr>
        <dsp:cNvPr id="0" name=""/>
        <dsp:cNvSpPr/>
      </dsp:nvSpPr>
      <dsp:spPr>
        <a:xfrm>
          <a:off x="3710281" y="1101694"/>
          <a:ext cx="4796880" cy="955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id-ID" sz="2000" kern="12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Semaphore </a:t>
          </a:r>
          <a:r>
            <a:rPr lang="en-US" altLang="id-ID" sz="2000" kern="12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dapat</a:t>
          </a:r>
          <a:r>
            <a:rPr lang="en-US" altLang="id-ID" sz="2000" kern="12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 </a:t>
          </a:r>
          <a:r>
            <a:rPr lang="en-US" altLang="id-ID" sz="2000" kern="12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diinisialisasi</a:t>
          </a:r>
          <a:r>
            <a:rPr lang="en-US" altLang="id-ID" sz="2000" kern="12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 </a:t>
          </a:r>
          <a:r>
            <a:rPr lang="en-US" altLang="id-ID" sz="2000" kern="12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dengan</a:t>
          </a:r>
          <a:r>
            <a:rPr lang="en-US" altLang="id-ID" sz="2000" kern="12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 </a:t>
          </a:r>
          <a:r>
            <a:rPr lang="en-US" altLang="id-ID" sz="2000" kern="12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nilai</a:t>
          </a:r>
          <a:r>
            <a:rPr lang="en-US" altLang="id-ID" sz="2000" kern="12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 non-</a:t>
          </a:r>
          <a:r>
            <a:rPr lang="en-US" altLang="id-ID" sz="2000" kern="12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negatif</a:t>
          </a:r>
          <a:r>
            <a:rPr lang="en-US" altLang="id-ID" sz="2000" kern="12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. </a:t>
          </a:r>
          <a:endParaRPr lang="en-US" sz="2000" kern="1200" dirty="0"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a:endParaRPr>
        </a:p>
      </dsp:txBody>
      <dsp:txXfrm>
        <a:off x="3738268" y="1129681"/>
        <a:ext cx="4740906" cy="899560"/>
      </dsp:txXfrm>
    </dsp:sp>
    <dsp:sp modelId="{5517EFFA-9811-43AF-B72B-A403102BE096}">
      <dsp:nvSpPr>
        <dsp:cNvPr id="0" name=""/>
        <dsp:cNvSpPr/>
      </dsp:nvSpPr>
      <dsp:spPr>
        <a:xfrm rot="3185279">
          <a:off x="2704359" y="3207922"/>
          <a:ext cx="1286859" cy="31741"/>
        </a:xfrm>
        <a:custGeom>
          <a:avLst/>
          <a:gdLst/>
          <a:ahLst/>
          <a:cxnLst/>
          <a:rect l="0" t="0" r="0" b="0"/>
          <a:pathLst>
            <a:path>
              <a:moveTo>
                <a:pt x="0" y="15870"/>
              </a:moveTo>
              <a:lnTo>
                <a:pt x="1286859" y="1587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15617" y="3191621"/>
        <a:ext cx="64342" cy="64342"/>
      </dsp:txXfrm>
    </dsp:sp>
    <dsp:sp modelId="{AED2F0F9-1E4F-4F9E-A98D-667DC877E219}">
      <dsp:nvSpPr>
        <dsp:cNvPr id="0" name=""/>
        <dsp:cNvSpPr/>
      </dsp:nvSpPr>
      <dsp:spPr>
        <a:xfrm>
          <a:off x="3734225" y="3260485"/>
          <a:ext cx="4824437" cy="955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id-ID" sz="2400" kern="12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T</a:t>
          </a:r>
          <a:r>
            <a:rPr lang="en-US" altLang="id-ID" sz="2000" kern="12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erdapat</a:t>
          </a:r>
          <a:r>
            <a:rPr lang="en-US" altLang="id-ID" sz="2000" kern="12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 </a:t>
          </a:r>
          <a:r>
            <a:rPr lang="en-US" altLang="id-ID" sz="2000" kern="12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dua</a:t>
          </a:r>
          <a:r>
            <a:rPr lang="en-US" altLang="id-ID" sz="2000" kern="12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 </a:t>
          </a:r>
          <a:r>
            <a:rPr lang="en-US" altLang="id-ID" sz="2000" kern="12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operasi</a:t>
          </a:r>
          <a:r>
            <a:rPr lang="en-US" altLang="id-ID" sz="2000" kern="12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 </a:t>
          </a:r>
          <a:r>
            <a:rPr lang="en-US" altLang="id-ID" sz="2000" kern="12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terhadap</a:t>
          </a:r>
          <a:r>
            <a:rPr lang="en-US" altLang="id-ID" sz="2000" kern="12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 semaphore, </a:t>
          </a:r>
          <a:r>
            <a:rPr lang="en-US" altLang="id-ID" sz="2000" kern="12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yaitu</a:t>
          </a:r>
          <a:r>
            <a:rPr lang="en-US" altLang="id-ID" sz="2000" kern="12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 Down </a:t>
          </a:r>
          <a:r>
            <a:rPr lang="en-US" altLang="id-ID" sz="2000" kern="1200" dirty="0" err="1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dan</a:t>
          </a:r>
          <a:r>
            <a:rPr lang="en-US" altLang="id-ID" sz="2000" kern="1200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</a:rPr>
            <a:t> Up.</a:t>
          </a:r>
          <a:endParaRPr lang="en-US" sz="2000" kern="1200" dirty="0"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a:endParaRPr>
        </a:p>
      </dsp:txBody>
      <dsp:txXfrm>
        <a:off x="3762212" y="3288472"/>
        <a:ext cx="4768463" cy="899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10E7D-9850-40CA-A5BA-11D267291740}">
      <dsp:nvSpPr>
        <dsp:cNvPr id="0" name=""/>
        <dsp:cNvSpPr/>
      </dsp:nvSpPr>
      <dsp:spPr>
        <a:xfrm>
          <a:off x="-4267402" y="-654705"/>
          <a:ext cx="5084443" cy="5084443"/>
        </a:xfrm>
        <a:prstGeom prst="blockArc">
          <a:avLst>
            <a:gd name="adj1" fmla="val 18900000"/>
            <a:gd name="adj2" fmla="val 2700000"/>
            <a:gd name="adj3" fmla="val 425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36DA5-E00E-4510-B12E-5FDB8B750C19}">
      <dsp:nvSpPr>
        <dsp:cNvPr id="0" name=""/>
        <dsp:cNvSpPr/>
      </dsp:nvSpPr>
      <dsp:spPr>
        <a:xfrm>
          <a:off x="525447" y="377503"/>
          <a:ext cx="9082280" cy="7550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286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id-ID" sz="4100" kern="1200" dirty="0" smtClean="0"/>
            <a:t>Bounded-Buffer Problem</a:t>
          </a:r>
          <a:endParaRPr lang="en-US" sz="4100" kern="1200" dirty="0"/>
        </a:p>
      </dsp:txBody>
      <dsp:txXfrm>
        <a:off x="525447" y="377503"/>
        <a:ext cx="9082280" cy="755006"/>
      </dsp:txXfrm>
    </dsp:sp>
    <dsp:sp modelId="{ADEF8FAD-9527-480A-9379-B38C076B036B}">
      <dsp:nvSpPr>
        <dsp:cNvPr id="0" name=""/>
        <dsp:cNvSpPr/>
      </dsp:nvSpPr>
      <dsp:spPr>
        <a:xfrm>
          <a:off x="53568" y="283127"/>
          <a:ext cx="943758" cy="943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DEC84-FFFA-4E35-A4E4-807ED7E0FF9F}">
      <dsp:nvSpPr>
        <dsp:cNvPr id="0" name=""/>
        <dsp:cNvSpPr/>
      </dsp:nvSpPr>
      <dsp:spPr>
        <a:xfrm>
          <a:off x="799892" y="1510012"/>
          <a:ext cx="8807835" cy="755006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286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id-ID" sz="4100" kern="1200" dirty="0" smtClean="0"/>
            <a:t>Readers and Writers Problem</a:t>
          </a:r>
          <a:endParaRPr lang="en-US" sz="4100" kern="1200" dirty="0"/>
        </a:p>
      </dsp:txBody>
      <dsp:txXfrm>
        <a:off x="799892" y="1510012"/>
        <a:ext cx="8807835" cy="755006"/>
      </dsp:txXfrm>
    </dsp:sp>
    <dsp:sp modelId="{E7D9CB74-79FA-4F74-A48F-975B1EEB83EC}">
      <dsp:nvSpPr>
        <dsp:cNvPr id="0" name=""/>
        <dsp:cNvSpPr/>
      </dsp:nvSpPr>
      <dsp:spPr>
        <a:xfrm>
          <a:off x="328013" y="1415637"/>
          <a:ext cx="943758" cy="943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73664-9C5C-40B1-8F66-8F260021EE42}">
      <dsp:nvSpPr>
        <dsp:cNvPr id="0" name=""/>
        <dsp:cNvSpPr/>
      </dsp:nvSpPr>
      <dsp:spPr>
        <a:xfrm>
          <a:off x="525447" y="2642522"/>
          <a:ext cx="9082280" cy="755006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286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id-ID" sz="4100" kern="1200" dirty="0" smtClean="0"/>
            <a:t>Dining-Philosophers Problem</a:t>
          </a:r>
          <a:endParaRPr lang="en-US" sz="4100" kern="1200" dirty="0"/>
        </a:p>
      </dsp:txBody>
      <dsp:txXfrm>
        <a:off x="525447" y="2642522"/>
        <a:ext cx="9082280" cy="755006"/>
      </dsp:txXfrm>
    </dsp:sp>
    <dsp:sp modelId="{EFC9FCFE-2C0D-4BE5-AF7B-10395B615EBF}">
      <dsp:nvSpPr>
        <dsp:cNvPr id="0" name=""/>
        <dsp:cNvSpPr/>
      </dsp:nvSpPr>
      <dsp:spPr>
        <a:xfrm>
          <a:off x="53568" y="2548146"/>
          <a:ext cx="943758" cy="943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0FDE8-3B80-4AAC-92F2-E3D0667D4E72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79F74-2001-4B21-B06E-FA23C7F2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5FBA-1311-468D-8115-8778B0F7BEE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67C00-F679-4C51-9894-9E2214E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89C-FACC-452B-B4C1-3BD186F45CB8}" type="datetime1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E844-3C76-42C8-BBA9-088C96A067BA}" type="datetime1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94C-40D9-4922-A63A-E4D7E3C24D49}" type="datetime1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855-A872-4272-B880-39A488A710E7}" type="datetime1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CA8F-D5ED-4B90-A100-0BDC54A645DF}" type="datetime1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CD98-8566-471F-B6F9-93E04967ED47}" type="datetime1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5E6A-2086-4CB2-B79F-96593439A0AC}" type="datetime1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B26-E0E7-401D-95E5-683ED06BF9AD}" type="datetime1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C7-2C19-4F74-B285-CE160F4A579A}" type="datetime1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4020-EAAB-4E36-8532-04C08CBCE9E1}" type="datetime1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6155" y="2866030"/>
            <a:ext cx="6629400" cy="2894690"/>
          </a:xfrm>
        </p:spPr>
        <p:txBody>
          <a:bodyPr/>
          <a:lstStyle/>
          <a:p>
            <a:r>
              <a:rPr lang="id-ID" dirty="0" smtClean="0"/>
              <a:t>Ela Nadila			(6706162040)</a:t>
            </a:r>
          </a:p>
          <a:p>
            <a:r>
              <a:rPr lang="id-ID" dirty="0" smtClean="0"/>
              <a:t>Ilham Renaldyansyah	(6706162044)</a:t>
            </a:r>
          </a:p>
          <a:p>
            <a:r>
              <a:rPr lang="id-ID" dirty="0" smtClean="0"/>
              <a:t>Dian Suci Anggraeni		(6706164048)</a:t>
            </a:r>
          </a:p>
          <a:p>
            <a:r>
              <a:rPr lang="id-ID" dirty="0" smtClean="0"/>
              <a:t>Putri Rahmadani S		(6706164076)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3444" y="204716"/>
            <a:ext cx="4725026" cy="174796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id-ID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SEMAPHORE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4244454" y="232011"/>
            <a:ext cx="7574507" cy="5977717"/>
          </a:xfrm>
          <a:prstGeom prst="round1Rect">
            <a:avLst/>
          </a:prstGeom>
          <a:noFill/>
          <a:ln w="57150">
            <a:prstDash val="sysDash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Untuk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mengetahui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jumlah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barang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di buffer,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kita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membutuhkan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sebuah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variabel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kita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namakan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count.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Jika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jumlah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maksimum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dairi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barang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yang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dapat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ditampung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buffer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adalah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N,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kode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produser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pertama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kali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mencoba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untuk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mengetahui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apakah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nilai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count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sama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dengan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nilai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N.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Jika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itu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terjadi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produsen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istirahat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(</a:t>
            </a:r>
            <a:r>
              <a:rPr lang="en-US" altLang="id-ID" sz="2400" i="1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sleep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),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tetapi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jika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nilai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count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tidak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sama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dengan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N,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produsen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terus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menambahkan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barang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menaikkan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nilai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count. </a:t>
            </a:r>
          </a:p>
          <a:p>
            <a:pPr algn="ctr"/>
            <a:endParaRPr lang="id-ID" dirty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21980" y="-4"/>
            <a:ext cx="4613793" cy="1325801"/>
          </a:xfrm>
          <a:prstGeom prst="rightArrow">
            <a:avLst>
              <a:gd name="adj1" fmla="val 50000"/>
              <a:gd name="adj2" fmla="val 58235"/>
            </a:avLst>
          </a:prstGeom>
          <a:solidFill>
            <a:schemeClr val="accent1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id-ID" sz="2800" dirty="0"/>
              <a:t>Bounded-Buffer Problem</a:t>
            </a:r>
            <a:endParaRPr lang="en-US" sz="2800" dirty="0"/>
          </a:p>
          <a:p>
            <a:pPr algn="ctr"/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36515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4244454" y="232011"/>
            <a:ext cx="7574507" cy="5977717"/>
          </a:xfrm>
          <a:prstGeom prst="round1Rect">
            <a:avLst/>
          </a:prstGeom>
          <a:noFill/>
          <a:ln w="57150">
            <a:prstDash val="sysDash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Problem lain yang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terkenal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adalah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readers-writer problem yang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memodelkan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proses yang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mengakses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database.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Sebagai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contoh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sebuah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sistem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pemesanan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sebuah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perusahaan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penerbangan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dimana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banyak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proses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berkompetisi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berharap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untuk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membaca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(</a:t>
            </a:r>
            <a:r>
              <a:rPr lang="en-US" altLang="id-ID" sz="2400" i="1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read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)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menulis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(</a:t>
            </a:r>
            <a:r>
              <a:rPr lang="en-US" altLang="id-ID" sz="2400" i="1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write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). Hal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dapat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diterima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bahwa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banyak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proses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membaca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database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pada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saat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yang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sama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tetapi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jika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suatu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proses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sedang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menulis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database,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tidak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boleh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ada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proses lain yang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mengakses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database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tersebut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termasuk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membaca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database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tersebut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</a:p>
          <a:p>
            <a:pPr algn="ctr"/>
            <a:endParaRPr lang="id-ID" sz="2400" dirty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endParaRPr lang="id-ID" dirty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21980" y="-4"/>
            <a:ext cx="4613793" cy="1325801"/>
          </a:xfrm>
          <a:prstGeom prst="rightArrow">
            <a:avLst>
              <a:gd name="adj1" fmla="val 50000"/>
              <a:gd name="adj2" fmla="val 58235"/>
            </a:avLst>
          </a:prstGeom>
          <a:solidFill>
            <a:schemeClr val="accent1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id-ID" sz="2400" dirty="0"/>
              <a:t>Readers and Writers Problem</a:t>
            </a:r>
            <a:endParaRPr lang="en-US" sz="2400" dirty="0"/>
          </a:p>
          <a:p>
            <a:pPr algn="ctr"/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323647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4244454" y="232011"/>
            <a:ext cx="7574507" cy="5977717"/>
          </a:xfrm>
          <a:prstGeom prst="round1Rect">
            <a:avLst/>
          </a:prstGeom>
          <a:noFill/>
          <a:ln w="57150">
            <a:prstDash val="sysDash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Dalam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solusi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pertama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-tama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pembaca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mengakses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database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kemudian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melakukan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DOWN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pada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semaphore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Langkah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selanjutnya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readers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hanya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menaikkkan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nilai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sebuah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counter.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Hasil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dari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pembaca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nilai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counter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diturunkan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nilai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terakhir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dilakukan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UP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pada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semaphore,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mengizinkan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memblok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writer. </a:t>
            </a:r>
          </a:p>
          <a:p>
            <a:pPr algn="ctr">
              <a:lnSpc>
                <a:spcPct val="80000"/>
              </a:lnSpc>
            </a:pPr>
            <a:endParaRPr lang="id-ID" altLang="id-ID" sz="2400" dirty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algn="ctr">
              <a:lnSpc>
                <a:spcPct val="80000"/>
              </a:lnSpc>
            </a:pP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Misalkan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selama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sebuah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reader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menggunakan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database, reader lain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terus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berdatangan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Karena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ada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dua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reader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pada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saat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bersamaan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bukanlah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sebuah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masalah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reader yang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kedua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diterima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reader yang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ketiga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juga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dapat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diterima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jika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terus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berdatangan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reader-reader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baru</a:t>
            </a:r>
            <a:endParaRPr lang="id-ID" sz="2400" dirty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endParaRPr lang="id-ID" sz="2400" dirty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endParaRPr lang="id-ID" dirty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21980" y="-4"/>
            <a:ext cx="4613793" cy="1325801"/>
          </a:xfrm>
          <a:prstGeom prst="rightArrow">
            <a:avLst>
              <a:gd name="adj1" fmla="val 50000"/>
              <a:gd name="adj2" fmla="val 58235"/>
            </a:avLst>
          </a:prstGeom>
          <a:solidFill>
            <a:schemeClr val="accent1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id-ID" sz="2400" dirty="0"/>
              <a:t>Readers and Writers Problem</a:t>
            </a:r>
            <a:endParaRPr lang="en-US" sz="2400" dirty="0"/>
          </a:p>
          <a:p>
            <a:pPr algn="ctr"/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40442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4244454" y="232011"/>
            <a:ext cx="7574507" cy="5977717"/>
          </a:xfrm>
          <a:prstGeom prst="round1Rect">
            <a:avLst/>
          </a:prstGeom>
          <a:noFill/>
          <a:ln w="57150">
            <a:prstDash val="sysDash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Untuk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mencegah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situasi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seperti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itu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program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dapat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ditulis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agak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sedikit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berbeda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: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Ketika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reader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tiba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writer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menunggu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reader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ditunda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dibelakang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writer yang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justru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diterima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dengan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segera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Dengan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cara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writer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tidak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harus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menunggu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reader yang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sedang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aktif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menyelesaikan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pekerjaannya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tapi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tidak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perlu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menunggu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reader lain yang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datang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berturut-turut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setelah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itu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  <a:p>
            <a:pPr algn="ctr"/>
            <a:endParaRPr lang="id-ID" sz="2400" dirty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endParaRPr lang="id-ID" dirty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21980" y="-4"/>
            <a:ext cx="4613793" cy="1325801"/>
          </a:xfrm>
          <a:prstGeom prst="rightArrow">
            <a:avLst>
              <a:gd name="adj1" fmla="val 50000"/>
              <a:gd name="adj2" fmla="val 58235"/>
            </a:avLst>
          </a:prstGeom>
          <a:solidFill>
            <a:schemeClr val="accent1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id-ID" sz="2400" dirty="0"/>
              <a:t>Readers and Writers Problem</a:t>
            </a:r>
            <a:endParaRPr lang="en-US" sz="2400" dirty="0"/>
          </a:p>
          <a:p>
            <a:pPr algn="ctr"/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95602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4244454" y="232011"/>
            <a:ext cx="7574507" cy="5977717"/>
          </a:xfrm>
          <a:prstGeom prst="round1Rect">
            <a:avLst/>
          </a:prstGeom>
          <a:noFill/>
          <a:ln w="57150">
            <a:prstDash val="sysDash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77850" indent="-577850" algn="ctr">
              <a:lnSpc>
                <a:spcPct val="80000"/>
              </a:lnSpc>
            </a:pP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Sekarang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misalkan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writer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berdatangan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terus</a:t>
            </a:r>
            <a:r>
              <a:rPr lang="id-ID" altLang="id-ID" sz="2400" dirty="0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menerus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Writer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tidak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dapat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diterima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database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karena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writer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hanya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bisa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mengakses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data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database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secara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ekslusif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jadi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writer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ditangguhkan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Nanti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penambahan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reader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menunjukkan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peningkatan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Selama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paling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tidak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ada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satu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reader yang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aktif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reader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berikutnya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jika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datang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diterima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</a:p>
          <a:p>
            <a:pPr marL="577850" indent="-577850" algn="ctr">
              <a:lnSpc>
                <a:spcPct val="80000"/>
              </a:lnSpc>
            </a:pP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Sebagai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konsekuensi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dari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strategi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selama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terdapat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suplai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reader yang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terus-menerus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mereka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dilayani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segera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sesuai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kedatanga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mereka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Writer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ditunda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sampai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tidak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ada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reader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lagi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Jika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sebuah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reader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baru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tiba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katakan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setiap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dua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detik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masing-masing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reader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mendapatkan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lima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detik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untuk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melakukan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tugasnya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writer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tudak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pernah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mendapatkan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kesempatan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21980" y="-4"/>
            <a:ext cx="4613793" cy="1325801"/>
          </a:xfrm>
          <a:prstGeom prst="rightArrow">
            <a:avLst>
              <a:gd name="adj1" fmla="val 50000"/>
              <a:gd name="adj2" fmla="val 58235"/>
            </a:avLst>
          </a:prstGeom>
          <a:solidFill>
            <a:schemeClr val="accent1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id-ID" sz="2400" dirty="0"/>
              <a:t>Readers and Writers Problem</a:t>
            </a:r>
            <a:endParaRPr lang="en-US" sz="2400" dirty="0"/>
          </a:p>
          <a:p>
            <a:pPr algn="ctr"/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277241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4244454" y="232011"/>
            <a:ext cx="7574507" cy="5977717"/>
          </a:xfrm>
          <a:prstGeom prst="round1Rect">
            <a:avLst/>
          </a:prstGeom>
          <a:noFill/>
          <a:ln w="57150">
            <a:prstDash val="sysDash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77850" indent="-577850" algn="ctr"/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Pada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tahun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1965,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Djikstra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menyelesaikan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sebuah</a:t>
            </a:r>
            <a:endParaRPr lang="id-ID" altLang="id-ID" sz="2400" dirty="0" smtClean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577850" indent="-577850" algn="ctr"/>
            <a:r>
              <a:rPr lang="en-US" altLang="id-ID" sz="2400" dirty="0" err="1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masalah</a:t>
            </a:r>
            <a:r>
              <a:rPr lang="en-US" altLang="id-ID" sz="2400" dirty="0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sinkronisasi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yang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beliau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sebut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dengan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dining</a:t>
            </a:r>
            <a:endParaRPr lang="id-ID" altLang="id-ID" sz="2400" dirty="0" smtClean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577850" indent="-577850" algn="ctr"/>
            <a:r>
              <a:rPr lang="en-US" altLang="id-ID" sz="2400" dirty="0" err="1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philisophers</a:t>
            </a:r>
            <a:r>
              <a:rPr lang="en-US" altLang="id-ID" sz="2400" dirty="0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problem. Dining philosophers </a:t>
            </a:r>
            <a:r>
              <a:rPr lang="en-US" altLang="id-ID" sz="2400" dirty="0" err="1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dapat</a:t>
            </a:r>
            <a:endParaRPr lang="id-ID" altLang="id-ID" sz="2400" dirty="0" smtClean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577850" indent="-577850" algn="ctr"/>
            <a:r>
              <a:rPr lang="en-US" altLang="id-ID" sz="2400" dirty="0" err="1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diuraikan</a:t>
            </a:r>
            <a:r>
              <a:rPr lang="en-US" altLang="id-ID" sz="2400" dirty="0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sebagai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berikut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: Lima orang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filosuf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duduk</a:t>
            </a:r>
            <a:endParaRPr lang="id-ID" altLang="id-ID" sz="2400" dirty="0" smtClean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577850" indent="-577850" algn="ctr"/>
            <a:r>
              <a:rPr lang="en-US" altLang="id-ID" sz="2400" dirty="0" err="1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mengelilingi</a:t>
            </a:r>
            <a:r>
              <a:rPr lang="en-US" altLang="id-ID" sz="2400" dirty="0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sebuah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meja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bundar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altLang="id-ID" sz="2400" dirty="0" err="1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Masing</a:t>
            </a:r>
            <a:r>
              <a:rPr lang="id-ID" altLang="id-ID" sz="2400" dirty="0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-</a:t>
            </a:r>
          </a:p>
          <a:p>
            <a:pPr marL="577850" indent="-577850" algn="ctr"/>
            <a:r>
              <a:rPr lang="en-US" altLang="id-ID" sz="2400" dirty="0" err="1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masingfilosof</a:t>
            </a:r>
            <a:r>
              <a:rPr lang="en-US" altLang="id-ID" sz="2400" dirty="0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mempunyai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sepiring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sphagetti</a:t>
            </a:r>
            <a:r>
              <a:rPr lang="en-US" altLang="id-ID" sz="2400" dirty="0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</a:t>
            </a:r>
            <a:r>
              <a:rPr lang="id-ID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id-ID" altLang="id-ID" sz="2400" dirty="0" smtClean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577850" indent="-577850" algn="ctr"/>
            <a:r>
              <a:rPr lang="en-US" altLang="id-ID" sz="2400" dirty="0" err="1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Sphagetti-sphagetti</a:t>
            </a:r>
            <a:r>
              <a:rPr lang="en-US" altLang="id-ID" sz="2400" dirty="0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tersebut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sangat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licin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id-ID" altLang="id-ID" sz="2400" dirty="0" smtClean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577850" indent="-577850" algn="ctr"/>
            <a:r>
              <a:rPr lang="en-US" altLang="id-ID" sz="2400" dirty="0" err="1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membutuhkan</a:t>
            </a:r>
            <a:r>
              <a:rPr lang="en-US" altLang="id-ID" sz="2400" dirty="0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dua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sumpit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untuk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memakannya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endParaRPr lang="id-ID" altLang="id-ID" sz="2400" dirty="0" smtClean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577850" indent="-577850" algn="ctr"/>
            <a:r>
              <a:rPr lang="en-US" altLang="id-ID" sz="2400" dirty="0" err="1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Diantara</a:t>
            </a:r>
            <a:r>
              <a:rPr lang="en-US" altLang="id-ID" sz="2400" dirty="0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sepiring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spageti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terdapat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satu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sumpit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endParaRPr lang="id-ID" sz="2400" dirty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endParaRPr lang="id-ID" dirty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21980" y="-4"/>
            <a:ext cx="4613793" cy="1325801"/>
          </a:xfrm>
          <a:prstGeom prst="rightArrow">
            <a:avLst>
              <a:gd name="adj1" fmla="val 50000"/>
              <a:gd name="adj2" fmla="val 58235"/>
            </a:avLst>
          </a:prstGeom>
          <a:solidFill>
            <a:schemeClr val="accent1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2400" dirty="0" smtClean="0"/>
              <a:t>Dining-Philosopher Problem</a:t>
            </a:r>
            <a:endParaRPr lang="en-US" sz="2400" dirty="0"/>
          </a:p>
          <a:p>
            <a:pPr algn="ctr"/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186816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4244454" y="232011"/>
            <a:ext cx="7574507" cy="5977717"/>
          </a:xfrm>
          <a:prstGeom prst="round1Rect">
            <a:avLst/>
          </a:prstGeom>
          <a:noFill/>
          <a:ln w="57150">
            <a:prstDash val="sysDash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Kehidupan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para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filosof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terdiri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dari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dua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periode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yaitu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atau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berpikir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Ketika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seorang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filosof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lapar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berusaha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untuk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mendapatkan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sumpit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kiri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sumpit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kanan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sekaligus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Jika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sukses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dalam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mengambil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dua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sumpit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filosof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tersebut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untuk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sementara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waktu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kemudian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meletakkan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kedua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sumpit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melanjutkan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berpikir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</a:p>
          <a:p>
            <a:pPr algn="ctr"/>
            <a:endParaRPr lang="id-ID" dirty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21980" y="-4"/>
            <a:ext cx="4613793" cy="1325801"/>
          </a:xfrm>
          <a:prstGeom prst="rightArrow">
            <a:avLst>
              <a:gd name="adj1" fmla="val 50000"/>
              <a:gd name="adj2" fmla="val 58235"/>
            </a:avLst>
          </a:prstGeom>
          <a:solidFill>
            <a:schemeClr val="accent1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2400" dirty="0" smtClean="0"/>
              <a:t>Dining-Philosopher Problem</a:t>
            </a:r>
            <a:endParaRPr lang="en-US" sz="2400" dirty="0"/>
          </a:p>
          <a:p>
            <a:pPr algn="ctr"/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1945576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4244454" y="232011"/>
            <a:ext cx="7574507" cy="5977717"/>
          </a:xfrm>
          <a:prstGeom prst="round1Rect">
            <a:avLst/>
          </a:prstGeom>
          <a:noFill/>
          <a:ln w="57150">
            <a:prstDash val="sysDash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77850" indent="-577850" algn="ctr"/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Prosedur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take-fork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menunggu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sampai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sumpit-sumpit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yang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sesuai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didapatkan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kemudian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menggunakannya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Sayangnya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dari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solusi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ternyata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salah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Ketika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lima orang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filosof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mengambil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sumpit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kirinya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secara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bersamaan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ketika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mereka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juga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mengambil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sumpit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kanan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mereka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terjadi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deadlock. </a:t>
            </a:r>
          </a:p>
          <a:p>
            <a:pPr algn="ctr"/>
            <a:endParaRPr lang="id-ID" dirty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21980" y="-4"/>
            <a:ext cx="4613793" cy="1325801"/>
          </a:xfrm>
          <a:prstGeom prst="rightArrow">
            <a:avLst>
              <a:gd name="adj1" fmla="val 50000"/>
              <a:gd name="adj2" fmla="val 58235"/>
            </a:avLst>
          </a:prstGeom>
          <a:solidFill>
            <a:schemeClr val="accent1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2400" dirty="0" smtClean="0"/>
              <a:t>Dining-Philosopher Problem</a:t>
            </a:r>
            <a:endParaRPr lang="en-US" sz="2400" dirty="0"/>
          </a:p>
          <a:p>
            <a:pPr algn="ctr"/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674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4244454" y="232011"/>
            <a:ext cx="7574507" cy="5977717"/>
          </a:xfrm>
          <a:prstGeom prst="round1Rect">
            <a:avLst/>
          </a:prstGeom>
          <a:noFill/>
          <a:ln w="57150">
            <a:prstDash val="sysDash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77850" indent="-577850" algn="ctr"/>
            <a:r>
              <a:rPr lang="id-ID" altLang="id-ID" sz="2000" dirty="0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id-ID" sz="2000" dirty="0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Kita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dapat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memodifikasi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program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sehingga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setelah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mengambil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sumpit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kiri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program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memeriksa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apakah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sumpit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kanan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memungkinkan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untuk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diambil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Jika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sumpit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kanan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tidak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mungkin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diambil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filosof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tersebut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meletakkan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kembali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sumpit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kirinya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menunggu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untuk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beberapa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waktu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kemudia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mengulangi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proses yang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sama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Usulan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tersebut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juga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salah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walau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pun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dengan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alasan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yang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berbeda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Dengan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sedikit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nasib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buruk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semua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filosof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dapat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memulai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algoritma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secara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bersamaan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mengambil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sumpit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kiri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mereka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melihat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sumpit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kanan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mereka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yang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tidak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mungkin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untuk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diambil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meletakkan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kembali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sumpit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kiri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mereka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menunggu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mengambil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sumpit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kiri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mereka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lagi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secara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bersamaan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begitu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seterusnya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Situasi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seperti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ini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dimana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semua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program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terus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berjalan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secara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tidak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terbatas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tetapi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tidak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ada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perubahan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/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kemajuan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yang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dihasilkan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disebut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starvation</a:t>
            </a:r>
            <a:endParaRPr lang="id-ID" sz="1600" dirty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21980" y="-4"/>
            <a:ext cx="4613793" cy="1325801"/>
          </a:xfrm>
          <a:prstGeom prst="rightArrow">
            <a:avLst>
              <a:gd name="adj1" fmla="val 50000"/>
              <a:gd name="adj2" fmla="val 58235"/>
            </a:avLst>
          </a:prstGeom>
          <a:solidFill>
            <a:schemeClr val="accent1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2400" dirty="0" smtClean="0"/>
              <a:t>Dining-Philosopher Problem</a:t>
            </a:r>
            <a:endParaRPr lang="en-US" sz="2400" dirty="0"/>
          </a:p>
          <a:p>
            <a:pPr algn="ctr"/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09355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4244454" y="232011"/>
            <a:ext cx="7574507" cy="5977717"/>
          </a:xfrm>
          <a:prstGeom prst="round1Rect">
            <a:avLst/>
          </a:prstGeom>
          <a:noFill/>
          <a:ln w="57150">
            <a:prstDash val="sysDash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Beberapa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perbaikan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yang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dapat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dilakukan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adalah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Membolehkan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max 4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filosof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yang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secara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bersamaan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duduk di </a:t>
            </a:r>
            <a:r>
              <a:rPr lang="en-US" altLang="id-ID" sz="2000" dirty="0" err="1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meja</a:t>
            </a:r>
            <a:r>
              <a:rPr lang="id-ID" altLang="id-ID" sz="2000" dirty="0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makan</a:t>
            </a:r>
            <a:endParaRPr lang="id-ID" altLang="id-ID" sz="2000" dirty="0" smtClean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id-ID" sz="2000" dirty="0" err="1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Membolehkan</a:t>
            </a:r>
            <a:r>
              <a:rPr lang="en-US" altLang="id-ID" sz="2000" dirty="0" smtClean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filosof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mengambil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sumpit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jika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kedua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sumpit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tersedia</a:t>
            </a:r>
            <a:endParaRPr lang="en-US" altLang="id-ID" sz="2000" dirty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Menggunakan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penyelesaian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asimetris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Filosof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ganjil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mengambil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sumpit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di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kirinya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baru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kemudian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yang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kanan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Sementara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filosof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genap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dengan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cara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sebaliknya</a:t>
            </a:r>
            <a:r>
              <a:rPr lang="en-US" altLang="id-ID" sz="20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  <a:p>
            <a:pPr marL="577850" indent="-577850" algn="ctr">
              <a:lnSpc>
                <a:spcPct val="80000"/>
              </a:lnSpc>
            </a:pPr>
            <a:endParaRPr lang="en-US" altLang="id-ID" sz="2400" dirty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21980" y="-4"/>
            <a:ext cx="4613793" cy="1325801"/>
          </a:xfrm>
          <a:prstGeom prst="rightArrow">
            <a:avLst>
              <a:gd name="adj1" fmla="val 50000"/>
              <a:gd name="adj2" fmla="val 58235"/>
            </a:avLst>
          </a:prstGeom>
          <a:solidFill>
            <a:schemeClr val="accent1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altLang="id-ID" sz="2400" dirty="0" smtClean="0"/>
              <a:t>Dining-Philosopher </a:t>
            </a:r>
            <a:r>
              <a:rPr lang="en-US" altLang="id-ID" sz="2400" dirty="0" smtClean="0"/>
              <a:t>Problem</a:t>
            </a:r>
            <a:endParaRPr lang="en-US" sz="2400" dirty="0"/>
          </a:p>
          <a:p>
            <a:pPr algn="ctr"/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410522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1351128" y="812610"/>
            <a:ext cx="10044753" cy="2940524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200" dirty="0"/>
              <a:t>Semaphore adalah pendekatan yang dikemukakan Dijkstra. Prinsip semaphore</a:t>
            </a:r>
          </a:p>
          <a:p>
            <a:pPr algn="ctr"/>
            <a:r>
              <a:rPr lang="id-ID" sz="2200" dirty="0"/>
              <a:t>adalah sebagai berikut : Dua proses atau lebih dapat bekerja sama dengan</a:t>
            </a:r>
          </a:p>
          <a:p>
            <a:pPr algn="ctr"/>
            <a:r>
              <a:rPr lang="id-ID" sz="2200" dirty="0"/>
              <a:t>menggunakan penanda-penanda sederhana. Proses dipaksa berhenti sampai </a:t>
            </a:r>
            <a:r>
              <a:rPr lang="id-ID" sz="2200" dirty="0" smtClean="0"/>
              <a:t>proses memperoleh </a:t>
            </a:r>
            <a:r>
              <a:rPr lang="id-ID" sz="2200" dirty="0"/>
              <a:t>penanda tertentu. Sembarang kebutuhan </a:t>
            </a:r>
            <a:r>
              <a:rPr lang="id-ID" sz="2200" dirty="0" smtClean="0"/>
              <a:t>koordinasi kompleks dapat dipenuhi </a:t>
            </a:r>
            <a:r>
              <a:rPr lang="id-ID" sz="2200" dirty="0"/>
              <a:t>dengan strukstur penanda yang sesuai kebutuhannya.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286603" y="89282"/>
            <a:ext cx="3794078" cy="1099213"/>
          </a:xfrm>
          <a:prstGeom prst="flowChartAlternateProcess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DEFINISI</a:t>
            </a:r>
            <a:endParaRPr lang="id-ID" dirty="0"/>
          </a:p>
        </p:txBody>
      </p:sp>
      <p:sp>
        <p:nvSpPr>
          <p:cNvPr id="2" name="Rectangle 1"/>
          <p:cNvSpPr/>
          <p:nvPr/>
        </p:nvSpPr>
        <p:spPr>
          <a:xfrm>
            <a:off x="5909481" y="3930554"/>
            <a:ext cx="122829" cy="627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911753" y="4751698"/>
            <a:ext cx="122829" cy="6277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5925401" y="5584209"/>
            <a:ext cx="122829" cy="6277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5939050" y="6430373"/>
            <a:ext cx="122829" cy="6277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33984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2" grpId="0" animBg="1"/>
      <p:bldP spid="8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7363" y="1843087"/>
            <a:ext cx="9001124" cy="3086100"/>
          </a:xfrm>
          <a:prstGeom prst="rect">
            <a:avLst/>
          </a:prstGeom>
          <a:noFill/>
          <a:scene3d>
            <a:camera prst="obliqueTopRight"/>
            <a:lightRig rig="threePt" dir="t"/>
          </a:scene3d>
          <a:sp3d>
            <a:bevelT prst="relaxedInset"/>
          </a:sp3d>
        </p:spPr>
        <p:txBody>
          <a:bodyPr wrap="squar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id-ID" sz="9600" dirty="0" smtClean="0">
                <a:ln w="57150">
                  <a:solidFill>
                    <a:schemeClr val="accent5">
                      <a:lumMod val="75000"/>
                    </a:schemeClr>
                  </a:solidFill>
                  <a:prstDash val="sysDash"/>
                </a:ln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9600" dirty="0">
              <a:ln w="57150">
                <a:solidFill>
                  <a:schemeClr val="accent5">
                    <a:lumMod val="75000"/>
                  </a:schemeClr>
                </a:solidFill>
                <a:prstDash val="sysDash"/>
              </a:ln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6779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433017" y="3045719"/>
            <a:ext cx="9840037" cy="2661312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200" dirty="0"/>
              <a:t>Semaphore adalah alat untuk sinkronisasi yang tidak membutuhkan busy</a:t>
            </a:r>
          </a:p>
          <a:p>
            <a:pPr algn="ctr"/>
            <a:r>
              <a:rPr lang="id-ID" sz="2200" dirty="0"/>
              <a:t>waiting. Semaphore S berupa variable integer. Semaphore hanya dapat diakses </a:t>
            </a:r>
            <a:r>
              <a:rPr lang="id-ID" sz="2200" dirty="0" smtClean="0"/>
              <a:t>melalui operasi </a:t>
            </a:r>
            <a:r>
              <a:rPr lang="id-ID" sz="2200" dirty="0"/>
              <a:t>atomic yang tak dapat diinterupsi sampai kode selesai.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9481" y="-368501"/>
            <a:ext cx="122829" cy="6277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5925401" y="507231"/>
            <a:ext cx="122829" cy="6277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5939049" y="1380691"/>
            <a:ext cx="122829" cy="6277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952697" y="2213205"/>
            <a:ext cx="122829" cy="6277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976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73991964"/>
              </p:ext>
            </p:extLst>
          </p:nvPr>
        </p:nvGraphicFramePr>
        <p:xfrm>
          <a:off x="1950113" y="460359"/>
          <a:ext cx="85586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9013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2DFACB-53E9-4E55-9789-EEDF56D180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062DFACB-53E9-4E55-9789-EEDF56D180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062DFACB-53E9-4E55-9789-EEDF56D180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graphicEl>
                                              <a:dgm id="{062DFACB-53E9-4E55-9789-EEDF56D180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graphicEl>
                                              <a:dgm id="{062DFACB-53E9-4E55-9789-EEDF56D180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062DFACB-53E9-4E55-9789-EEDF56D180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E8AE0F-2757-435D-AC5F-4D59930BF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DFE8AE0F-2757-435D-AC5F-4D59930BF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DFE8AE0F-2757-435D-AC5F-4D59930BF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DFE8AE0F-2757-435D-AC5F-4D59930BF8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DFE8AE0F-2757-435D-AC5F-4D59930BF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DFE8AE0F-2757-435D-AC5F-4D59930BF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47EB36-3F26-4E23-AE5D-D02F2285B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3647EB36-3F26-4E23-AE5D-D02F2285B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3647EB36-3F26-4E23-AE5D-D02F2285B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3647EB36-3F26-4E23-AE5D-D02F2285B9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3647EB36-3F26-4E23-AE5D-D02F2285B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3647EB36-3F26-4E23-AE5D-D02F2285B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17EFFA-9811-43AF-B72B-A403102BE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5517EFFA-9811-43AF-B72B-A403102BE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5517EFFA-9811-43AF-B72B-A403102BE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517EFFA-9811-43AF-B72B-A403102BE0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5517EFFA-9811-43AF-B72B-A403102BE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5517EFFA-9811-43AF-B72B-A403102BE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D2F0F9-1E4F-4F9E-A98D-667DC877E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AED2F0F9-1E4F-4F9E-A98D-667DC877E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AED2F0F9-1E4F-4F9E-A98D-667DC877E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AED2F0F9-1E4F-4F9E-A98D-667DC877E2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AED2F0F9-1E4F-4F9E-A98D-667DC877E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AED2F0F9-1E4F-4F9E-A98D-667DC877E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/>
          <p:nvPr/>
        </p:nvSpPr>
        <p:spPr>
          <a:xfrm>
            <a:off x="670894" y="628512"/>
            <a:ext cx="10779578" cy="5567571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Flowchart: Alternate Process 7"/>
          <p:cNvSpPr/>
          <p:nvPr/>
        </p:nvSpPr>
        <p:spPr>
          <a:xfrm rot="20899803">
            <a:off x="73614" y="218719"/>
            <a:ext cx="2767263" cy="1010653"/>
          </a:xfrm>
          <a:prstGeom prst="flowChartAlternateProcess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Operasi Down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1776662" y="1172765"/>
            <a:ext cx="8999621" cy="1082843"/>
          </a:xfrm>
          <a:prstGeom prst="rect">
            <a:avLst/>
          </a:prstGeom>
          <a:solidFill>
            <a:schemeClr val="accent3"/>
          </a:solidFill>
          <a:effectLst>
            <a:softEdge rad="635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Operasi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ini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menurunkan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nilai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semaphore,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jika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nilai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semaphore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menjadi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non-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positif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maka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proses yang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mengeksekusinya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diblocked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.</a:t>
            </a:r>
            <a:endParaRPr lang="id-ID" sz="2000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85925" y="2365760"/>
            <a:ext cx="5577489" cy="252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7850" indent="-577850">
              <a:lnSpc>
                <a:spcPct val="80000"/>
              </a:lnSpc>
            </a:pPr>
            <a:r>
              <a:rPr lang="en-US" altLang="id-ID" sz="2400" dirty="0" err="1"/>
              <a:t>Ilustrasi</a:t>
            </a:r>
            <a:r>
              <a:rPr lang="en-US" altLang="id-ID" sz="2400" dirty="0"/>
              <a:t> Block :</a:t>
            </a:r>
          </a:p>
          <a:p>
            <a:pPr marL="1327150" lvl="2" indent="-412750">
              <a:lnSpc>
                <a:spcPct val="80000"/>
              </a:lnSpc>
            </a:pPr>
            <a:r>
              <a:rPr lang="en-US" altLang="id-ID" dirty="0"/>
              <a:t>Type Semaphore = Integer, </a:t>
            </a:r>
          </a:p>
          <a:p>
            <a:pPr marL="1327150" lvl="2" indent="-412750">
              <a:lnSpc>
                <a:spcPct val="80000"/>
              </a:lnSpc>
            </a:pPr>
            <a:r>
              <a:rPr lang="en-US" altLang="id-ID" dirty="0"/>
              <a:t>Procedure Down(</a:t>
            </a:r>
            <a:r>
              <a:rPr lang="en-US" altLang="id-ID" dirty="0" err="1"/>
              <a:t>Var</a:t>
            </a:r>
            <a:r>
              <a:rPr lang="en-US" altLang="id-ID" dirty="0"/>
              <a:t>: semaphore); </a:t>
            </a:r>
          </a:p>
          <a:p>
            <a:pPr marL="1327150" lvl="2" indent="-412750">
              <a:lnSpc>
                <a:spcPct val="80000"/>
              </a:lnSpc>
            </a:pPr>
            <a:r>
              <a:rPr lang="en-US" altLang="id-ID" dirty="0"/>
              <a:t>Begin </a:t>
            </a:r>
          </a:p>
          <a:p>
            <a:pPr marL="1327150" lvl="2" indent="-412750">
              <a:lnSpc>
                <a:spcPct val="80000"/>
              </a:lnSpc>
            </a:pPr>
            <a:r>
              <a:rPr lang="en-US" altLang="id-ID" dirty="0"/>
              <a:t>s := s-1; if s &lt;= 0 Then Begin </a:t>
            </a:r>
          </a:p>
          <a:p>
            <a:pPr marL="1327150" lvl="2" indent="-412750">
              <a:lnSpc>
                <a:spcPct val="80000"/>
              </a:lnSpc>
            </a:pPr>
            <a:r>
              <a:rPr lang="en-US" altLang="id-ID" dirty="0" err="1"/>
              <a:t>Tempatkan</a:t>
            </a:r>
            <a:r>
              <a:rPr lang="en-US" altLang="id-ID" dirty="0"/>
              <a:t> </a:t>
            </a:r>
            <a:r>
              <a:rPr lang="en-US" altLang="id-ID" dirty="0" err="1"/>
              <a:t>pada</a:t>
            </a:r>
            <a:r>
              <a:rPr lang="en-US" altLang="id-ID" dirty="0"/>
              <a:t> </a:t>
            </a:r>
            <a:r>
              <a:rPr lang="en-US" altLang="id-ID" dirty="0" err="1"/>
              <a:t>antrian</a:t>
            </a:r>
            <a:r>
              <a:rPr lang="en-US" altLang="id-ID" dirty="0"/>
              <a:t> </a:t>
            </a:r>
            <a:r>
              <a:rPr lang="en-US" altLang="id-ID" dirty="0" err="1"/>
              <a:t>untuk</a:t>
            </a:r>
            <a:r>
              <a:rPr lang="en-US" altLang="id-ID" dirty="0"/>
              <a:t> semaphore s </a:t>
            </a:r>
          </a:p>
          <a:p>
            <a:pPr marL="1327150" lvl="2" indent="-412750">
              <a:lnSpc>
                <a:spcPct val="80000"/>
              </a:lnSpc>
            </a:pPr>
            <a:r>
              <a:rPr lang="en-US" altLang="id-ID" dirty="0"/>
              <a:t>Proses </a:t>
            </a:r>
            <a:r>
              <a:rPr lang="en-US" altLang="id-ID" dirty="0" err="1"/>
              <a:t>diblocked</a:t>
            </a:r>
            <a:r>
              <a:rPr lang="en-US" altLang="id-ID" dirty="0"/>
              <a:t> </a:t>
            </a:r>
          </a:p>
          <a:p>
            <a:pPr marL="1327150" lvl="2" indent="-412750">
              <a:lnSpc>
                <a:spcPct val="80000"/>
              </a:lnSpc>
            </a:pPr>
            <a:r>
              <a:rPr lang="en-US" altLang="id-ID" dirty="0"/>
              <a:t>End; </a:t>
            </a:r>
          </a:p>
          <a:p>
            <a:pPr marL="1327150" lvl="2" indent="-412750">
              <a:lnSpc>
                <a:spcPct val="80000"/>
              </a:lnSpc>
            </a:pPr>
            <a:r>
              <a:rPr lang="en-US" altLang="id-ID" dirty="0"/>
              <a:t>End;</a:t>
            </a:r>
          </a:p>
          <a:p>
            <a:endParaRPr lang="id-ID" sz="2000" dirty="0"/>
          </a:p>
        </p:txBody>
      </p:sp>
      <p:sp>
        <p:nvSpPr>
          <p:cNvPr id="12" name="Rectangle 11"/>
          <p:cNvSpPr/>
          <p:nvPr/>
        </p:nvSpPr>
        <p:spPr>
          <a:xfrm>
            <a:off x="1774858" y="4572001"/>
            <a:ext cx="8999621" cy="1355134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Operasi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Down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adalah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atomic,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tak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dapat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diinterupsi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sebelum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diselesaikan.menurunkan</a:t>
            </a:r>
            <a:r>
              <a:rPr lang="id-ID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nilai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memeriksa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nilai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menempatkan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proses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pada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antrian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dan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memblocked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sebagai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instruksi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tunggal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Sejak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dimulai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tak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ada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proses lain yang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dapat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mengakses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semaphore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sampai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operasi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selesai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atau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diblocked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. </a:t>
            </a:r>
            <a:endParaRPr lang="en-US" altLang="id-ID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440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/>
          <p:nvPr/>
        </p:nvSpPr>
        <p:spPr>
          <a:xfrm>
            <a:off x="670894" y="628512"/>
            <a:ext cx="10779578" cy="5567571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Flowchart: Alternate Process 7"/>
          <p:cNvSpPr/>
          <p:nvPr/>
        </p:nvSpPr>
        <p:spPr>
          <a:xfrm rot="20899803">
            <a:off x="73614" y="218719"/>
            <a:ext cx="2767263" cy="1010653"/>
          </a:xfrm>
          <a:prstGeom prst="flowChartAlternateProcess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Operasi Up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1776662" y="1229917"/>
            <a:ext cx="8999621" cy="1267623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Operasi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Up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menaikkan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nilai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semaphore.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Jika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satu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proses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atau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lebih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diblocked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pada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semaphore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itu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tak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dapat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menyelesaikan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operasi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Down,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maka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salah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satu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dipilih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oleh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system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dan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menyelesaikan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operasi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Down-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nya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Urutan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proses yang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dipilih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tidak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ditentukan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oleh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Djikstra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dapat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dipilih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secara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000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acak</a:t>
            </a:r>
            <a:r>
              <a:rPr lang="en-US" altLang="id-ID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6044" y="2674943"/>
            <a:ext cx="7430239" cy="2837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7850" indent="-577850">
              <a:lnSpc>
                <a:spcPct val="80000"/>
              </a:lnSpc>
            </a:pPr>
            <a:r>
              <a:rPr lang="en-US" altLang="id-ID" sz="2000" dirty="0"/>
              <a:t>Block :</a:t>
            </a:r>
          </a:p>
          <a:p>
            <a:pPr marL="1327150" lvl="2" indent="-412750">
              <a:lnSpc>
                <a:spcPct val="80000"/>
              </a:lnSpc>
            </a:pPr>
            <a:r>
              <a:rPr lang="en-US" altLang="id-ID" sz="2000" dirty="0"/>
              <a:t>Type Semaphore = Integer, </a:t>
            </a:r>
          </a:p>
          <a:p>
            <a:pPr marL="1327150" lvl="2" indent="-412750">
              <a:lnSpc>
                <a:spcPct val="80000"/>
              </a:lnSpc>
            </a:pPr>
            <a:r>
              <a:rPr lang="en-US" altLang="id-ID" sz="2000" dirty="0"/>
              <a:t>Procedure Down(</a:t>
            </a:r>
            <a:r>
              <a:rPr lang="en-US" altLang="id-ID" sz="2000" dirty="0" err="1"/>
              <a:t>Var</a:t>
            </a:r>
            <a:r>
              <a:rPr lang="en-US" altLang="id-ID" sz="2000" dirty="0"/>
              <a:t>: semaphore); </a:t>
            </a:r>
          </a:p>
          <a:p>
            <a:pPr marL="1327150" lvl="2" indent="-412750">
              <a:lnSpc>
                <a:spcPct val="80000"/>
              </a:lnSpc>
            </a:pPr>
            <a:r>
              <a:rPr lang="en-US" altLang="id-ID" sz="2000" dirty="0"/>
              <a:t>Begin </a:t>
            </a:r>
          </a:p>
          <a:p>
            <a:pPr marL="1327150" lvl="2" indent="-412750">
              <a:lnSpc>
                <a:spcPct val="80000"/>
              </a:lnSpc>
            </a:pPr>
            <a:r>
              <a:rPr lang="en-US" altLang="id-ID" sz="2000" dirty="0"/>
              <a:t>s := s + 1; if s &lt;= 0 Then </a:t>
            </a:r>
          </a:p>
          <a:p>
            <a:pPr marL="1327150" lvl="2" indent="-412750">
              <a:lnSpc>
                <a:spcPct val="80000"/>
              </a:lnSpc>
            </a:pPr>
            <a:r>
              <a:rPr lang="en-US" altLang="id-ID" sz="2000" dirty="0"/>
              <a:t>Begin </a:t>
            </a:r>
          </a:p>
          <a:p>
            <a:pPr marL="1327150" lvl="2" indent="-412750">
              <a:lnSpc>
                <a:spcPct val="80000"/>
              </a:lnSpc>
            </a:pPr>
            <a:r>
              <a:rPr lang="en-US" altLang="id-ID" sz="2000" dirty="0" err="1"/>
              <a:t>Pindahkan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satu</a:t>
            </a:r>
            <a:r>
              <a:rPr lang="en-US" altLang="id-ID" sz="2000" dirty="0"/>
              <a:t> proses P </a:t>
            </a:r>
            <a:r>
              <a:rPr lang="en-US" altLang="id-ID" sz="2000" dirty="0" err="1"/>
              <a:t>dari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antrian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untuk</a:t>
            </a:r>
            <a:r>
              <a:rPr lang="en-US" altLang="id-ID" sz="2000" dirty="0"/>
              <a:t> semaphore s </a:t>
            </a:r>
          </a:p>
          <a:p>
            <a:pPr marL="1327150" lvl="2" indent="-412750">
              <a:lnSpc>
                <a:spcPct val="80000"/>
              </a:lnSpc>
            </a:pPr>
            <a:r>
              <a:rPr lang="en-US" altLang="id-ID" sz="2000" dirty="0" err="1"/>
              <a:t>Tempatkan</a:t>
            </a:r>
            <a:r>
              <a:rPr lang="en-US" altLang="id-ID" sz="2000" dirty="0"/>
              <a:t> proses P di </a:t>
            </a:r>
            <a:r>
              <a:rPr lang="en-US" altLang="id-ID" sz="2000" dirty="0" err="1"/>
              <a:t>antrian</a:t>
            </a:r>
            <a:r>
              <a:rPr lang="en-US" altLang="id-ID" sz="2000" dirty="0"/>
              <a:t> ready </a:t>
            </a:r>
          </a:p>
          <a:p>
            <a:pPr marL="1327150" lvl="2" indent="-412750">
              <a:lnSpc>
                <a:spcPct val="80000"/>
              </a:lnSpc>
            </a:pPr>
            <a:r>
              <a:rPr lang="en-US" altLang="id-ID" sz="2000" dirty="0"/>
              <a:t>End; </a:t>
            </a:r>
          </a:p>
          <a:p>
            <a:pPr marL="1327150" lvl="2" indent="-412750">
              <a:lnSpc>
                <a:spcPct val="80000"/>
              </a:lnSpc>
            </a:pPr>
            <a:r>
              <a:rPr lang="en-US" altLang="id-ID" sz="2000" dirty="0"/>
              <a:t>End;</a:t>
            </a: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42887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/>
          <p:cNvSpPr/>
          <p:nvPr/>
        </p:nvSpPr>
        <p:spPr>
          <a:xfrm>
            <a:off x="6562862" y="298181"/>
            <a:ext cx="5524500" cy="895350"/>
          </a:xfrm>
          <a:prstGeom prst="flowChartAlternateProcess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3200" dirty="0" err="1"/>
              <a:t>Masalah</a:t>
            </a:r>
            <a:r>
              <a:rPr lang="en-US" altLang="id-ID" sz="3200" dirty="0"/>
              <a:t> </a:t>
            </a:r>
            <a:r>
              <a:rPr lang="en-US" altLang="id-ID" sz="3200" dirty="0" err="1"/>
              <a:t>Klasik</a:t>
            </a:r>
            <a:r>
              <a:rPr lang="en-US" altLang="id-ID" sz="3200" dirty="0"/>
              <a:t> </a:t>
            </a:r>
            <a:r>
              <a:rPr lang="en-US" altLang="id-ID" sz="3200" dirty="0" err="1"/>
              <a:t>Sinkronisasi</a:t>
            </a:r>
            <a:endParaRPr lang="id-ID" sz="32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18797015"/>
              </p:ext>
            </p:extLst>
          </p:nvPr>
        </p:nvGraphicFramePr>
        <p:xfrm>
          <a:off x="-14213" y="1749469"/>
          <a:ext cx="9658350" cy="3775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79954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4244454" y="232011"/>
            <a:ext cx="7574507" cy="5977717"/>
          </a:xfrm>
          <a:prstGeom prst="round1Rect">
            <a:avLst/>
          </a:prstGeom>
          <a:noFill/>
          <a:ln w="57150">
            <a:prstDash val="sysDash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Dua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proses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berbagi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sebuah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buffer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dengan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ukuran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yang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tetap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Salah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satunya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produser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meletakkan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informasi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buffer yang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lainnya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Konsumen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mengambil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informasi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dari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buffer.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juga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dapat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digeneralisasi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untuk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masalah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yang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memiliki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m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buah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produsen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n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buah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konsumen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tetapi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kita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hanya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memfokuskan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kasus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dengan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satu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produsen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satu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konsumen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karena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diasumsikan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dapat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menyederhanakan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solusi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</a:p>
          <a:p>
            <a:pPr algn="ctr"/>
            <a:endParaRPr lang="id-ID" dirty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21980" y="-4"/>
            <a:ext cx="4613793" cy="1325801"/>
          </a:xfrm>
          <a:prstGeom prst="rightArrow">
            <a:avLst>
              <a:gd name="adj1" fmla="val 50000"/>
              <a:gd name="adj2" fmla="val 58235"/>
            </a:avLst>
          </a:prstGeom>
          <a:solidFill>
            <a:schemeClr val="accent1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id-ID" sz="2800" dirty="0"/>
              <a:t>Bounded-Buffer Problem</a:t>
            </a:r>
            <a:endParaRPr lang="en-US" sz="2800" dirty="0"/>
          </a:p>
          <a:p>
            <a:pPr algn="ctr"/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059900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4244454" y="232011"/>
            <a:ext cx="7574507" cy="5977717"/>
          </a:xfrm>
          <a:prstGeom prst="round1Rect">
            <a:avLst/>
          </a:prstGeom>
          <a:noFill/>
          <a:ln w="57150">
            <a:prstDash val="sysDash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Masalah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timbul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ketika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produsen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ingin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menaruh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barang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yang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baru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tetapi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buffer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sudah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penuh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Solusi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untuk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produsen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adalah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istirahat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(</a:t>
            </a:r>
            <a:r>
              <a:rPr lang="en-US" altLang="id-ID" sz="2400" i="1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sleep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)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dibangunkan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ketika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konsumen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telah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mengambil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satu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atau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lebih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barang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dari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buffer.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Biasanya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jika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konsumen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ingin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mengambil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barang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dari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buffer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melihat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bahwa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buffer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sedang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kosong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maka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konsumen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istirahat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(</a:t>
            </a:r>
            <a:r>
              <a:rPr lang="en-US" altLang="id-ID" sz="2400" i="1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sleep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)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sampai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produsen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meletakkan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barang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pada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buffer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id-ID" sz="2400" dirty="0" err="1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membangunkan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(</a:t>
            </a:r>
            <a:r>
              <a:rPr lang="en-US" altLang="id-ID" sz="2400" i="1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wake up</a:t>
            </a:r>
            <a:r>
              <a:rPr lang="en-US" altLang="id-ID" sz="2400" dirty="0">
                <a:solidFill>
                  <a:schemeClr val="tx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) consumer. </a:t>
            </a:r>
          </a:p>
          <a:p>
            <a:pPr algn="ctr"/>
            <a:endParaRPr lang="id-ID" dirty="0">
              <a:solidFill>
                <a:schemeClr val="tx1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21980" y="-4"/>
            <a:ext cx="4613793" cy="1325801"/>
          </a:xfrm>
          <a:prstGeom prst="rightArrow">
            <a:avLst>
              <a:gd name="adj1" fmla="val 50000"/>
              <a:gd name="adj2" fmla="val 58235"/>
            </a:avLst>
          </a:prstGeom>
          <a:solidFill>
            <a:schemeClr val="accent1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id-ID" sz="2800" dirty="0"/>
              <a:t>Bounded-Buffer Problem</a:t>
            </a:r>
            <a:endParaRPr lang="en-US" sz="2800" dirty="0"/>
          </a:p>
          <a:p>
            <a:pPr algn="ctr"/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555868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an Gradient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92E8D6-7A87-418E-8C48-2723019F95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1064</Words>
  <Application>Microsoft Office PowerPoint</Application>
  <PresentationFormat>Widescreen</PresentationFormat>
  <Paragraphs>82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Franklin Gothic Medium</vt:lpstr>
      <vt:lpstr>Verdana</vt:lpstr>
      <vt:lpstr>Blue Tan Gradient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2017-03-04T04:04:49Z</dcterms:created>
  <dcterms:modified xsi:type="dcterms:W3CDTF">2017-03-07T03:13:21Z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