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5143500" type="screen16x9"/>
  <p:notesSz cx="6858000" cy="9144000"/>
  <p:embeddedFontLs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PT Serif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4B021E-DEC9-4204-B75E-F0649964BCD4}">
  <a:tblStyle styleId="{4B4B021E-DEC9-4204-B75E-F0649964BC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>
        <p:scale>
          <a:sx n="66" d="100"/>
          <a:sy n="66" d="100"/>
        </p:scale>
        <p:origin x="95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44944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918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7232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6811D-52BB-468B-B1C1-7D6B9FC3E859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35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1" name="Shape 21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2" name="Shape 2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" name="Shape 23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4" name="Shape 24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5" name="Shape 25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6" name="Shape 26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7" name="Shape 27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8" name="Shape 28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9" name="Shape 29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Shape 30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Shape 31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2" name="Shape 3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3" name="Shape 33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4" name="Shape 34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5" name="Shape 35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6" name="Shape 36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7" name="Shape 37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8" name="Shape 38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39" name="Shape 39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2" name="Shape 4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3" name="Shape 43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4" name="Shape 44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5" name="Shape 45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6" name="Shape 46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7" name="Shape 47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8" name="Shape 48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49" name="Shape 49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0" name="Shape 50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Shape 51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Shape 5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3" name="Shape 53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4" name="Shape 54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5" name="Shape 55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6" name="Shape 56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7" name="Shape 57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8" name="Shape 58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59" name="Shape 59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0" name="Shape 60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C410-D4F7-45C3-9B16-2EB98E88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1C64-C3AC-478C-8746-91D841A69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5CE71-3D9B-47D5-B5E4-9CCA12FD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0891A-8CC0-4A56-8752-3BD68507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FED9-FD1D-4410-A984-2A3D6C8C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3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404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Shape 7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56D0F66-64CB-4BD8-A518-F10A89852B42}"/>
              </a:ext>
            </a:extLst>
          </p:cNvPr>
          <p:cNvSpPr txBox="1">
            <a:spLocks/>
          </p:cNvSpPr>
          <p:nvPr/>
        </p:nvSpPr>
        <p:spPr>
          <a:xfrm>
            <a:off x="1812966" y="2592273"/>
            <a:ext cx="5518066" cy="73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d-ID" dirty="0"/>
              <a:t>STORJ.IO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3354685-5176-46E6-9E62-A47DD4E9B1DD}"/>
              </a:ext>
            </a:extLst>
          </p:cNvPr>
          <p:cNvSpPr txBox="1">
            <a:spLocks/>
          </p:cNvSpPr>
          <p:nvPr/>
        </p:nvSpPr>
        <p:spPr>
          <a:xfrm>
            <a:off x="2286686" y="4139289"/>
            <a:ext cx="4570626" cy="11602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Storj</a:t>
            </a:r>
            <a:r>
              <a:rPr lang="en-US" dirty="0">
                <a:solidFill>
                  <a:schemeClr val="bg1"/>
                </a:solidFill>
              </a:rPr>
              <a:t> Labs Inc. - 3423 Piedmont Road NE, </a:t>
            </a:r>
            <a:endParaRPr lang="id-ID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Suite 475, Atlanta, Georgia, 30305, United States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D5BB94-1E17-4738-96D6-28E700A69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96" y="233743"/>
            <a:ext cx="2338007" cy="23380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D321DAE-B97D-4FBD-B3AF-01B008510587}"/>
              </a:ext>
            </a:extLst>
          </p:cNvPr>
          <p:cNvSpPr/>
          <p:nvPr/>
        </p:nvSpPr>
        <p:spPr>
          <a:xfrm>
            <a:off x="2465892" y="3180006"/>
            <a:ext cx="4457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2800" b="1" dirty="0">
                <a:solidFill>
                  <a:schemeClr val="bg1"/>
                </a:solidFill>
                <a:latin typeface="Open Sans"/>
              </a:rPr>
              <a:t>Distribusi Cloud Storage</a:t>
            </a:r>
            <a:endParaRPr lang="id-ID" sz="2800" b="1" i="0" dirty="0">
              <a:solidFill>
                <a:schemeClr val="bg1"/>
              </a:solidFill>
              <a:effectLst/>
              <a:latin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7375B-625C-4C8B-A20E-EA4338539A22}"/>
              </a:ext>
            </a:extLst>
          </p:cNvPr>
          <p:cNvSpPr txBox="1"/>
          <p:nvPr/>
        </p:nvSpPr>
        <p:spPr>
          <a:xfrm>
            <a:off x="7887700" y="4686300"/>
            <a:ext cx="11176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Page 1 |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60E1-409C-47D9-9AF8-431E308DA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700" y="0"/>
            <a:ext cx="5820600" cy="1159800"/>
          </a:xfrm>
        </p:spPr>
        <p:txBody>
          <a:bodyPr/>
          <a:lstStyle/>
          <a:p>
            <a:r>
              <a:rPr lang="id-ID" dirty="0"/>
              <a:t>STORJ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6F63-FE00-4F7B-938B-C27C6FC9E87D}"/>
              </a:ext>
            </a:extLst>
          </p:cNvPr>
          <p:cNvSpPr txBox="1">
            <a:spLocks/>
          </p:cNvSpPr>
          <p:nvPr/>
        </p:nvSpPr>
        <p:spPr>
          <a:xfrm>
            <a:off x="805721" y="1014772"/>
            <a:ext cx="7796540" cy="168807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b="1" dirty="0">
                <a:solidFill>
                  <a:schemeClr val="bg1"/>
                </a:solidFill>
              </a:rPr>
              <a:t>Storj Cloud Storage</a:t>
            </a:r>
            <a:r>
              <a:rPr lang="id-ID" dirty="0">
                <a:solidFill>
                  <a:schemeClr val="bg1"/>
                </a:solidFill>
              </a:rPr>
              <a:t>. Storj Lab adalah sebuah perusahaan media penyimpanan </a:t>
            </a:r>
            <a:r>
              <a:rPr lang="id-ID" i="1" dirty="0">
                <a:solidFill>
                  <a:schemeClr val="bg1"/>
                </a:solidFill>
              </a:rPr>
              <a:t>(cloud storage)</a:t>
            </a:r>
            <a:r>
              <a:rPr lang="id-ID" dirty="0">
                <a:solidFill>
                  <a:schemeClr val="bg1"/>
                </a:solidFill>
              </a:rPr>
              <a:t> menggunakan sistem terdesentralisasi.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BF565-C2EB-40D7-9052-01F61E56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21" y="1740971"/>
            <a:ext cx="6905179" cy="32452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6C1D45-1EE9-4BF9-B936-A80BE743667B}"/>
              </a:ext>
            </a:extLst>
          </p:cNvPr>
          <p:cNvSpPr txBox="1"/>
          <p:nvPr/>
        </p:nvSpPr>
        <p:spPr>
          <a:xfrm>
            <a:off x="7887700" y="4686300"/>
            <a:ext cx="11176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Page 2 | 6</a:t>
            </a:r>
          </a:p>
        </p:txBody>
      </p:sp>
    </p:spTree>
    <p:extLst>
      <p:ext uri="{BB962C8B-B14F-4D97-AF65-F5344CB8AC3E}">
        <p14:creationId xmlns:p14="http://schemas.microsoft.com/office/powerpoint/2010/main" val="105342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BFD0A81-6A1A-403F-9F79-BC9235EC092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biy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E61DEA-3E16-43AC-AC93-277E0AFC8C8C}"/>
              </a:ext>
            </a:extLst>
          </p:cNvPr>
          <p:cNvGrpSpPr/>
          <p:nvPr/>
        </p:nvGrpSpPr>
        <p:grpSpPr>
          <a:xfrm>
            <a:off x="1467307" y="250687"/>
            <a:ext cx="6209386" cy="4642126"/>
            <a:chOff x="2050600" y="206358"/>
            <a:chExt cx="8090800" cy="604866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3AEA0CA-5D71-4337-91AE-847DE7B8052E}"/>
                </a:ext>
              </a:extLst>
            </p:cNvPr>
            <p:cNvGrpSpPr/>
            <p:nvPr/>
          </p:nvGrpSpPr>
          <p:grpSpPr>
            <a:xfrm>
              <a:off x="2050600" y="206358"/>
              <a:ext cx="8090800" cy="6048668"/>
              <a:chOff x="2158100" y="561682"/>
              <a:chExt cx="8090800" cy="6048668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2892D6B-07F0-4A83-BDE8-0494DBC09C64}"/>
                  </a:ext>
                </a:extLst>
              </p:cNvPr>
              <p:cNvCxnSpPr/>
              <p:nvPr/>
            </p:nvCxnSpPr>
            <p:spPr>
              <a:xfrm>
                <a:off x="3333407" y="1915975"/>
                <a:ext cx="2483642" cy="1399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A6E2FAE-9191-407B-A2C8-8299DDF46593}"/>
                  </a:ext>
                </a:extLst>
              </p:cNvPr>
              <p:cNvCxnSpPr/>
              <p:nvPr/>
            </p:nvCxnSpPr>
            <p:spPr>
              <a:xfrm>
                <a:off x="3410492" y="3586016"/>
                <a:ext cx="2961319" cy="155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FB8EC4E-6DAE-4E64-9BA3-23A266DBEFC9}"/>
                  </a:ext>
                </a:extLst>
              </p:cNvPr>
              <p:cNvCxnSpPr/>
              <p:nvPr/>
            </p:nvCxnSpPr>
            <p:spPr>
              <a:xfrm flipV="1">
                <a:off x="3477545" y="3761008"/>
                <a:ext cx="2724995" cy="1624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5B582B0-B318-4C38-A7D2-341DAF71D051}"/>
                  </a:ext>
                </a:extLst>
              </p:cNvPr>
              <p:cNvCxnSpPr/>
              <p:nvPr/>
            </p:nvCxnSpPr>
            <p:spPr>
              <a:xfrm flipV="1">
                <a:off x="6530765" y="1645877"/>
                <a:ext cx="3075260" cy="1757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8C05CA5-2DCA-4D57-AF3B-19022647B4A3}"/>
                  </a:ext>
                </a:extLst>
              </p:cNvPr>
              <p:cNvCxnSpPr/>
              <p:nvPr/>
            </p:nvCxnSpPr>
            <p:spPr>
              <a:xfrm>
                <a:off x="6437829" y="3546072"/>
                <a:ext cx="2633845" cy="3480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009A580-3DB2-4867-9C6C-097F6C185A3C}"/>
                  </a:ext>
                </a:extLst>
              </p:cNvPr>
              <p:cNvCxnSpPr/>
              <p:nvPr/>
            </p:nvCxnSpPr>
            <p:spPr>
              <a:xfrm>
                <a:off x="6428547" y="3841846"/>
                <a:ext cx="2851652" cy="20457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Cloud 23">
                <a:extLst>
                  <a:ext uri="{FF2B5EF4-FFF2-40B4-BE49-F238E27FC236}">
                    <a16:creationId xmlns:a16="http://schemas.microsoft.com/office/drawing/2014/main" id="{D1FD36CB-6DC6-4545-9657-EF717984FCC6}"/>
                  </a:ext>
                </a:extLst>
              </p:cNvPr>
              <p:cNvSpPr/>
              <p:nvPr/>
            </p:nvSpPr>
            <p:spPr>
              <a:xfrm>
                <a:off x="5312747" y="3008253"/>
                <a:ext cx="2206432" cy="1228754"/>
              </a:xfrm>
              <a:prstGeom prst="cloud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FCC0093-C868-4718-AA60-4260BF4BC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73790" y="2361065"/>
                <a:ext cx="2275944" cy="2449901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BCC24FFA-D6DB-41BB-8822-C08B27D07A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1497" y="905114"/>
                <a:ext cx="1937403" cy="1763037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426CE12-DA2D-4E4D-A9A8-41D099DB6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0597" y="4901071"/>
                <a:ext cx="1578302" cy="1436255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3B1FAF7E-A651-4B50-830F-58473CD43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1497" y="2907832"/>
                <a:ext cx="1578302" cy="1436255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0AA1D8B-95E2-4E18-8B86-C4BE12B70D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8100" y="561682"/>
                <a:ext cx="2275944" cy="2449901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91878D0E-F3D0-4AE4-8587-028F7C7ACB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82785" y="4160449"/>
                <a:ext cx="2275944" cy="2449901"/>
              </a:xfrm>
              <a:prstGeom prst="rect">
                <a:avLst/>
              </a:prstGeom>
            </p:spPr>
          </p:pic>
        </p:grp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701DCA4F-85F0-4436-A3AD-CC1331CC8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03272" y="3684708"/>
              <a:ext cx="1722078" cy="172207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D94A0A-F3F1-4E6D-BE8E-CD5A26C2D055}"/>
                </a:ext>
              </a:extLst>
            </p:cNvPr>
            <p:cNvSpPr txBox="1"/>
            <p:nvPr/>
          </p:nvSpPr>
          <p:spPr>
            <a:xfrm>
              <a:off x="5051440" y="5205178"/>
              <a:ext cx="192014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/>
                <a:t>MINER STORJCOIN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DF11058-A406-4D44-8C2E-A8BD89E12FB7}"/>
              </a:ext>
            </a:extLst>
          </p:cNvPr>
          <p:cNvSpPr txBox="1"/>
          <p:nvPr/>
        </p:nvSpPr>
        <p:spPr>
          <a:xfrm>
            <a:off x="7887700" y="4686300"/>
            <a:ext cx="11176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Page 3 | 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2A88CE-A0EA-43D5-A80E-5D93B9B5D24E}"/>
              </a:ext>
            </a:extLst>
          </p:cNvPr>
          <p:cNvSpPr txBox="1"/>
          <p:nvPr/>
        </p:nvSpPr>
        <p:spPr>
          <a:xfrm>
            <a:off x="5762527" y="3284151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BitCumulus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93F14-C01B-4759-9896-2DDFE4A5EDBF}"/>
              </a:ext>
            </a:extLst>
          </p:cNvPr>
          <p:cNvSpPr txBox="1"/>
          <p:nvPr/>
        </p:nvSpPr>
        <p:spPr>
          <a:xfrm>
            <a:off x="231986" y="928877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Owner server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955D49-C69A-4563-B6EB-D59E4BB28B65}"/>
              </a:ext>
            </a:extLst>
          </p:cNvPr>
          <p:cNvSpPr txBox="1"/>
          <p:nvPr/>
        </p:nvSpPr>
        <p:spPr>
          <a:xfrm>
            <a:off x="231986" y="2366887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Owner server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F5BA6E-191F-48E8-B83D-5B6626C604DA}"/>
              </a:ext>
            </a:extLst>
          </p:cNvPr>
          <p:cNvSpPr txBox="1"/>
          <p:nvPr/>
        </p:nvSpPr>
        <p:spPr>
          <a:xfrm>
            <a:off x="271930" y="3747846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Owner server 3</a:t>
            </a:r>
          </a:p>
        </p:txBody>
      </p:sp>
    </p:spTree>
    <p:extLst>
      <p:ext uri="{BB962C8B-B14F-4D97-AF65-F5344CB8AC3E}">
        <p14:creationId xmlns:p14="http://schemas.microsoft.com/office/powerpoint/2010/main" val="128013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A12D-2EBF-4DD5-963E-540A1DCA2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700" y="125744"/>
            <a:ext cx="5820600" cy="1159800"/>
          </a:xfrm>
        </p:spPr>
        <p:txBody>
          <a:bodyPr/>
          <a:lstStyle/>
          <a:p>
            <a:r>
              <a:rPr lang="id-ID" dirty="0"/>
              <a:t>TUJUAN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592EBD-2425-4B47-8BC7-C5D1104E5C8B}"/>
              </a:ext>
            </a:extLst>
          </p:cNvPr>
          <p:cNvSpPr txBox="1">
            <a:spLocks/>
          </p:cNvSpPr>
          <p:nvPr/>
        </p:nvSpPr>
        <p:spPr>
          <a:xfrm>
            <a:off x="787401" y="1327944"/>
            <a:ext cx="7975600" cy="3109912"/>
          </a:xfrm>
          <a:prstGeom prst="rect">
            <a:avLst/>
          </a:prstGeom>
          <a:noFill/>
        </p:spPr>
        <p:txBody>
          <a:bodyPr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id-ID" sz="5100" dirty="0">
                <a:solidFill>
                  <a:schemeClr val="bg1"/>
                </a:solidFill>
              </a:rPr>
              <a:t>Menjadi platform penyimpanan cloud yang tidak dapat disensor atau dimonitor, atau mengalami downtime. </a:t>
            </a:r>
          </a:p>
          <a:p>
            <a:endParaRPr lang="id-ID" sz="51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id-ID" sz="5100" dirty="0">
                <a:solidFill>
                  <a:schemeClr val="bg1"/>
                </a:solidFill>
              </a:rPr>
              <a:t>StorJ merupakan penyimpanan cloud terenkripsi pertama yang terdesentralisasi, end-to-end yang menggunakan teknologi blockchain dan kriptografi untuk mengamankan file.</a:t>
            </a:r>
          </a:p>
          <a:p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199A4-B1E9-452B-AD21-0329F625C40F}"/>
              </a:ext>
            </a:extLst>
          </p:cNvPr>
          <p:cNvSpPr txBox="1"/>
          <p:nvPr/>
        </p:nvSpPr>
        <p:spPr>
          <a:xfrm>
            <a:off x="7887700" y="4686300"/>
            <a:ext cx="11176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Page 4 | 6</a:t>
            </a:r>
          </a:p>
        </p:txBody>
      </p:sp>
    </p:spTree>
    <p:extLst>
      <p:ext uri="{BB962C8B-B14F-4D97-AF65-F5344CB8AC3E}">
        <p14:creationId xmlns:p14="http://schemas.microsoft.com/office/powerpoint/2010/main" val="136087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5F9A67-1151-4601-89BC-5DC65AADA76E}"/>
              </a:ext>
            </a:extLst>
          </p:cNvPr>
          <p:cNvSpPr/>
          <p:nvPr/>
        </p:nvSpPr>
        <p:spPr>
          <a:xfrm>
            <a:off x="114300" y="139700"/>
            <a:ext cx="8915400" cy="490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2B60A-54FB-4BE7-A82C-2A2069EFD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300" y="330200"/>
            <a:ext cx="2952456" cy="588300"/>
          </a:xfrm>
        </p:spPr>
        <p:txBody>
          <a:bodyPr/>
          <a:lstStyle/>
          <a:p>
            <a:r>
              <a:rPr lang="id-ID" sz="2000" dirty="0">
                <a:solidFill>
                  <a:schemeClr val="tx1"/>
                </a:solidFill>
              </a:rPr>
              <a:t>KEUNTUNGAN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ACC428-0D9A-4D6D-9142-1843964B16D1}"/>
              </a:ext>
            </a:extLst>
          </p:cNvPr>
          <p:cNvSpPr/>
          <p:nvPr/>
        </p:nvSpPr>
        <p:spPr>
          <a:xfrm>
            <a:off x="241300" y="1017478"/>
            <a:ext cx="85253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tx1"/>
                </a:solidFill>
              </a:rPr>
              <a:t>Memanfaatkan (storage) / ruang penyimpanan data lebih tanpa harus mempunya server sendiri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tx1"/>
                </a:solidFill>
              </a:rPr>
              <a:t>Penyimpanan lebih aman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tx1"/>
                </a:solidFill>
              </a:rPr>
              <a:t>Tanpa pihak ketiga, serta terjangkau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177F0F-2B99-49BD-9036-901C98AF147B}"/>
              </a:ext>
            </a:extLst>
          </p:cNvPr>
          <p:cNvSpPr txBox="1"/>
          <p:nvPr/>
        </p:nvSpPr>
        <p:spPr>
          <a:xfrm>
            <a:off x="7887700" y="4686300"/>
            <a:ext cx="11176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Page 5 | 6</a:t>
            </a:r>
          </a:p>
        </p:txBody>
      </p:sp>
    </p:spTree>
    <p:extLst>
      <p:ext uri="{BB962C8B-B14F-4D97-AF65-F5344CB8AC3E}">
        <p14:creationId xmlns:p14="http://schemas.microsoft.com/office/powerpoint/2010/main" val="155412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4281A5-CC8E-4CF6-AE48-13624C6538F1}"/>
              </a:ext>
            </a:extLst>
          </p:cNvPr>
          <p:cNvSpPr/>
          <p:nvPr/>
        </p:nvSpPr>
        <p:spPr>
          <a:xfrm>
            <a:off x="4892040" y="3806190"/>
            <a:ext cx="1051560" cy="308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B0EDDC-6C41-4724-B823-D65F9A28E7CB}"/>
              </a:ext>
            </a:extLst>
          </p:cNvPr>
          <p:cNvSpPr/>
          <p:nvPr/>
        </p:nvSpPr>
        <p:spPr>
          <a:xfrm>
            <a:off x="4892040" y="3497580"/>
            <a:ext cx="1051560" cy="308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0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F62AF-97AA-475B-A771-6B93A0D0CBF9}"/>
              </a:ext>
            </a:extLst>
          </p:cNvPr>
          <p:cNvSpPr/>
          <p:nvPr/>
        </p:nvSpPr>
        <p:spPr>
          <a:xfrm>
            <a:off x="-444500" y="3960495"/>
            <a:ext cx="10236200" cy="139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222042-4758-42DC-85FE-4834412E81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39" b="5693"/>
          <a:stretch/>
        </p:blipFill>
        <p:spPr>
          <a:xfrm>
            <a:off x="0" y="0"/>
            <a:ext cx="9315450" cy="444341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59B9E-7904-490A-A1A8-30B5B95F9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36307" y="2764632"/>
            <a:ext cx="4579144" cy="1678781"/>
          </a:xfrm>
          <a:ln w="28575">
            <a:solidFill>
              <a:schemeClr val="accent1">
                <a:lumMod val="75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11DDC5-6255-4FB6-B817-43DDA4807ED5}"/>
              </a:ext>
            </a:extLst>
          </p:cNvPr>
          <p:cNvSpPr/>
          <p:nvPr/>
        </p:nvSpPr>
        <p:spPr>
          <a:xfrm>
            <a:off x="4892040" y="3497580"/>
            <a:ext cx="1051560" cy="308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B65C83-9DE6-4CBB-B89A-5070D7FD6CA6}"/>
              </a:ext>
            </a:extLst>
          </p:cNvPr>
          <p:cNvSpPr/>
          <p:nvPr/>
        </p:nvSpPr>
        <p:spPr>
          <a:xfrm>
            <a:off x="4892040" y="3806190"/>
            <a:ext cx="1051560" cy="308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95A8D9-38B7-4218-B45F-96ED4A8470DD}"/>
              </a:ext>
            </a:extLst>
          </p:cNvPr>
          <p:cNvSpPr txBox="1"/>
          <p:nvPr/>
        </p:nvSpPr>
        <p:spPr>
          <a:xfrm>
            <a:off x="7887700" y="4686300"/>
            <a:ext cx="11176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Page 6 | 6</a:t>
            </a:r>
          </a:p>
        </p:txBody>
      </p:sp>
    </p:spTree>
    <p:extLst>
      <p:ext uri="{BB962C8B-B14F-4D97-AF65-F5344CB8AC3E}">
        <p14:creationId xmlns:p14="http://schemas.microsoft.com/office/powerpoint/2010/main" val="2199498726"/>
      </p:ext>
    </p:extLst>
  </p:cSld>
  <p:clrMapOvr>
    <a:masterClrMapping/>
  </p:clrMapOvr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137</Words>
  <Application>Microsoft Office PowerPoint</Application>
  <PresentationFormat>On-screen Show (16:9)</PresentationFormat>
  <Paragraphs>27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Montserrat</vt:lpstr>
      <vt:lpstr>PT Serif</vt:lpstr>
      <vt:lpstr>Arial</vt:lpstr>
      <vt:lpstr>Abril Fatface</vt:lpstr>
      <vt:lpstr>Open Sans</vt:lpstr>
      <vt:lpstr>Balthasar template</vt:lpstr>
      <vt:lpstr>PowerPoint Presentation</vt:lpstr>
      <vt:lpstr>STORJ</vt:lpstr>
      <vt:lpstr>PowerPoint Presentation</vt:lpstr>
      <vt:lpstr>TUJUAN</vt:lpstr>
      <vt:lpstr>KEUNTUNGAN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bryan rafsanzani</dc:creator>
  <cp:lastModifiedBy>Faisal Amir</cp:lastModifiedBy>
  <cp:revision>36</cp:revision>
  <dcterms:modified xsi:type="dcterms:W3CDTF">2018-06-29T04:17:04Z</dcterms:modified>
</cp:coreProperties>
</file>