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1888" autoAdjust="0"/>
  </p:normalViewPr>
  <p:slideViewPr>
    <p:cSldViewPr snapToGrid="0">
      <p:cViewPr varScale="1">
        <p:scale>
          <a:sx n="30" d="100"/>
          <a:sy n="3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D32B6-2771-472B-80AC-58ADEBE3324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EBF74-1923-4711-9025-C8F2B4AAD01A}">
      <dgm:prSet phldrT="[Text]"/>
      <dgm:spPr/>
      <dgm:t>
        <a:bodyPr/>
        <a:lstStyle/>
        <a:p>
          <a:r>
            <a:rPr lang="en-US" dirty="0" smtClean="0"/>
            <a:t>Client</a:t>
          </a:r>
          <a:endParaRPr lang="en-US" dirty="0"/>
        </a:p>
      </dgm:t>
    </dgm:pt>
    <dgm:pt modelId="{081F24E2-3474-4C46-8DCE-B3D3403F90DC}" type="parTrans" cxnId="{639D7F4F-5EEE-49DD-A50B-B555701415EB}">
      <dgm:prSet/>
      <dgm:spPr/>
      <dgm:t>
        <a:bodyPr/>
        <a:lstStyle/>
        <a:p>
          <a:endParaRPr lang="en-US"/>
        </a:p>
      </dgm:t>
    </dgm:pt>
    <dgm:pt modelId="{2527BF23-EF46-4C71-8D52-673C19DC926B}" type="sibTrans" cxnId="{639D7F4F-5EEE-49DD-A50B-B555701415EB}">
      <dgm:prSet/>
      <dgm:spPr/>
      <dgm:t>
        <a:bodyPr/>
        <a:lstStyle/>
        <a:p>
          <a:endParaRPr lang="en-US"/>
        </a:p>
      </dgm:t>
    </dgm:pt>
    <dgm:pt modelId="{7BF985C0-7584-4037-B656-F8A9968FF0B4}">
      <dgm:prSet phldrT="[Text]"/>
      <dgm:spPr/>
      <dgm:t>
        <a:bodyPr/>
        <a:lstStyle/>
        <a:p>
          <a:r>
            <a:rPr lang="en-US" dirty="0" smtClean="0"/>
            <a:t>Company Code</a:t>
          </a:r>
          <a:endParaRPr lang="en-US" dirty="0"/>
        </a:p>
      </dgm:t>
    </dgm:pt>
    <dgm:pt modelId="{85561C9F-672E-4558-A1B3-C41ED3BFD953}" type="parTrans" cxnId="{440DB130-E9E7-4967-9D9B-D21A8C292A95}">
      <dgm:prSet/>
      <dgm:spPr/>
      <dgm:t>
        <a:bodyPr/>
        <a:lstStyle/>
        <a:p>
          <a:endParaRPr lang="en-US"/>
        </a:p>
      </dgm:t>
    </dgm:pt>
    <dgm:pt modelId="{4885B5CC-8D21-40F6-A77E-47A3B11299C5}" type="sibTrans" cxnId="{440DB130-E9E7-4967-9D9B-D21A8C292A95}">
      <dgm:prSet/>
      <dgm:spPr/>
      <dgm:t>
        <a:bodyPr/>
        <a:lstStyle/>
        <a:p>
          <a:endParaRPr lang="en-US"/>
        </a:p>
      </dgm:t>
    </dgm:pt>
    <dgm:pt modelId="{7DF83108-81D9-4BA4-8F95-8AAEC1C66CFE}">
      <dgm:prSet phldrT="[Text]"/>
      <dgm:spPr/>
      <dgm:t>
        <a:bodyPr/>
        <a:lstStyle/>
        <a:p>
          <a:r>
            <a:rPr lang="en-US" dirty="0" smtClean="0"/>
            <a:t>Organizational Unit (OU)</a:t>
          </a:r>
          <a:endParaRPr lang="en-US" dirty="0"/>
        </a:p>
      </dgm:t>
    </dgm:pt>
    <dgm:pt modelId="{9963DCF8-A429-431E-8710-B7EB7EBEF9A9}" type="parTrans" cxnId="{55E1FF5C-9F23-4A4B-9EE5-5944ED202FA8}">
      <dgm:prSet/>
      <dgm:spPr/>
      <dgm:t>
        <a:bodyPr/>
        <a:lstStyle/>
        <a:p>
          <a:endParaRPr lang="en-US"/>
        </a:p>
      </dgm:t>
    </dgm:pt>
    <dgm:pt modelId="{9256CD2A-C4BB-4C82-AB6D-E48C4F3A79B4}" type="sibTrans" cxnId="{55E1FF5C-9F23-4A4B-9EE5-5944ED202FA8}">
      <dgm:prSet/>
      <dgm:spPr/>
      <dgm:t>
        <a:bodyPr/>
        <a:lstStyle/>
        <a:p>
          <a:endParaRPr lang="en-US"/>
        </a:p>
      </dgm:t>
    </dgm:pt>
    <dgm:pt modelId="{CF867FAD-8406-41FF-A43A-C47C43A5AF00}">
      <dgm:prSet phldrT="[Text]"/>
      <dgm:spPr/>
      <dgm:t>
        <a:bodyPr/>
        <a:lstStyle/>
        <a:p>
          <a:r>
            <a:rPr lang="en-US" dirty="0" smtClean="0"/>
            <a:t>Organizational Unit</a:t>
          </a:r>
          <a:endParaRPr lang="en-US" dirty="0"/>
        </a:p>
      </dgm:t>
    </dgm:pt>
    <dgm:pt modelId="{6744FFB7-4A7D-4271-8C71-1DAE8F173C2B}" type="parTrans" cxnId="{9BFEF7CF-B7D4-4279-943F-41E9F254D7A8}">
      <dgm:prSet/>
      <dgm:spPr/>
      <dgm:t>
        <a:bodyPr/>
        <a:lstStyle/>
        <a:p>
          <a:endParaRPr lang="en-US"/>
        </a:p>
      </dgm:t>
    </dgm:pt>
    <dgm:pt modelId="{89B4AFD0-580E-41C7-820F-817D7B4D08FB}" type="sibTrans" cxnId="{9BFEF7CF-B7D4-4279-943F-41E9F254D7A8}">
      <dgm:prSet/>
      <dgm:spPr/>
      <dgm:t>
        <a:bodyPr/>
        <a:lstStyle/>
        <a:p>
          <a:endParaRPr lang="en-US"/>
        </a:p>
      </dgm:t>
    </dgm:pt>
    <dgm:pt modelId="{2280E0A4-CA4E-4AED-A3A0-48D31070500B}">
      <dgm:prSet phldrT="[Text]"/>
      <dgm:spPr/>
      <dgm:t>
        <a:bodyPr/>
        <a:lstStyle/>
        <a:p>
          <a:r>
            <a:rPr lang="en-US" dirty="0" smtClean="0"/>
            <a:t>Company Code </a:t>
          </a:r>
          <a:endParaRPr lang="en-US" dirty="0"/>
        </a:p>
      </dgm:t>
    </dgm:pt>
    <dgm:pt modelId="{AE023FC6-0D35-4DFD-9213-155F1762BF8C}" type="parTrans" cxnId="{1789D5C5-5A66-4022-B186-5D2BF2CC9DCB}">
      <dgm:prSet/>
      <dgm:spPr/>
      <dgm:t>
        <a:bodyPr/>
        <a:lstStyle/>
        <a:p>
          <a:endParaRPr lang="en-US"/>
        </a:p>
      </dgm:t>
    </dgm:pt>
    <dgm:pt modelId="{F9FE0049-1E9D-4758-80C9-58BB3004FC67}" type="sibTrans" cxnId="{1789D5C5-5A66-4022-B186-5D2BF2CC9DCB}">
      <dgm:prSet/>
      <dgm:spPr/>
      <dgm:t>
        <a:bodyPr/>
        <a:lstStyle/>
        <a:p>
          <a:endParaRPr lang="en-US"/>
        </a:p>
      </dgm:t>
    </dgm:pt>
    <dgm:pt modelId="{DAC3C807-9B19-48CE-B152-602AD38395F7}">
      <dgm:prSet phldrT="[Text]"/>
      <dgm:spPr/>
      <dgm:t>
        <a:bodyPr/>
        <a:lstStyle/>
        <a:p>
          <a:r>
            <a:rPr lang="en-US" dirty="0" smtClean="0"/>
            <a:t>Holding Company</a:t>
          </a:r>
          <a:endParaRPr lang="en-US" dirty="0"/>
        </a:p>
      </dgm:t>
    </dgm:pt>
    <dgm:pt modelId="{5A231BFF-DD6A-4017-A339-C00E43EFC5BE}" type="parTrans" cxnId="{042514DC-940E-4351-B22B-83F66A76699B}">
      <dgm:prSet/>
      <dgm:spPr/>
      <dgm:t>
        <a:bodyPr/>
        <a:lstStyle/>
        <a:p>
          <a:endParaRPr lang="en-US"/>
        </a:p>
      </dgm:t>
    </dgm:pt>
    <dgm:pt modelId="{99D7578A-FBBF-4689-AFAE-4639C6EFCDD2}" type="sibTrans" cxnId="{042514DC-940E-4351-B22B-83F66A76699B}">
      <dgm:prSet/>
      <dgm:spPr/>
      <dgm:t>
        <a:bodyPr/>
        <a:lstStyle/>
        <a:p>
          <a:endParaRPr lang="en-US"/>
        </a:p>
      </dgm:t>
    </dgm:pt>
    <dgm:pt modelId="{B4458AA0-A4CD-4109-A0C3-C8BC204DC31C}">
      <dgm:prSet phldrT="[Text]"/>
      <dgm:spPr/>
      <dgm:t>
        <a:bodyPr/>
        <a:lstStyle/>
        <a:p>
          <a:r>
            <a:rPr lang="en-US" dirty="0" smtClean="0"/>
            <a:t>Legal independent accounting unit</a:t>
          </a:r>
          <a:endParaRPr lang="en-US" dirty="0"/>
        </a:p>
      </dgm:t>
    </dgm:pt>
    <dgm:pt modelId="{4E570A4F-B146-4FBC-A264-14E6BF47F16C}" type="parTrans" cxnId="{6FBBE06E-55AA-433C-AAB5-6C077E5658FA}">
      <dgm:prSet/>
      <dgm:spPr/>
      <dgm:t>
        <a:bodyPr/>
        <a:lstStyle/>
        <a:p>
          <a:endParaRPr lang="en-US"/>
        </a:p>
      </dgm:t>
    </dgm:pt>
    <dgm:pt modelId="{3027AEBA-B95E-43D0-9CF4-09DC6E2DBAE9}" type="sibTrans" cxnId="{6FBBE06E-55AA-433C-AAB5-6C077E5658FA}">
      <dgm:prSet/>
      <dgm:spPr/>
      <dgm:t>
        <a:bodyPr/>
        <a:lstStyle/>
        <a:p>
          <a:endParaRPr lang="en-US"/>
        </a:p>
      </dgm:t>
    </dgm:pt>
    <dgm:pt modelId="{73E60E9F-E4AC-4F74-AD8E-C0C339E0EA6F}">
      <dgm:prSet phldrT="[Text]"/>
      <dgm:spPr/>
      <dgm:t>
        <a:bodyPr/>
        <a:lstStyle/>
        <a:p>
          <a:r>
            <a:rPr lang="en-US" dirty="0" smtClean="0"/>
            <a:t>Various business unit. Eq. Functional and Regional</a:t>
          </a:r>
          <a:endParaRPr lang="en-US" dirty="0"/>
        </a:p>
      </dgm:t>
    </dgm:pt>
    <dgm:pt modelId="{9A78B7D2-B3E6-4094-AEEB-F11AB0BAA77C}" type="parTrans" cxnId="{CA17BC7C-C4B9-44C1-BABA-A6E0577664A2}">
      <dgm:prSet/>
      <dgm:spPr/>
      <dgm:t>
        <a:bodyPr/>
        <a:lstStyle/>
        <a:p>
          <a:endParaRPr lang="en-US"/>
        </a:p>
      </dgm:t>
    </dgm:pt>
    <dgm:pt modelId="{DEBA819B-6AFC-4C7F-BAAD-1B72CB1A3219}" type="sibTrans" cxnId="{CA17BC7C-C4B9-44C1-BABA-A6E0577664A2}">
      <dgm:prSet/>
      <dgm:spPr/>
      <dgm:t>
        <a:bodyPr/>
        <a:lstStyle/>
        <a:p>
          <a:endParaRPr lang="en-US"/>
        </a:p>
      </dgm:t>
    </dgm:pt>
    <dgm:pt modelId="{329AE4F2-809C-4DDE-A745-491B839B99CE}">
      <dgm:prSet phldrT="[Text]"/>
      <dgm:spPr/>
      <dgm:t>
        <a:bodyPr/>
        <a:lstStyle/>
        <a:p>
          <a:r>
            <a:rPr lang="en-US" dirty="0" smtClean="0"/>
            <a:t>Position</a:t>
          </a:r>
          <a:endParaRPr lang="en-US" dirty="0"/>
        </a:p>
      </dgm:t>
    </dgm:pt>
    <dgm:pt modelId="{682E7975-C107-4945-A0D1-9ED2CAE1537F}" type="parTrans" cxnId="{AB89ADA4-01AC-4A85-A4AE-9CB4D69086B3}">
      <dgm:prSet/>
      <dgm:spPr/>
      <dgm:t>
        <a:bodyPr/>
        <a:lstStyle/>
        <a:p>
          <a:endParaRPr lang="en-US"/>
        </a:p>
      </dgm:t>
    </dgm:pt>
    <dgm:pt modelId="{68D3CD9C-3B38-4911-9F9D-09EB4CDDCF6F}" type="sibTrans" cxnId="{AB89ADA4-01AC-4A85-A4AE-9CB4D69086B3}">
      <dgm:prSet/>
      <dgm:spPr/>
      <dgm:t>
        <a:bodyPr/>
        <a:lstStyle/>
        <a:p>
          <a:endParaRPr lang="en-US"/>
        </a:p>
      </dgm:t>
    </dgm:pt>
    <dgm:pt modelId="{D30643F7-A4D4-489E-921A-19FB1CC8A251}">
      <dgm:prSet phldrT="[Text]"/>
      <dgm:spPr/>
      <dgm:t>
        <a:bodyPr/>
        <a:lstStyle/>
        <a:p>
          <a:endParaRPr lang="en-US" dirty="0"/>
        </a:p>
      </dgm:t>
    </dgm:pt>
    <dgm:pt modelId="{156BC228-05C5-420A-905A-9E62F27EDBAB}" type="parTrans" cxnId="{ECCB93C2-3F40-44A0-888F-1720AC328786}">
      <dgm:prSet/>
      <dgm:spPr/>
      <dgm:t>
        <a:bodyPr/>
        <a:lstStyle/>
        <a:p>
          <a:endParaRPr lang="en-US"/>
        </a:p>
      </dgm:t>
    </dgm:pt>
    <dgm:pt modelId="{32180819-334D-4AE3-9BB7-E54F1924F0C1}" type="sibTrans" cxnId="{ECCB93C2-3F40-44A0-888F-1720AC328786}">
      <dgm:prSet/>
      <dgm:spPr/>
      <dgm:t>
        <a:bodyPr/>
        <a:lstStyle/>
        <a:p>
          <a:endParaRPr lang="en-US"/>
        </a:p>
      </dgm:t>
    </dgm:pt>
    <dgm:pt modelId="{1AECAA25-BD9B-47CA-991C-21C80F103C7A}">
      <dgm:prSet phldrT="[Text]"/>
      <dgm:spPr/>
      <dgm:t>
        <a:bodyPr/>
        <a:lstStyle/>
        <a:p>
          <a:r>
            <a:rPr lang="en-US" dirty="0" smtClean="0"/>
            <a:t>Person</a:t>
          </a:r>
          <a:endParaRPr lang="en-US" dirty="0"/>
        </a:p>
      </dgm:t>
    </dgm:pt>
    <dgm:pt modelId="{CC5B102B-0504-4AFE-AC9C-5C379358DA71}" type="parTrans" cxnId="{F19829B2-4C38-417C-BECC-70CA722D9BB4}">
      <dgm:prSet/>
      <dgm:spPr/>
      <dgm:t>
        <a:bodyPr/>
        <a:lstStyle/>
        <a:p>
          <a:endParaRPr lang="en-US"/>
        </a:p>
      </dgm:t>
    </dgm:pt>
    <dgm:pt modelId="{893F3651-EE30-43B8-83BB-CED26B11135F}" type="sibTrans" cxnId="{F19829B2-4C38-417C-BECC-70CA722D9BB4}">
      <dgm:prSet/>
      <dgm:spPr/>
      <dgm:t>
        <a:bodyPr/>
        <a:lstStyle/>
        <a:p>
          <a:endParaRPr lang="en-US"/>
        </a:p>
      </dgm:t>
    </dgm:pt>
    <dgm:pt modelId="{A2B4E73B-AC59-4EF7-B3A1-6B60D58555DA}">
      <dgm:prSet phldrT="[Text]"/>
      <dgm:spPr/>
      <dgm:t>
        <a:bodyPr/>
        <a:lstStyle/>
        <a:p>
          <a:r>
            <a:rPr lang="en-US" dirty="0" smtClean="0"/>
            <a:t>Smallest OU in organization structure</a:t>
          </a:r>
          <a:endParaRPr lang="en-US" dirty="0"/>
        </a:p>
      </dgm:t>
    </dgm:pt>
    <dgm:pt modelId="{2253C6DF-29B4-45B7-936D-F2F431E7006D}" type="parTrans" cxnId="{B087D158-9D5A-4F0A-A272-0ACA8229C705}">
      <dgm:prSet/>
      <dgm:spPr/>
      <dgm:t>
        <a:bodyPr/>
        <a:lstStyle/>
        <a:p>
          <a:endParaRPr lang="en-US"/>
        </a:p>
      </dgm:t>
    </dgm:pt>
    <dgm:pt modelId="{E75C4ECA-C585-4574-9979-5DD111D278AB}" type="sibTrans" cxnId="{B087D158-9D5A-4F0A-A272-0ACA8229C705}">
      <dgm:prSet/>
      <dgm:spPr/>
      <dgm:t>
        <a:bodyPr/>
        <a:lstStyle/>
        <a:p>
          <a:endParaRPr lang="en-US"/>
        </a:p>
      </dgm:t>
    </dgm:pt>
    <dgm:pt modelId="{D0B9E909-07DD-41CA-9A68-BC2ABE251DD3}">
      <dgm:prSet phldrT="[Text]"/>
      <dgm:spPr/>
      <dgm:t>
        <a:bodyPr/>
        <a:lstStyle/>
        <a:p>
          <a:r>
            <a:rPr lang="en-US" dirty="0" smtClean="0"/>
            <a:t>Position</a:t>
          </a:r>
          <a:endParaRPr lang="en-US" dirty="0"/>
        </a:p>
      </dgm:t>
    </dgm:pt>
    <dgm:pt modelId="{536D337F-2272-49A6-9447-A95151BB1F99}" type="parTrans" cxnId="{23D99CDF-D292-4E23-8649-E044C7923E20}">
      <dgm:prSet/>
      <dgm:spPr/>
      <dgm:t>
        <a:bodyPr/>
        <a:lstStyle/>
        <a:p>
          <a:endParaRPr lang="en-US"/>
        </a:p>
      </dgm:t>
    </dgm:pt>
    <dgm:pt modelId="{697A6D7B-2F80-421A-88E7-C4030549BBE6}" type="sibTrans" cxnId="{23D99CDF-D292-4E23-8649-E044C7923E20}">
      <dgm:prSet/>
      <dgm:spPr/>
      <dgm:t>
        <a:bodyPr/>
        <a:lstStyle/>
        <a:p>
          <a:endParaRPr lang="en-US"/>
        </a:p>
      </dgm:t>
    </dgm:pt>
    <dgm:pt modelId="{7E5925BB-3F65-43AA-A702-6EC4691A6B9D}">
      <dgm:prSet phldrT="[Text]"/>
      <dgm:spPr/>
      <dgm:t>
        <a:bodyPr/>
        <a:lstStyle/>
        <a:p>
          <a:r>
            <a:rPr lang="en-US" dirty="0" smtClean="0"/>
            <a:t>Person </a:t>
          </a:r>
          <a:endParaRPr lang="en-US" dirty="0"/>
        </a:p>
      </dgm:t>
    </dgm:pt>
    <dgm:pt modelId="{334251D5-F4C1-43F7-8C7A-9D8DCD2CBB38}" type="parTrans" cxnId="{0E18F457-AC50-4F4B-8C82-3FA3C512AA1E}">
      <dgm:prSet/>
      <dgm:spPr/>
      <dgm:t>
        <a:bodyPr/>
        <a:lstStyle/>
        <a:p>
          <a:endParaRPr lang="en-US"/>
        </a:p>
      </dgm:t>
    </dgm:pt>
    <dgm:pt modelId="{B3F34ECA-5838-40E5-A18F-0C55199E64C1}" type="sibTrans" cxnId="{0E18F457-AC50-4F4B-8C82-3FA3C512AA1E}">
      <dgm:prSet/>
      <dgm:spPr/>
      <dgm:t>
        <a:bodyPr/>
        <a:lstStyle/>
        <a:p>
          <a:endParaRPr lang="en-US"/>
        </a:p>
      </dgm:t>
    </dgm:pt>
    <dgm:pt modelId="{4D08F086-35B2-41D7-A525-8A1E7945EA7B}">
      <dgm:prSet phldrT="[Text]"/>
      <dgm:spPr/>
      <dgm:t>
        <a:bodyPr/>
        <a:lstStyle/>
        <a:p>
          <a:r>
            <a:rPr lang="en-US" dirty="0" smtClean="0"/>
            <a:t>Organizational Unit</a:t>
          </a:r>
          <a:endParaRPr lang="en-US" dirty="0"/>
        </a:p>
      </dgm:t>
    </dgm:pt>
    <dgm:pt modelId="{3EDA9562-04B9-4D35-B7AC-D7EA67CFDF67}" type="parTrans" cxnId="{5CFB4F30-05CA-477A-ADF3-794E9BC3B8A0}">
      <dgm:prSet/>
      <dgm:spPr/>
    </dgm:pt>
    <dgm:pt modelId="{326B05C7-F04B-4D45-8409-6B021B3171CB}" type="sibTrans" cxnId="{5CFB4F30-05CA-477A-ADF3-794E9BC3B8A0}">
      <dgm:prSet/>
      <dgm:spPr/>
    </dgm:pt>
    <dgm:pt modelId="{20B3FF03-C1D5-4570-9942-FD86653C7D58}" type="pres">
      <dgm:prSet presAssocID="{3AAD32B6-2771-472B-80AC-58ADEBE3324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64B519-BF6F-49DD-8F9E-DDCB6F5F5495}" type="pres">
      <dgm:prSet presAssocID="{3AAD32B6-2771-472B-80AC-58ADEBE33242}" presName="hierFlow" presStyleCnt="0"/>
      <dgm:spPr/>
    </dgm:pt>
    <dgm:pt modelId="{CD03D037-363C-404C-98AA-8F71AA1B2A80}" type="pres">
      <dgm:prSet presAssocID="{3AAD32B6-2771-472B-80AC-58ADEBE33242}" presName="firstBuf" presStyleCnt="0"/>
      <dgm:spPr/>
    </dgm:pt>
    <dgm:pt modelId="{88EF04B5-D98A-4DB6-BAC6-7F8810AF888D}" type="pres">
      <dgm:prSet presAssocID="{3AAD32B6-2771-472B-80AC-58ADEBE3324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172BE4-A124-4686-8BE1-57624469A7E2}" type="pres">
      <dgm:prSet presAssocID="{EF6EBF74-1923-4711-9025-C8F2B4AAD01A}" presName="Name14" presStyleCnt="0"/>
      <dgm:spPr/>
    </dgm:pt>
    <dgm:pt modelId="{CE2201BE-6812-4B3A-95BE-0D9E1F963AC6}" type="pres">
      <dgm:prSet presAssocID="{EF6EBF74-1923-4711-9025-C8F2B4AAD01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D321F0-EECF-4CC5-B73F-5A7C570D9307}" type="pres">
      <dgm:prSet presAssocID="{EF6EBF74-1923-4711-9025-C8F2B4AAD01A}" presName="hierChild2" presStyleCnt="0"/>
      <dgm:spPr/>
    </dgm:pt>
    <dgm:pt modelId="{9C1D3A22-4E2A-417A-82D4-5452E5B5D4B8}" type="pres">
      <dgm:prSet presAssocID="{85561C9F-672E-4558-A1B3-C41ED3BFD953}" presName="Name19" presStyleLbl="parChTrans1D2" presStyleIdx="0" presStyleCnt="2"/>
      <dgm:spPr/>
      <dgm:t>
        <a:bodyPr/>
        <a:lstStyle/>
        <a:p>
          <a:endParaRPr lang="en-US"/>
        </a:p>
      </dgm:t>
    </dgm:pt>
    <dgm:pt modelId="{4C07AD25-BCA4-44DD-8595-A8890E2F0EB3}" type="pres">
      <dgm:prSet presAssocID="{7BF985C0-7584-4037-B656-F8A9968FF0B4}" presName="Name21" presStyleCnt="0"/>
      <dgm:spPr/>
    </dgm:pt>
    <dgm:pt modelId="{905A432E-E81C-4C39-9A19-7F2475EA3820}" type="pres">
      <dgm:prSet presAssocID="{7BF985C0-7584-4037-B656-F8A9968FF0B4}" presName="level2Shape" presStyleLbl="node2" presStyleIdx="0" presStyleCnt="2"/>
      <dgm:spPr/>
      <dgm:t>
        <a:bodyPr/>
        <a:lstStyle/>
        <a:p>
          <a:endParaRPr lang="en-US"/>
        </a:p>
      </dgm:t>
    </dgm:pt>
    <dgm:pt modelId="{4F767564-C394-4B42-B532-A4B2B7D7EC00}" type="pres">
      <dgm:prSet presAssocID="{7BF985C0-7584-4037-B656-F8A9968FF0B4}" presName="hierChild3" presStyleCnt="0"/>
      <dgm:spPr/>
    </dgm:pt>
    <dgm:pt modelId="{C434C9DA-E4C6-4467-A66D-8858693FC334}" type="pres">
      <dgm:prSet presAssocID="{9963DCF8-A429-431E-8710-B7EB7EBEF9A9}" presName="Name19" presStyleLbl="parChTrans1D3" presStyleIdx="0" presStyleCnt="3"/>
      <dgm:spPr/>
      <dgm:t>
        <a:bodyPr/>
        <a:lstStyle/>
        <a:p>
          <a:endParaRPr lang="en-US"/>
        </a:p>
      </dgm:t>
    </dgm:pt>
    <dgm:pt modelId="{F7D4C307-17C7-4FBE-8207-B1D83776C1DD}" type="pres">
      <dgm:prSet presAssocID="{7DF83108-81D9-4BA4-8F95-8AAEC1C66CFE}" presName="Name21" presStyleCnt="0"/>
      <dgm:spPr/>
    </dgm:pt>
    <dgm:pt modelId="{8F187725-96FF-492F-BDAB-681666699C19}" type="pres">
      <dgm:prSet presAssocID="{7DF83108-81D9-4BA4-8F95-8AAEC1C66CFE}" presName="level2Shape" presStyleLbl="node3" presStyleIdx="0" presStyleCnt="3"/>
      <dgm:spPr/>
      <dgm:t>
        <a:bodyPr/>
        <a:lstStyle/>
        <a:p>
          <a:endParaRPr lang="en-US"/>
        </a:p>
      </dgm:t>
    </dgm:pt>
    <dgm:pt modelId="{DE929DFA-D707-4704-A572-8D154E1147C3}" type="pres">
      <dgm:prSet presAssocID="{7DF83108-81D9-4BA4-8F95-8AAEC1C66CFE}" presName="hierChild3" presStyleCnt="0"/>
      <dgm:spPr/>
    </dgm:pt>
    <dgm:pt modelId="{19F281FE-4AEB-4D59-8A17-545F9F984D91}" type="pres">
      <dgm:prSet presAssocID="{6744FFB7-4A7D-4271-8C71-1DAE8F173C2B}" presName="Name19" presStyleLbl="parChTrans1D3" presStyleIdx="1" presStyleCnt="3"/>
      <dgm:spPr/>
      <dgm:t>
        <a:bodyPr/>
        <a:lstStyle/>
        <a:p>
          <a:endParaRPr lang="en-US"/>
        </a:p>
      </dgm:t>
    </dgm:pt>
    <dgm:pt modelId="{98B1A377-EAAC-4F08-A546-EC89EBF6F50E}" type="pres">
      <dgm:prSet presAssocID="{CF867FAD-8406-41FF-A43A-C47C43A5AF00}" presName="Name21" presStyleCnt="0"/>
      <dgm:spPr/>
    </dgm:pt>
    <dgm:pt modelId="{9E5CF819-5A4D-44D5-AF37-64F92FFADA3D}" type="pres">
      <dgm:prSet presAssocID="{CF867FAD-8406-41FF-A43A-C47C43A5AF00}" presName="level2Shape" presStyleLbl="node3" presStyleIdx="1" presStyleCnt="3"/>
      <dgm:spPr/>
      <dgm:t>
        <a:bodyPr/>
        <a:lstStyle/>
        <a:p>
          <a:endParaRPr lang="en-US"/>
        </a:p>
      </dgm:t>
    </dgm:pt>
    <dgm:pt modelId="{95D1DCE6-2480-461A-BEF2-48CB85C951CB}" type="pres">
      <dgm:prSet presAssocID="{CF867FAD-8406-41FF-A43A-C47C43A5AF00}" presName="hierChild3" presStyleCnt="0"/>
      <dgm:spPr/>
    </dgm:pt>
    <dgm:pt modelId="{C53CCC65-3DFD-4577-96C1-42AA6A026A12}" type="pres">
      <dgm:prSet presAssocID="{682E7975-C107-4945-A0D1-9ED2CAE1537F}" presName="Name19" presStyleLbl="parChTrans1D4" presStyleIdx="0" presStyleCnt="4"/>
      <dgm:spPr/>
      <dgm:t>
        <a:bodyPr/>
        <a:lstStyle/>
        <a:p>
          <a:endParaRPr lang="en-US"/>
        </a:p>
      </dgm:t>
    </dgm:pt>
    <dgm:pt modelId="{26BFDDB2-EB92-44C1-8D48-3DD7F9F3359E}" type="pres">
      <dgm:prSet presAssocID="{329AE4F2-809C-4DDE-A745-491B839B99CE}" presName="Name21" presStyleCnt="0"/>
      <dgm:spPr/>
    </dgm:pt>
    <dgm:pt modelId="{9FFF7719-80C0-49BA-84ED-0BEC70FC8284}" type="pres">
      <dgm:prSet presAssocID="{329AE4F2-809C-4DDE-A745-491B839B99CE}" presName="level2Shape" presStyleLbl="node4" presStyleIdx="0" presStyleCnt="4"/>
      <dgm:spPr/>
      <dgm:t>
        <a:bodyPr/>
        <a:lstStyle/>
        <a:p>
          <a:endParaRPr lang="en-US"/>
        </a:p>
      </dgm:t>
    </dgm:pt>
    <dgm:pt modelId="{42497A2E-BDED-4198-A197-44B8E63B7CCA}" type="pres">
      <dgm:prSet presAssocID="{329AE4F2-809C-4DDE-A745-491B839B99CE}" presName="hierChild3" presStyleCnt="0"/>
      <dgm:spPr/>
    </dgm:pt>
    <dgm:pt modelId="{6BAF0C7B-BB54-44BD-AD4C-ABC8CAF4839D}" type="pres">
      <dgm:prSet presAssocID="{CC5B102B-0504-4AFE-AC9C-5C379358DA71}" presName="Name19" presStyleLbl="parChTrans1D4" presStyleIdx="1" presStyleCnt="4"/>
      <dgm:spPr/>
      <dgm:t>
        <a:bodyPr/>
        <a:lstStyle/>
        <a:p>
          <a:endParaRPr lang="en-US"/>
        </a:p>
      </dgm:t>
    </dgm:pt>
    <dgm:pt modelId="{060CAAC6-51A4-47DD-88EC-EDD89B74D310}" type="pres">
      <dgm:prSet presAssocID="{1AECAA25-BD9B-47CA-991C-21C80F103C7A}" presName="Name21" presStyleCnt="0"/>
      <dgm:spPr/>
    </dgm:pt>
    <dgm:pt modelId="{838BBE29-D97D-4F3C-B911-24D5B1523D15}" type="pres">
      <dgm:prSet presAssocID="{1AECAA25-BD9B-47CA-991C-21C80F103C7A}" presName="level2Shape" presStyleLbl="node4" presStyleIdx="1" presStyleCnt="4"/>
      <dgm:spPr/>
      <dgm:t>
        <a:bodyPr/>
        <a:lstStyle/>
        <a:p>
          <a:endParaRPr lang="en-US"/>
        </a:p>
      </dgm:t>
    </dgm:pt>
    <dgm:pt modelId="{480BF95B-52C3-4BE0-80B4-0446E5CA0FCD}" type="pres">
      <dgm:prSet presAssocID="{1AECAA25-BD9B-47CA-991C-21C80F103C7A}" presName="hierChild3" presStyleCnt="0"/>
      <dgm:spPr/>
    </dgm:pt>
    <dgm:pt modelId="{EAFF9F6A-E684-43B8-9D58-50CE05572B8B}" type="pres">
      <dgm:prSet presAssocID="{334251D5-F4C1-43F7-8C7A-9D8DCD2CBB38}" presName="Name19" presStyleLbl="parChTrans1D4" presStyleIdx="2" presStyleCnt="4"/>
      <dgm:spPr/>
      <dgm:t>
        <a:bodyPr/>
        <a:lstStyle/>
        <a:p>
          <a:endParaRPr lang="en-US"/>
        </a:p>
      </dgm:t>
    </dgm:pt>
    <dgm:pt modelId="{60E02574-E6B3-45B6-8EA3-9F2BBC2A90CD}" type="pres">
      <dgm:prSet presAssocID="{7E5925BB-3F65-43AA-A702-6EC4691A6B9D}" presName="Name21" presStyleCnt="0"/>
      <dgm:spPr/>
    </dgm:pt>
    <dgm:pt modelId="{486E8786-9DF6-4FD5-8A16-9605A4C82C82}" type="pres">
      <dgm:prSet presAssocID="{7E5925BB-3F65-43AA-A702-6EC4691A6B9D}" presName="level2Shape" presStyleLbl="node4" presStyleIdx="2" presStyleCnt="4"/>
      <dgm:spPr/>
      <dgm:t>
        <a:bodyPr/>
        <a:lstStyle/>
        <a:p>
          <a:endParaRPr lang="en-US"/>
        </a:p>
      </dgm:t>
    </dgm:pt>
    <dgm:pt modelId="{A843B5B9-AFE0-476D-8359-95E4E5CCD150}" type="pres">
      <dgm:prSet presAssocID="{7E5925BB-3F65-43AA-A702-6EC4691A6B9D}" presName="hierChild3" presStyleCnt="0"/>
      <dgm:spPr/>
    </dgm:pt>
    <dgm:pt modelId="{09826781-9EAB-4C96-AC11-8B8B500B7D2F}" type="pres">
      <dgm:prSet presAssocID="{536D337F-2272-49A6-9447-A95151BB1F99}" presName="Name19" presStyleLbl="parChTrans1D4" presStyleIdx="3" presStyleCnt="4"/>
      <dgm:spPr/>
      <dgm:t>
        <a:bodyPr/>
        <a:lstStyle/>
        <a:p>
          <a:endParaRPr lang="en-US"/>
        </a:p>
      </dgm:t>
    </dgm:pt>
    <dgm:pt modelId="{4C3596B8-EAD3-4568-AAF4-DB78142A8A23}" type="pres">
      <dgm:prSet presAssocID="{D0B9E909-07DD-41CA-9A68-BC2ABE251DD3}" presName="Name21" presStyleCnt="0"/>
      <dgm:spPr/>
    </dgm:pt>
    <dgm:pt modelId="{C3AC62CF-2E13-4C47-A98E-DC8524E0C27B}" type="pres">
      <dgm:prSet presAssocID="{D0B9E909-07DD-41CA-9A68-BC2ABE251DD3}" presName="level2Shape" presStyleLbl="node4" presStyleIdx="3" presStyleCnt="4"/>
      <dgm:spPr/>
      <dgm:t>
        <a:bodyPr/>
        <a:lstStyle/>
        <a:p>
          <a:endParaRPr lang="en-US"/>
        </a:p>
      </dgm:t>
    </dgm:pt>
    <dgm:pt modelId="{CE5BE78A-B96C-4B46-BB4D-1BDD4219C991}" type="pres">
      <dgm:prSet presAssocID="{D0B9E909-07DD-41CA-9A68-BC2ABE251DD3}" presName="hierChild3" presStyleCnt="0"/>
      <dgm:spPr/>
    </dgm:pt>
    <dgm:pt modelId="{1356D52B-9D56-4882-9393-257833E68307}" type="pres">
      <dgm:prSet presAssocID="{AE023FC6-0D35-4DFD-9213-155F1762BF8C}" presName="Name19" presStyleLbl="parChTrans1D2" presStyleIdx="1" presStyleCnt="2"/>
      <dgm:spPr/>
      <dgm:t>
        <a:bodyPr/>
        <a:lstStyle/>
        <a:p>
          <a:endParaRPr lang="en-US"/>
        </a:p>
      </dgm:t>
    </dgm:pt>
    <dgm:pt modelId="{41E2449C-597C-4115-9C96-28829DB4E868}" type="pres">
      <dgm:prSet presAssocID="{2280E0A4-CA4E-4AED-A3A0-48D31070500B}" presName="Name21" presStyleCnt="0"/>
      <dgm:spPr/>
    </dgm:pt>
    <dgm:pt modelId="{9F7E8861-DD30-462C-8BD1-13E95A1440D7}" type="pres">
      <dgm:prSet presAssocID="{2280E0A4-CA4E-4AED-A3A0-48D31070500B}" presName="level2Shape" presStyleLbl="node2" presStyleIdx="1" presStyleCnt="2"/>
      <dgm:spPr/>
      <dgm:t>
        <a:bodyPr/>
        <a:lstStyle/>
        <a:p>
          <a:endParaRPr lang="en-US"/>
        </a:p>
      </dgm:t>
    </dgm:pt>
    <dgm:pt modelId="{273B44E5-11E2-4A15-B4CF-F79C4BD077B6}" type="pres">
      <dgm:prSet presAssocID="{2280E0A4-CA4E-4AED-A3A0-48D31070500B}" presName="hierChild3" presStyleCnt="0"/>
      <dgm:spPr/>
    </dgm:pt>
    <dgm:pt modelId="{7CFFB7E0-7C04-4B59-B01A-921D7C23099F}" type="pres">
      <dgm:prSet presAssocID="{3EDA9562-04B9-4D35-B7AC-D7EA67CFDF67}" presName="Name19" presStyleLbl="parChTrans1D3" presStyleIdx="2" presStyleCnt="3"/>
      <dgm:spPr/>
    </dgm:pt>
    <dgm:pt modelId="{D6A85076-048F-4869-AE43-A295B2131A08}" type="pres">
      <dgm:prSet presAssocID="{4D08F086-35B2-41D7-A525-8A1E7945EA7B}" presName="Name21" presStyleCnt="0"/>
      <dgm:spPr/>
    </dgm:pt>
    <dgm:pt modelId="{C15B2B8D-8617-4AE7-AF7B-DF8128C2D156}" type="pres">
      <dgm:prSet presAssocID="{4D08F086-35B2-41D7-A525-8A1E7945EA7B}" presName="level2Shape" presStyleLbl="node3" presStyleIdx="2" presStyleCnt="3"/>
      <dgm:spPr/>
      <dgm:t>
        <a:bodyPr/>
        <a:lstStyle/>
        <a:p>
          <a:endParaRPr lang="en-US"/>
        </a:p>
      </dgm:t>
    </dgm:pt>
    <dgm:pt modelId="{D049DCBF-9537-4E12-9695-8DF00DC68511}" type="pres">
      <dgm:prSet presAssocID="{4D08F086-35B2-41D7-A525-8A1E7945EA7B}" presName="hierChild3" presStyleCnt="0"/>
      <dgm:spPr/>
    </dgm:pt>
    <dgm:pt modelId="{9DECFA6C-2DA0-4558-8FF9-302CB1542426}" type="pres">
      <dgm:prSet presAssocID="{3AAD32B6-2771-472B-80AC-58ADEBE33242}" presName="bgShapesFlow" presStyleCnt="0"/>
      <dgm:spPr/>
    </dgm:pt>
    <dgm:pt modelId="{DF92993D-22DA-4EE3-91A4-FCAF22F061EF}" type="pres">
      <dgm:prSet presAssocID="{DAC3C807-9B19-48CE-B152-602AD38395F7}" presName="rectComp" presStyleCnt="0"/>
      <dgm:spPr/>
    </dgm:pt>
    <dgm:pt modelId="{AB2521BA-31C4-4FC7-BA42-A7847DE1C42C}" type="pres">
      <dgm:prSet presAssocID="{DAC3C807-9B19-48CE-B152-602AD38395F7}" presName="bgRect" presStyleLbl="bgShp" presStyleIdx="0" presStyleCnt="5"/>
      <dgm:spPr/>
      <dgm:t>
        <a:bodyPr/>
        <a:lstStyle/>
        <a:p>
          <a:endParaRPr lang="en-US"/>
        </a:p>
      </dgm:t>
    </dgm:pt>
    <dgm:pt modelId="{D5943B3F-9FBB-43BF-9F24-37E30ADA8AD6}" type="pres">
      <dgm:prSet presAssocID="{DAC3C807-9B19-48CE-B152-602AD38395F7}" presName="bgRectTx" presStyleLbl="bgShp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DE999-FCF3-4A04-919D-DFAD77F13140}" type="pres">
      <dgm:prSet presAssocID="{DAC3C807-9B19-48CE-B152-602AD38395F7}" presName="spComp" presStyleCnt="0"/>
      <dgm:spPr/>
    </dgm:pt>
    <dgm:pt modelId="{5D2BB572-A803-40A3-A2CF-1F7CCFD9AFE7}" type="pres">
      <dgm:prSet presAssocID="{DAC3C807-9B19-48CE-B152-602AD38395F7}" presName="vSp" presStyleCnt="0"/>
      <dgm:spPr/>
    </dgm:pt>
    <dgm:pt modelId="{18015954-FC45-4C35-8DF3-BEDE50101248}" type="pres">
      <dgm:prSet presAssocID="{B4458AA0-A4CD-4109-A0C3-C8BC204DC31C}" presName="rectComp" presStyleCnt="0"/>
      <dgm:spPr/>
    </dgm:pt>
    <dgm:pt modelId="{C6164575-36FA-4E50-9935-F0C36BBAE020}" type="pres">
      <dgm:prSet presAssocID="{B4458AA0-A4CD-4109-A0C3-C8BC204DC31C}" presName="bgRect" presStyleLbl="bgShp" presStyleIdx="1" presStyleCnt="5"/>
      <dgm:spPr/>
      <dgm:t>
        <a:bodyPr/>
        <a:lstStyle/>
        <a:p>
          <a:endParaRPr lang="en-US"/>
        </a:p>
      </dgm:t>
    </dgm:pt>
    <dgm:pt modelId="{45A8CABA-F6CC-4502-9C1A-99F80D454432}" type="pres">
      <dgm:prSet presAssocID="{B4458AA0-A4CD-4109-A0C3-C8BC204DC31C}" presName="bgRectTx" presStyleLbl="bgShp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D9C48-6B8D-44F8-AE6A-2A11E8CFD209}" type="pres">
      <dgm:prSet presAssocID="{B4458AA0-A4CD-4109-A0C3-C8BC204DC31C}" presName="spComp" presStyleCnt="0"/>
      <dgm:spPr/>
    </dgm:pt>
    <dgm:pt modelId="{A78AA407-EA41-47E9-A065-752305B3B387}" type="pres">
      <dgm:prSet presAssocID="{B4458AA0-A4CD-4109-A0C3-C8BC204DC31C}" presName="vSp" presStyleCnt="0"/>
      <dgm:spPr/>
    </dgm:pt>
    <dgm:pt modelId="{B987CB51-8BAE-4BE2-86C0-B9191466D20D}" type="pres">
      <dgm:prSet presAssocID="{73E60E9F-E4AC-4F74-AD8E-C0C339E0EA6F}" presName="rectComp" presStyleCnt="0"/>
      <dgm:spPr/>
    </dgm:pt>
    <dgm:pt modelId="{98E8B36B-A64C-497D-BB0F-DE6ED6992633}" type="pres">
      <dgm:prSet presAssocID="{73E60E9F-E4AC-4F74-AD8E-C0C339E0EA6F}" presName="bgRect" presStyleLbl="bgShp" presStyleIdx="2" presStyleCnt="5"/>
      <dgm:spPr/>
      <dgm:t>
        <a:bodyPr/>
        <a:lstStyle/>
        <a:p>
          <a:endParaRPr lang="en-US"/>
        </a:p>
      </dgm:t>
    </dgm:pt>
    <dgm:pt modelId="{C0A8787C-A7D7-45C8-BBEA-3501662A0572}" type="pres">
      <dgm:prSet presAssocID="{73E60E9F-E4AC-4F74-AD8E-C0C339E0EA6F}" presName="bgRectTx" presStyleLbl="bgShp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23F76-3D6F-4AA1-A53B-6C6EC668076C}" type="pres">
      <dgm:prSet presAssocID="{73E60E9F-E4AC-4F74-AD8E-C0C339E0EA6F}" presName="spComp" presStyleCnt="0"/>
      <dgm:spPr/>
    </dgm:pt>
    <dgm:pt modelId="{AA580E89-6945-403E-8C25-B13A01D0710C}" type="pres">
      <dgm:prSet presAssocID="{73E60E9F-E4AC-4F74-AD8E-C0C339E0EA6F}" presName="vSp" presStyleCnt="0"/>
      <dgm:spPr/>
    </dgm:pt>
    <dgm:pt modelId="{7055B81F-4CFC-44F3-B253-2FF121C8EB37}" type="pres">
      <dgm:prSet presAssocID="{A2B4E73B-AC59-4EF7-B3A1-6B60D58555DA}" presName="rectComp" presStyleCnt="0"/>
      <dgm:spPr/>
    </dgm:pt>
    <dgm:pt modelId="{18D69BFD-4F1E-49A8-BD4F-D6CBB19A600B}" type="pres">
      <dgm:prSet presAssocID="{A2B4E73B-AC59-4EF7-B3A1-6B60D58555DA}" presName="bgRect" presStyleLbl="bgShp" presStyleIdx="3" presStyleCnt="5"/>
      <dgm:spPr/>
      <dgm:t>
        <a:bodyPr/>
        <a:lstStyle/>
        <a:p>
          <a:endParaRPr lang="en-US"/>
        </a:p>
      </dgm:t>
    </dgm:pt>
    <dgm:pt modelId="{5984CB46-C814-48CE-84AE-439526F1E755}" type="pres">
      <dgm:prSet presAssocID="{A2B4E73B-AC59-4EF7-B3A1-6B60D58555DA}" presName="bgRectTx" presStyleLbl="bgShp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57012-127C-4683-9090-8CF599562CB2}" type="pres">
      <dgm:prSet presAssocID="{A2B4E73B-AC59-4EF7-B3A1-6B60D58555DA}" presName="spComp" presStyleCnt="0"/>
      <dgm:spPr/>
    </dgm:pt>
    <dgm:pt modelId="{7684181D-B722-4E45-AD4B-29207C6C7F4D}" type="pres">
      <dgm:prSet presAssocID="{A2B4E73B-AC59-4EF7-B3A1-6B60D58555DA}" presName="vSp" presStyleCnt="0"/>
      <dgm:spPr/>
    </dgm:pt>
    <dgm:pt modelId="{A1D6BB95-56C6-418A-9680-2FAD8AADD6D6}" type="pres">
      <dgm:prSet presAssocID="{D30643F7-A4D4-489E-921A-19FB1CC8A251}" presName="rectComp" presStyleCnt="0"/>
      <dgm:spPr/>
    </dgm:pt>
    <dgm:pt modelId="{792A46E0-A19D-44FC-8DD5-AC7E854CF694}" type="pres">
      <dgm:prSet presAssocID="{D30643F7-A4D4-489E-921A-19FB1CC8A251}" presName="bgRect" presStyleLbl="bgShp" presStyleIdx="4" presStyleCnt="5"/>
      <dgm:spPr/>
      <dgm:t>
        <a:bodyPr/>
        <a:lstStyle/>
        <a:p>
          <a:endParaRPr lang="en-US"/>
        </a:p>
      </dgm:t>
    </dgm:pt>
    <dgm:pt modelId="{60AFF032-97F3-426C-8C96-52FEA77FDCE5}" type="pres">
      <dgm:prSet presAssocID="{D30643F7-A4D4-489E-921A-19FB1CC8A251}" presName="bgRectTx" presStyleLbl="bgShp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89ADA4-01AC-4A85-A4AE-9CB4D69086B3}" srcId="{CF867FAD-8406-41FF-A43A-C47C43A5AF00}" destId="{329AE4F2-809C-4DDE-A745-491B839B99CE}" srcOrd="0" destOrd="0" parTransId="{682E7975-C107-4945-A0D1-9ED2CAE1537F}" sibTransId="{68D3CD9C-3B38-4911-9F9D-09EB4CDDCF6F}"/>
    <dgm:cxn modelId="{0E18F457-AC50-4F4B-8C82-3FA3C512AA1E}" srcId="{329AE4F2-809C-4DDE-A745-491B839B99CE}" destId="{7E5925BB-3F65-43AA-A702-6EC4691A6B9D}" srcOrd="1" destOrd="0" parTransId="{334251D5-F4C1-43F7-8C7A-9D8DCD2CBB38}" sibTransId="{B3F34ECA-5838-40E5-A18F-0C55199E64C1}"/>
    <dgm:cxn modelId="{79A0E82F-4BFE-4830-801E-7ECBD2A83918}" type="presOf" srcId="{AE023FC6-0D35-4DFD-9213-155F1762BF8C}" destId="{1356D52B-9D56-4882-9393-257833E68307}" srcOrd="0" destOrd="0" presId="urn:microsoft.com/office/officeart/2005/8/layout/hierarchy6"/>
    <dgm:cxn modelId="{D5DA9CDB-0760-4810-915C-19C1003D9D4C}" type="presOf" srcId="{329AE4F2-809C-4DDE-A745-491B839B99CE}" destId="{9FFF7719-80C0-49BA-84ED-0BEC70FC8284}" srcOrd="0" destOrd="0" presId="urn:microsoft.com/office/officeart/2005/8/layout/hierarchy6"/>
    <dgm:cxn modelId="{9BFEF7CF-B7D4-4279-943F-41E9F254D7A8}" srcId="{7BF985C0-7584-4037-B656-F8A9968FF0B4}" destId="{CF867FAD-8406-41FF-A43A-C47C43A5AF00}" srcOrd="1" destOrd="0" parTransId="{6744FFB7-4A7D-4271-8C71-1DAE8F173C2B}" sibTransId="{89B4AFD0-580E-41C7-820F-817D7B4D08FB}"/>
    <dgm:cxn modelId="{A9458987-DD71-460C-A5C1-FC54D3A8B281}" type="presOf" srcId="{D0B9E909-07DD-41CA-9A68-BC2ABE251DD3}" destId="{C3AC62CF-2E13-4C47-A98E-DC8524E0C27B}" srcOrd="0" destOrd="0" presId="urn:microsoft.com/office/officeart/2005/8/layout/hierarchy6"/>
    <dgm:cxn modelId="{55E1FF5C-9F23-4A4B-9EE5-5944ED202FA8}" srcId="{7BF985C0-7584-4037-B656-F8A9968FF0B4}" destId="{7DF83108-81D9-4BA4-8F95-8AAEC1C66CFE}" srcOrd="0" destOrd="0" parTransId="{9963DCF8-A429-431E-8710-B7EB7EBEF9A9}" sibTransId="{9256CD2A-C4BB-4C82-AB6D-E48C4F3A79B4}"/>
    <dgm:cxn modelId="{440DB130-E9E7-4967-9D9B-D21A8C292A95}" srcId="{EF6EBF74-1923-4711-9025-C8F2B4AAD01A}" destId="{7BF985C0-7584-4037-B656-F8A9968FF0B4}" srcOrd="0" destOrd="0" parTransId="{85561C9F-672E-4558-A1B3-C41ED3BFD953}" sibTransId="{4885B5CC-8D21-40F6-A77E-47A3B11299C5}"/>
    <dgm:cxn modelId="{3F9641CD-259B-431F-8E4A-3C9AC03F148C}" type="presOf" srcId="{682E7975-C107-4945-A0D1-9ED2CAE1537F}" destId="{C53CCC65-3DFD-4577-96C1-42AA6A026A12}" srcOrd="0" destOrd="0" presId="urn:microsoft.com/office/officeart/2005/8/layout/hierarchy6"/>
    <dgm:cxn modelId="{61871A3E-FCC5-44DB-99BF-94E8A959CF42}" type="presOf" srcId="{334251D5-F4C1-43F7-8C7A-9D8DCD2CBB38}" destId="{EAFF9F6A-E684-43B8-9D58-50CE05572B8B}" srcOrd="0" destOrd="0" presId="urn:microsoft.com/office/officeart/2005/8/layout/hierarchy6"/>
    <dgm:cxn modelId="{F8F8BCC0-C6B8-47C2-9279-074B52C68AF2}" type="presOf" srcId="{2280E0A4-CA4E-4AED-A3A0-48D31070500B}" destId="{9F7E8861-DD30-462C-8BD1-13E95A1440D7}" srcOrd="0" destOrd="0" presId="urn:microsoft.com/office/officeart/2005/8/layout/hierarchy6"/>
    <dgm:cxn modelId="{40C94B39-04B2-40BA-A2B2-6806198A8A58}" type="presOf" srcId="{A2B4E73B-AC59-4EF7-B3A1-6B60D58555DA}" destId="{5984CB46-C814-48CE-84AE-439526F1E755}" srcOrd="1" destOrd="0" presId="urn:microsoft.com/office/officeart/2005/8/layout/hierarchy6"/>
    <dgm:cxn modelId="{1789D5C5-5A66-4022-B186-5D2BF2CC9DCB}" srcId="{EF6EBF74-1923-4711-9025-C8F2B4AAD01A}" destId="{2280E0A4-CA4E-4AED-A3A0-48D31070500B}" srcOrd="1" destOrd="0" parTransId="{AE023FC6-0D35-4DFD-9213-155F1762BF8C}" sibTransId="{F9FE0049-1E9D-4758-80C9-58BB3004FC67}"/>
    <dgm:cxn modelId="{FD5FEAD8-2DF1-4B17-84E9-D9E38838C036}" type="presOf" srcId="{73E60E9F-E4AC-4F74-AD8E-C0C339E0EA6F}" destId="{C0A8787C-A7D7-45C8-BBEA-3501662A0572}" srcOrd="1" destOrd="0" presId="urn:microsoft.com/office/officeart/2005/8/layout/hierarchy6"/>
    <dgm:cxn modelId="{5A686844-7F72-401C-A71C-A4A43E4A0655}" type="presOf" srcId="{85561C9F-672E-4558-A1B3-C41ED3BFD953}" destId="{9C1D3A22-4E2A-417A-82D4-5452E5B5D4B8}" srcOrd="0" destOrd="0" presId="urn:microsoft.com/office/officeart/2005/8/layout/hierarchy6"/>
    <dgm:cxn modelId="{6FBBE06E-55AA-433C-AAB5-6C077E5658FA}" srcId="{3AAD32B6-2771-472B-80AC-58ADEBE33242}" destId="{B4458AA0-A4CD-4109-A0C3-C8BC204DC31C}" srcOrd="2" destOrd="0" parTransId="{4E570A4F-B146-4FBC-A264-14E6BF47F16C}" sibTransId="{3027AEBA-B95E-43D0-9CF4-09DC6E2DBAE9}"/>
    <dgm:cxn modelId="{8C54ECDB-63EC-4672-9C50-0D7FFFAF0604}" type="presOf" srcId="{CC5B102B-0504-4AFE-AC9C-5C379358DA71}" destId="{6BAF0C7B-BB54-44BD-AD4C-ABC8CAF4839D}" srcOrd="0" destOrd="0" presId="urn:microsoft.com/office/officeart/2005/8/layout/hierarchy6"/>
    <dgm:cxn modelId="{E9A8D504-E9A8-4BF7-9C36-9F3601A772CC}" type="presOf" srcId="{7DF83108-81D9-4BA4-8F95-8AAEC1C66CFE}" destId="{8F187725-96FF-492F-BDAB-681666699C19}" srcOrd="0" destOrd="0" presId="urn:microsoft.com/office/officeart/2005/8/layout/hierarchy6"/>
    <dgm:cxn modelId="{ECCB93C2-3F40-44A0-888F-1720AC328786}" srcId="{3AAD32B6-2771-472B-80AC-58ADEBE33242}" destId="{D30643F7-A4D4-489E-921A-19FB1CC8A251}" srcOrd="5" destOrd="0" parTransId="{156BC228-05C5-420A-905A-9E62F27EDBAB}" sibTransId="{32180819-334D-4AE3-9BB7-E54F1924F0C1}"/>
    <dgm:cxn modelId="{042514DC-940E-4351-B22B-83F66A76699B}" srcId="{3AAD32B6-2771-472B-80AC-58ADEBE33242}" destId="{DAC3C807-9B19-48CE-B152-602AD38395F7}" srcOrd="1" destOrd="0" parTransId="{5A231BFF-DD6A-4017-A339-C00E43EFC5BE}" sibTransId="{99D7578A-FBBF-4689-AFAE-4639C6EFCDD2}"/>
    <dgm:cxn modelId="{9A0660D8-CD1F-47F5-9A1A-6D100C862994}" type="presOf" srcId="{A2B4E73B-AC59-4EF7-B3A1-6B60D58555DA}" destId="{18D69BFD-4F1E-49A8-BD4F-D6CBB19A600B}" srcOrd="0" destOrd="0" presId="urn:microsoft.com/office/officeart/2005/8/layout/hierarchy6"/>
    <dgm:cxn modelId="{C6B630C5-0140-4E1C-B456-29CEE0186462}" type="presOf" srcId="{CF867FAD-8406-41FF-A43A-C47C43A5AF00}" destId="{9E5CF819-5A4D-44D5-AF37-64F92FFADA3D}" srcOrd="0" destOrd="0" presId="urn:microsoft.com/office/officeart/2005/8/layout/hierarchy6"/>
    <dgm:cxn modelId="{B087D158-9D5A-4F0A-A272-0ACA8229C705}" srcId="{3AAD32B6-2771-472B-80AC-58ADEBE33242}" destId="{A2B4E73B-AC59-4EF7-B3A1-6B60D58555DA}" srcOrd="4" destOrd="0" parTransId="{2253C6DF-29B4-45B7-936D-F2F431E7006D}" sibTransId="{E75C4ECA-C585-4574-9979-5DD111D278AB}"/>
    <dgm:cxn modelId="{23D99CDF-D292-4E23-8649-E044C7923E20}" srcId="{CF867FAD-8406-41FF-A43A-C47C43A5AF00}" destId="{D0B9E909-07DD-41CA-9A68-BC2ABE251DD3}" srcOrd="1" destOrd="0" parTransId="{536D337F-2272-49A6-9447-A95151BB1F99}" sibTransId="{697A6D7B-2F80-421A-88E7-C4030549BBE6}"/>
    <dgm:cxn modelId="{EBED2ACB-B69A-4915-9B5F-058C140AF9B9}" type="presOf" srcId="{3EDA9562-04B9-4D35-B7AC-D7EA67CFDF67}" destId="{7CFFB7E0-7C04-4B59-B01A-921D7C23099F}" srcOrd="0" destOrd="0" presId="urn:microsoft.com/office/officeart/2005/8/layout/hierarchy6"/>
    <dgm:cxn modelId="{5CFB4F30-05CA-477A-ADF3-794E9BC3B8A0}" srcId="{2280E0A4-CA4E-4AED-A3A0-48D31070500B}" destId="{4D08F086-35B2-41D7-A525-8A1E7945EA7B}" srcOrd="0" destOrd="0" parTransId="{3EDA9562-04B9-4D35-B7AC-D7EA67CFDF67}" sibTransId="{326B05C7-F04B-4D45-8409-6B021B3171CB}"/>
    <dgm:cxn modelId="{93811997-96A3-4652-BB3B-7FB852C415FE}" type="presOf" srcId="{1AECAA25-BD9B-47CA-991C-21C80F103C7A}" destId="{838BBE29-D97D-4F3C-B911-24D5B1523D15}" srcOrd="0" destOrd="0" presId="urn:microsoft.com/office/officeart/2005/8/layout/hierarchy6"/>
    <dgm:cxn modelId="{9C2AD915-DC08-4F83-905E-DD9DEAAA26E4}" type="presOf" srcId="{7E5925BB-3F65-43AA-A702-6EC4691A6B9D}" destId="{486E8786-9DF6-4FD5-8A16-9605A4C82C82}" srcOrd="0" destOrd="0" presId="urn:microsoft.com/office/officeart/2005/8/layout/hierarchy6"/>
    <dgm:cxn modelId="{A53D2680-099F-4794-A93E-5819649606BA}" type="presOf" srcId="{EF6EBF74-1923-4711-9025-C8F2B4AAD01A}" destId="{CE2201BE-6812-4B3A-95BE-0D9E1F963AC6}" srcOrd="0" destOrd="0" presId="urn:microsoft.com/office/officeart/2005/8/layout/hierarchy6"/>
    <dgm:cxn modelId="{40F4A1D3-721E-4783-B1BA-A469C9C8458D}" type="presOf" srcId="{3AAD32B6-2771-472B-80AC-58ADEBE33242}" destId="{20B3FF03-C1D5-4570-9942-FD86653C7D58}" srcOrd="0" destOrd="0" presId="urn:microsoft.com/office/officeart/2005/8/layout/hierarchy6"/>
    <dgm:cxn modelId="{C7C143FF-500A-4E3A-80E2-10AC3AD730D1}" type="presOf" srcId="{DAC3C807-9B19-48CE-B152-602AD38395F7}" destId="{AB2521BA-31C4-4FC7-BA42-A7847DE1C42C}" srcOrd="0" destOrd="0" presId="urn:microsoft.com/office/officeart/2005/8/layout/hierarchy6"/>
    <dgm:cxn modelId="{639D7F4F-5EEE-49DD-A50B-B555701415EB}" srcId="{3AAD32B6-2771-472B-80AC-58ADEBE33242}" destId="{EF6EBF74-1923-4711-9025-C8F2B4AAD01A}" srcOrd="0" destOrd="0" parTransId="{081F24E2-3474-4C46-8DCE-B3D3403F90DC}" sibTransId="{2527BF23-EF46-4C71-8D52-673C19DC926B}"/>
    <dgm:cxn modelId="{C1ED1001-AF5E-4091-8818-A021AEAB428B}" type="presOf" srcId="{B4458AA0-A4CD-4109-A0C3-C8BC204DC31C}" destId="{45A8CABA-F6CC-4502-9C1A-99F80D454432}" srcOrd="1" destOrd="0" presId="urn:microsoft.com/office/officeart/2005/8/layout/hierarchy6"/>
    <dgm:cxn modelId="{E06356A1-B6CF-42B6-963D-3226F2734906}" type="presOf" srcId="{4D08F086-35B2-41D7-A525-8A1E7945EA7B}" destId="{C15B2B8D-8617-4AE7-AF7B-DF8128C2D156}" srcOrd="0" destOrd="0" presId="urn:microsoft.com/office/officeart/2005/8/layout/hierarchy6"/>
    <dgm:cxn modelId="{707D0457-2D7F-4265-91FF-D1BB1CA1C37E}" type="presOf" srcId="{536D337F-2272-49A6-9447-A95151BB1F99}" destId="{09826781-9EAB-4C96-AC11-8B8B500B7D2F}" srcOrd="0" destOrd="0" presId="urn:microsoft.com/office/officeart/2005/8/layout/hierarchy6"/>
    <dgm:cxn modelId="{BC17E026-CCEA-48E1-856E-2CD3EF214162}" type="presOf" srcId="{7BF985C0-7584-4037-B656-F8A9968FF0B4}" destId="{905A432E-E81C-4C39-9A19-7F2475EA3820}" srcOrd="0" destOrd="0" presId="urn:microsoft.com/office/officeart/2005/8/layout/hierarchy6"/>
    <dgm:cxn modelId="{CA17BC7C-C4B9-44C1-BABA-A6E0577664A2}" srcId="{3AAD32B6-2771-472B-80AC-58ADEBE33242}" destId="{73E60E9F-E4AC-4F74-AD8E-C0C339E0EA6F}" srcOrd="3" destOrd="0" parTransId="{9A78B7D2-B3E6-4094-AEEB-F11AB0BAA77C}" sibTransId="{DEBA819B-6AFC-4C7F-BAAD-1B72CB1A3219}"/>
    <dgm:cxn modelId="{4D5CBBDA-59E4-4FA5-BBBA-826AA5B7B0D5}" type="presOf" srcId="{D30643F7-A4D4-489E-921A-19FB1CC8A251}" destId="{60AFF032-97F3-426C-8C96-52FEA77FDCE5}" srcOrd="1" destOrd="0" presId="urn:microsoft.com/office/officeart/2005/8/layout/hierarchy6"/>
    <dgm:cxn modelId="{E8100A93-1F2C-4EAD-8806-3C5B6E64468E}" type="presOf" srcId="{9963DCF8-A429-431E-8710-B7EB7EBEF9A9}" destId="{C434C9DA-E4C6-4467-A66D-8858693FC334}" srcOrd="0" destOrd="0" presId="urn:microsoft.com/office/officeart/2005/8/layout/hierarchy6"/>
    <dgm:cxn modelId="{F19829B2-4C38-417C-BECC-70CA722D9BB4}" srcId="{329AE4F2-809C-4DDE-A745-491B839B99CE}" destId="{1AECAA25-BD9B-47CA-991C-21C80F103C7A}" srcOrd="0" destOrd="0" parTransId="{CC5B102B-0504-4AFE-AC9C-5C379358DA71}" sibTransId="{893F3651-EE30-43B8-83BB-CED26B11135F}"/>
    <dgm:cxn modelId="{DE15A515-1DF3-4305-AA71-AFD5CD580C8D}" type="presOf" srcId="{B4458AA0-A4CD-4109-A0C3-C8BC204DC31C}" destId="{C6164575-36FA-4E50-9935-F0C36BBAE020}" srcOrd="0" destOrd="0" presId="urn:microsoft.com/office/officeart/2005/8/layout/hierarchy6"/>
    <dgm:cxn modelId="{85C10039-A782-4551-AFF2-E4859EBBC4D9}" type="presOf" srcId="{DAC3C807-9B19-48CE-B152-602AD38395F7}" destId="{D5943B3F-9FBB-43BF-9F24-37E30ADA8AD6}" srcOrd="1" destOrd="0" presId="urn:microsoft.com/office/officeart/2005/8/layout/hierarchy6"/>
    <dgm:cxn modelId="{181FD210-3D32-4B20-9238-C1DDC0AC1264}" type="presOf" srcId="{73E60E9F-E4AC-4F74-AD8E-C0C339E0EA6F}" destId="{98E8B36B-A64C-497D-BB0F-DE6ED6992633}" srcOrd="0" destOrd="0" presId="urn:microsoft.com/office/officeart/2005/8/layout/hierarchy6"/>
    <dgm:cxn modelId="{F05AC337-3301-4C48-94EA-CA37EACEC9E9}" type="presOf" srcId="{6744FFB7-4A7D-4271-8C71-1DAE8F173C2B}" destId="{19F281FE-4AEB-4D59-8A17-545F9F984D91}" srcOrd="0" destOrd="0" presId="urn:microsoft.com/office/officeart/2005/8/layout/hierarchy6"/>
    <dgm:cxn modelId="{DA110DE9-A6C9-45DA-808E-D7E84AD07E64}" type="presOf" srcId="{D30643F7-A4D4-489E-921A-19FB1CC8A251}" destId="{792A46E0-A19D-44FC-8DD5-AC7E854CF694}" srcOrd="0" destOrd="0" presId="urn:microsoft.com/office/officeart/2005/8/layout/hierarchy6"/>
    <dgm:cxn modelId="{59B16006-493B-4870-B99E-2DDB14587275}" type="presParOf" srcId="{20B3FF03-C1D5-4570-9942-FD86653C7D58}" destId="{4564B519-BF6F-49DD-8F9E-DDCB6F5F5495}" srcOrd="0" destOrd="0" presId="urn:microsoft.com/office/officeart/2005/8/layout/hierarchy6"/>
    <dgm:cxn modelId="{360758D6-6CDC-44AF-99C5-D6B63D32AC5E}" type="presParOf" srcId="{4564B519-BF6F-49DD-8F9E-DDCB6F5F5495}" destId="{CD03D037-363C-404C-98AA-8F71AA1B2A80}" srcOrd="0" destOrd="0" presId="urn:microsoft.com/office/officeart/2005/8/layout/hierarchy6"/>
    <dgm:cxn modelId="{0CA52A0E-7D1E-4637-BCD4-B5AE441F3899}" type="presParOf" srcId="{4564B519-BF6F-49DD-8F9E-DDCB6F5F5495}" destId="{88EF04B5-D98A-4DB6-BAC6-7F8810AF888D}" srcOrd="1" destOrd="0" presId="urn:microsoft.com/office/officeart/2005/8/layout/hierarchy6"/>
    <dgm:cxn modelId="{AC22387E-6102-470C-971C-DD5CE3300119}" type="presParOf" srcId="{88EF04B5-D98A-4DB6-BAC6-7F8810AF888D}" destId="{CB172BE4-A124-4686-8BE1-57624469A7E2}" srcOrd="0" destOrd="0" presId="urn:microsoft.com/office/officeart/2005/8/layout/hierarchy6"/>
    <dgm:cxn modelId="{429A0C45-4781-4FCC-95ED-CE65C3D8AC7F}" type="presParOf" srcId="{CB172BE4-A124-4686-8BE1-57624469A7E2}" destId="{CE2201BE-6812-4B3A-95BE-0D9E1F963AC6}" srcOrd="0" destOrd="0" presId="urn:microsoft.com/office/officeart/2005/8/layout/hierarchy6"/>
    <dgm:cxn modelId="{AA503156-AD33-4062-994B-03FF9087125E}" type="presParOf" srcId="{CB172BE4-A124-4686-8BE1-57624469A7E2}" destId="{E1D321F0-EECF-4CC5-B73F-5A7C570D9307}" srcOrd="1" destOrd="0" presId="urn:microsoft.com/office/officeart/2005/8/layout/hierarchy6"/>
    <dgm:cxn modelId="{AF9B989D-488F-4261-A419-164674241FFE}" type="presParOf" srcId="{E1D321F0-EECF-4CC5-B73F-5A7C570D9307}" destId="{9C1D3A22-4E2A-417A-82D4-5452E5B5D4B8}" srcOrd="0" destOrd="0" presId="urn:microsoft.com/office/officeart/2005/8/layout/hierarchy6"/>
    <dgm:cxn modelId="{5552894E-BA8C-48E9-83B1-E8A8134725AA}" type="presParOf" srcId="{E1D321F0-EECF-4CC5-B73F-5A7C570D9307}" destId="{4C07AD25-BCA4-44DD-8595-A8890E2F0EB3}" srcOrd="1" destOrd="0" presId="urn:microsoft.com/office/officeart/2005/8/layout/hierarchy6"/>
    <dgm:cxn modelId="{8F4BBBB9-E2A0-4BF0-BF64-E2E74ABAAC67}" type="presParOf" srcId="{4C07AD25-BCA4-44DD-8595-A8890E2F0EB3}" destId="{905A432E-E81C-4C39-9A19-7F2475EA3820}" srcOrd="0" destOrd="0" presId="urn:microsoft.com/office/officeart/2005/8/layout/hierarchy6"/>
    <dgm:cxn modelId="{1D6AF5E4-C63B-4611-A587-8D99D72A67EF}" type="presParOf" srcId="{4C07AD25-BCA4-44DD-8595-A8890E2F0EB3}" destId="{4F767564-C394-4B42-B532-A4B2B7D7EC00}" srcOrd="1" destOrd="0" presId="urn:microsoft.com/office/officeart/2005/8/layout/hierarchy6"/>
    <dgm:cxn modelId="{F306FB89-622B-4010-944B-39F6CD9760F0}" type="presParOf" srcId="{4F767564-C394-4B42-B532-A4B2B7D7EC00}" destId="{C434C9DA-E4C6-4467-A66D-8858693FC334}" srcOrd="0" destOrd="0" presId="urn:microsoft.com/office/officeart/2005/8/layout/hierarchy6"/>
    <dgm:cxn modelId="{8A839D39-B787-4A7D-A816-374B05C8AF61}" type="presParOf" srcId="{4F767564-C394-4B42-B532-A4B2B7D7EC00}" destId="{F7D4C307-17C7-4FBE-8207-B1D83776C1DD}" srcOrd="1" destOrd="0" presId="urn:microsoft.com/office/officeart/2005/8/layout/hierarchy6"/>
    <dgm:cxn modelId="{303349C5-B78E-47E6-A4C7-C4F74EC3378F}" type="presParOf" srcId="{F7D4C307-17C7-4FBE-8207-B1D83776C1DD}" destId="{8F187725-96FF-492F-BDAB-681666699C19}" srcOrd="0" destOrd="0" presId="urn:microsoft.com/office/officeart/2005/8/layout/hierarchy6"/>
    <dgm:cxn modelId="{5424C952-C4EA-41C2-B842-F817FA910E27}" type="presParOf" srcId="{F7D4C307-17C7-4FBE-8207-B1D83776C1DD}" destId="{DE929DFA-D707-4704-A572-8D154E1147C3}" srcOrd="1" destOrd="0" presId="urn:microsoft.com/office/officeart/2005/8/layout/hierarchy6"/>
    <dgm:cxn modelId="{2E13C2AD-B0BB-427F-80CD-2BC543733CC3}" type="presParOf" srcId="{4F767564-C394-4B42-B532-A4B2B7D7EC00}" destId="{19F281FE-4AEB-4D59-8A17-545F9F984D91}" srcOrd="2" destOrd="0" presId="urn:microsoft.com/office/officeart/2005/8/layout/hierarchy6"/>
    <dgm:cxn modelId="{EB7ACBD3-AAD0-4F8E-8102-310747C2B42D}" type="presParOf" srcId="{4F767564-C394-4B42-B532-A4B2B7D7EC00}" destId="{98B1A377-EAAC-4F08-A546-EC89EBF6F50E}" srcOrd="3" destOrd="0" presId="urn:microsoft.com/office/officeart/2005/8/layout/hierarchy6"/>
    <dgm:cxn modelId="{18E1FFC5-1C8C-453E-9AC7-33B627936F08}" type="presParOf" srcId="{98B1A377-EAAC-4F08-A546-EC89EBF6F50E}" destId="{9E5CF819-5A4D-44D5-AF37-64F92FFADA3D}" srcOrd="0" destOrd="0" presId="urn:microsoft.com/office/officeart/2005/8/layout/hierarchy6"/>
    <dgm:cxn modelId="{C2265F10-A6F9-46DE-89A2-59F41EDB1E87}" type="presParOf" srcId="{98B1A377-EAAC-4F08-A546-EC89EBF6F50E}" destId="{95D1DCE6-2480-461A-BEF2-48CB85C951CB}" srcOrd="1" destOrd="0" presId="urn:microsoft.com/office/officeart/2005/8/layout/hierarchy6"/>
    <dgm:cxn modelId="{48C5FFE1-FFEF-4298-8EBF-EA3073EFE960}" type="presParOf" srcId="{95D1DCE6-2480-461A-BEF2-48CB85C951CB}" destId="{C53CCC65-3DFD-4577-96C1-42AA6A026A12}" srcOrd="0" destOrd="0" presId="urn:microsoft.com/office/officeart/2005/8/layout/hierarchy6"/>
    <dgm:cxn modelId="{F58360CD-A0D9-43D0-90A5-F94E4939D18F}" type="presParOf" srcId="{95D1DCE6-2480-461A-BEF2-48CB85C951CB}" destId="{26BFDDB2-EB92-44C1-8D48-3DD7F9F3359E}" srcOrd="1" destOrd="0" presId="urn:microsoft.com/office/officeart/2005/8/layout/hierarchy6"/>
    <dgm:cxn modelId="{B7A33AB2-4E89-47F1-8A1C-64F05887A4B8}" type="presParOf" srcId="{26BFDDB2-EB92-44C1-8D48-3DD7F9F3359E}" destId="{9FFF7719-80C0-49BA-84ED-0BEC70FC8284}" srcOrd="0" destOrd="0" presId="urn:microsoft.com/office/officeart/2005/8/layout/hierarchy6"/>
    <dgm:cxn modelId="{60B951C2-19EF-447B-85AD-1F5737CFA9A6}" type="presParOf" srcId="{26BFDDB2-EB92-44C1-8D48-3DD7F9F3359E}" destId="{42497A2E-BDED-4198-A197-44B8E63B7CCA}" srcOrd="1" destOrd="0" presId="urn:microsoft.com/office/officeart/2005/8/layout/hierarchy6"/>
    <dgm:cxn modelId="{6DAAE43B-5CCD-4AAA-88AF-14F6EA47BA6D}" type="presParOf" srcId="{42497A2E-BDED-4198-A197-44B8E63B7CCA}" destId="{6BAF0C7B-BB54-44BD-AD4C-ABC8CAF4839D}" srcOrd="0" destOrd="0" presId="urn:microsoft.com/office/officeart/2005/8/layout/hierarchy6"/>
    <dgm:cxn modelId="{9EF01AD4-7628-48FA-B725-05383B255F6F}" type="presParOf" srcId="{42497A2E-BDED-4198-A197-44B8E63B7CCA}" destId="{060CAAC6-51A4-47DD-88EC-EDD89B74D310}" srcOrd="1" destOrd="0" presId="urn:microsoft.com/office/officeart/2005/8/layout/hierarchy6"/>
    <dgm:cxn modelId="{8430C23C-B877-42BC-ABC7-718E1E804C59}" type="presParOf" srcId="{060CAAC6-51A4-47DD-88EC-EDD89B74D310}" destId="{838BBE29-D97D-4F3C-B911-24D5B1523D15}" srcOrd="0" destOrd="0" presId="urn:microsoft.com/office/officeart/2005/8/layout/hierarchy6"/>
    <dgm:cxn modelId="{0861F4B0-7A1B-411B-B56D-11535B1D7311}" type="presParOf" srcId="{060CAAC6-51A4-47DD-88EC-EDD89B74D310}" destId="{480BF95B-52C3-4BE0-80B4-0446E5CA0FCD}" srcOrd="1" destOrd="0" presId="urn:microsoft.com/office/officeart/2005/8/layout/hierarchy6"/>
    <dgm:cxn modelId="{4898F338-1E91-4B4A-A85F-66D9A2E747CE}" type="presParOf" srcId="{42497A2E-BDED-4198-A197-44B8E63B7CCA}" destId="{EAFF9F6A-E684-43B8-9D58-50CE05572B8B}" srcOrd="2" destOrd="0" presId="urn:microsoft.com/office/officeart/2005/8/layout/hierarchy6"/>
    <dgm:cxn modelId="{9035C313-0D8E-4A34-8E39-1729FF468DBA}" type="presParOf" srcId="{42497A2E-BDED-4198-A197-44B8E63B7CCA}" destId="{60E02574-E6B3-45B6-8EA3-9F2BBC2A90CD}" srcOrd="3" destOrd="0" presId="urn:microsoft.com/office/officeart/2005/8/layout/hierarchy6"/>
    <dgm:cxn modelId="{E2A8D0FC-594A-4CE6-83C7-A082F58788E5}" type="presParOf" srcId="{60E02574-E6B3-45B6-8EA3-9F2BBC2A90CD}" destId="{486E8786-9DF6-4FD5-8A16-9605A4C82C82}" srcOrd="0" destOrd="0" presId="urn:microsoft.com/office/officeart/2005/8/layout/hierarchy6"/>
    <dgm:cxn modelId="{25A443AE-171F-40E7-9103-7BBB9C835955}" type="presParOf" srcId="{60E02574-E6B3-45B6-8EA3-9F2BBC2A90CD}" destId="{A843B5B9-AFE0-476D-8359-95E4E5CCD150}" srcOrd="1" destOrd="0" presId="urn:microsoft.com/office/officeart/2005/8/layout/hierarchy6"/>
    <dgm:cxn modelId="{2D9AF8D3-0E00-462D-A179-7B07274893A8}" type="presParOf" srcId="{95D1DCE6-2480-461A-BEF2-48CB85C951CB}" destId="{09826781-9EAB-4C96-AC11-8B8B500B7D2F}" srcOrd="2" destOrd="0" presId="urn:microsoft.com/office/officeart/2005/8/layout/hierarchy6"/>
    <dgm:cxn modelId="{1C8FA01A-A908-4399-AD34-65775F49C1BC}" type="presParOf" srcId="{95D1DCE6-2480-461A-BEF2-48CB85C951CB}" destId="{4C3596B8-EAD3-4568-AAF4-DB78142A8A23}" srcOrd="3" destOrd="0" presId="urn:microsoft.com/office/officeart/2005/8/layout/hierarchy6"/>
    <dgm:cxn modelId="{24007B68-4D72-4FE9-B5EC-291E08BEF0AD}" type="presParOf" srcId="{4C3596B8-EAD3-4568-AAF4-DB78142A8A23}" destId="{C3AC62CF-2E13-4C47-A98E-DC8524E0C27B}" srcOrd="0" destOrd="0" presId="urn:microsoft.com/office/officeart/2005/8/layout/hierarchy6"/>
    <dgm:cxn modelId="{7CF6B2C6-632A-4342-AB7C-66819C4DB233}" type="presParOf" srcId="{4C3596B8-EAD3-4568-AAF4-DB78142A8A23}" destId="{CE5BE78A-B96C-4B46-BB4D-1BDD4219C991}" srcOrd="1" destOrd="0" presId="urn:microsoft.com/office/officeart/2005/8/layout/hierarchy6"/>
    <dgm:cxn modelId="{E3A3D1B0-D10A-41C4-AF29-6B133DC37E97}" type="presParOf" srcId="{E1D321F0-EECF-4CC5-B73F-5A7C570D9307}" destId="{1356D52B-9D56-4882-9393-257833E68307}" srcOrd="2" destOrd="0" presId="urn:microsoft.com/office/officeart/2005/8/layout/hierarchy6"/>
    <dgm:cxn modelId="{E6ED3C1E-03EF-4452-9479-191F238ADDBF}" type="presParOf" srcId="{E1D321F0-EECF-4CC5-B73F-5A7C570D9307}" destId="{41E2449C-597C-4115-9C96-28829DB4E868}" srcOrd="3" destOrd="0" presId="urn:microsoft.com/office/officeart/2005/8/layout/hierarchy6"/>
    <dgm:cxn modelId="{D9B7BB7B-C472-47D6-AFC9-5A6BA07DC697}" type="presParOf" srcId="{41E2449C-597C-4115-9C96-28829DB4E868}" destId="{9F7E8861-DD30-462C-8BD1-13E95A1440D7}" srcOrd="0" destOrd="0" presId="urn:microsoft.com/office/officeart/2005/8/layout/hierarchy6"/>
    <dgm:cxn modelId="{9F842971-4939-4BF0-A502-6EB33E7D7B07}" type="presParOf" srcId="{41E2449C-597C-4115-9C96-28829DB4E868}" destId="{273B44E5-11E2-4A15-B4CF-F79C4BD077B6}" srcOrd="1" destOrd="0" presId="urn:microsoft.com/office/officeart/2005/8/layout/hierarchy6"/>
    <dgm:cxn modelId="{075CC45D-B76D-438A-A0DC-C2D073FEF2EB}" type="presParOf" srcId="{273B44E5-11E2-4A15-B4CF-F79C4BD077B6}" destId="{7CFFB7E0-7C04-4B59-B01A-921D7C23099F}" srcOrd="0" destOrd="0" presId="urn:microsoft.com/office/officeart/2005/8/layout/hierarchy6"/>
    <dgm:cxn modelId="{B2D581EB-A40D-4D2D-852B-F4D5EB3392D0}" type="presParOf" srcId="{273B44E5-11E2-4A15-B4CF-F79C4BD077B6}" destId="{D6A85076-048F-4869-AE43-A295B2131A08}" srcOrd="1" destOrd="0" presId="urn:microsoft.com/office/officeart/2005/8/layout/hierarchy6"/>
    <dgm:cxn modelId="{EBB0E38F-49B2-4CE9-AA87-A7D3678EB301}" type="presParOf" srcId="{D6A85076-048F-4869-AE43-A295B2131A08}" destId="{C15B2B8D-8617-4AE7-AF7B-DF8128C2D156}" srcOrd="0" destOrd="0" presId="urn:microsoft.com/office/officeart/2005/8/layout/hierarchy6"/>
    <dgm:cxn modelId="{5577AD19-610D-480D-9A09-0B04E9BB3EC0}" type="presParOf" srcId="{D6A85076-048F-4869-AE43-A295B2131A08}" destId="{D049DCBF-9537-4E12-9695-8DF00DC68511}" srcOrd="1" destOrd="0" presId="urn:microsoft.com/office/officeart/2005/8/layout/hierarchy6"/>
    <dgm:cxn modelId="{BE683173-726D-48AF-9FE0-F8C8DB0274C8}" type="presParOf" srcId="{20B3FF03-C1D5-4570-9942-FD86653C7D58}" destId="{9DECFA6C-2DA0-4558-8FF9-302CB1542426}" srcOrd="1" destOrd="0" presId="urn:microsoft.com/office/officeart/2005/8/layout/hierarchy6"/>
    <dgm:cxn modelId="{AB5C4A5A-75F1-4F1A-B0F8-53A9D130CBCC}" type="presParOf" srcId="{9DECFA6C-2DA0-4558-8FF9-302CB1542426}" destId="{DF92993D-22DA-4EE3-91A4-FCAF22F061EF}" srcOrd="0" destOrd="0" presId="urn:microsoft.com/office/officeart/2005/8/layout/hierarchy6"/>
    <dgm:cxn modelId="{8BD511FB-6876-451E-893A-C4FB2D400E11}" type="presParOf" srcId="{DF92993D-22DA-4EE3-91A4-FCAF22F061EF}" destId="{AB2521BA-31C4-4FC7-BA42-A7847DE1C42C}" srcOrd="0" destOrd="0" presId="urn:microsoft.com/office/officeart/2005/8/layout/hierarchy6"/>
    <dgm:cxn modelId="{F1B358B2-1BE1-4669-817B-1D2013291D42}" type="presParOf" srcId="{DF92993D-22DA-4EE3-91A4-FCAF22F061EF}" destId="{D5943B3F-9FBB-43BF-9F24-37E30ADA8AD6}" srcOrd="1" destOrd="0" presId="urn:microsoft.com/office/officeart/2005/8/layout/hierarchy6"/>
    <dgm:cxn modelId="{D5FE1A6B-B702-4761-A482-D7F896024DAB}" type="presParOf" srcId="{9DECFA6C-2DA0-4558-8FF9-302CB1542426}" destId="{E43DE999-FCF3-4A04-919D-DFAD77F13140}" srcOrd="1" destOrd="0" presId="urn:microsoft.com/office/officeart/2005/8/layout/hierarchy6"/>
    <dgm:cxn modelId="{38482C4B-AEBA-436D-AC4D-D28A565A6A68}" type="presParOf" srcId="{E43DE999-FCF3-4A04-919D-DFAD77F13140}" destId="{5D2BB572-A803-40A3-A2CF-1F7CCFD9AFE7}" srcOrd="0" destOrd="0" presId="urn:microsoft.com/office/officeart/2005/8/layout/hierarchy6"/>
    <dgm:cxn modelId="{2ECED134-3223-4A04-BBD9-5DF7725F4E0F}" type="presParOf" srcId="{9DECFA6C-2DA0-4558-8FF9-302CB1542426}" destId="{18015954-FC45-4C35-8DF3-BEDE50101248}" srcOrd="2" destOrd="0" presId="urn:microsoft.com/office/officeart/2005/8/layout/hierarchy6"/>
    <dgm:cxn modelId="{27615B79-363D-4F7C-8A9E-990E940EB9B8}" type="presParOf" srcId="{18015954-FC45-4C35-8DF3-BEDE50101248}" destId="{C6164575-36FA-4E50-9935-F0C36BBAE020}" srcOrd="0" destOrd="0" presId="urn:microsoft.com/office/officeart/2005/8/layout/hierarchy6"/>
    <dgm:cxn modelId="{C7E0169F-30E0-4B4F-B735-45E0CB4251A1}" type="presParOf" srcId="{18015954-FC45-4C35-8DF3-BEDE50101248}" destId="{45A8CABA-F6CC-4502-9C1A-99F80D454432}" srcOrd="1" destOrd="0" presId="urn:microsoft.com/office/officeart/2005/8/layout/hierarchy6"/>
    <dgm:cxn modelId="{5BF08E54-2F9F-4BCB-9C47-3D0C77DE39AF}" type="presParOf" srcId="{9DECFA6C-2DA0-4558-8FF9-302CB1542426}" destId="{BCED9C48-6B8D-44F8-AE6A-2A11E8CFD209}" srcOrd="3" destOrd="0" presId="urn:microsoft.com/office/officeart/2005/8/layout/hierarchy6"/>
    <dgm:cxn modelId="{CBE3664E-8038-4859-924B-B71497BF8746}" type="presParOf" srcId="{BCED9C48-6B8D-44F8-AE6A-2A11E8CFD209}" destId="{A78AA407-EA41-47E9-A065-752305B3B387}" srcOrd="0" destOrd="0" presId="urn:microsoft.com/office/officeart/2005/8/layout/hierarchy6"/>
    <dgm:cxn modelId="{5D7D6CCB-E558-4645-BADC-BC713134E772}" type="presParOf" srcId="{9DECFA6C-2DA0-4558-8FF9-302CB1542426}" destId="{B987CB51-8BAE-4BE2-86C0-B9191466D20D}" srcOrd="4" destOrd="0" presId="urn:microsoft.com/office/officeart/2005/8/layout/hierarchy6"/>
    <dgm:cxn modelId="{E3CC292F-A11E-431C-8D67-D40500BA2E00}" type="presParOf" srcId="{B987CB51-8BAE-4BE2-86C0-B9191466D20D}" destId="{98E8B36B-A64C-497D-BB0F-DE6ED6992633}" srcOrd="0" destOrd="0" presId="urn:microsoft.com/office/officeart/2005/8/layout/hierarchy6"/>
    <dgm:cxn modelId="{EFF115EE-8D2C-473E-A51A-AC83E06DB1AD}" type="presParOf" srcId="{B987CB51-8BAE-4BE2-86C0-B9191466D20D}" destId="{C0A8787C-A7D7-45C8-BBEA-3501662A0572}" srcOrd="1" destOrd="0" presId="urn:microsoft.com/office/officeart/2005/8/layout/hierarchy6"/>
    <dgm:cxn modelId="{E30DFDA0-DDAF-4A40-99DB-AFE6A85BB548}" type="presParOf" srcId="{9DECFA6C-2DA0-4558-8FF9-302CB1542426}" destId="{D2923F76-3D6F-4AA1-A53B-6C6EC668076C}" srcOrd="5" destOrd="0" presId="urn:microsoft.com/office/officeart/2005/8/layout/hierarchy6"/>
    <dgm:cxn modelId="{2C70FDDC-0F93-4E56-910A-BDE5E14FCB88}" type="presParOf" srcId="{D2923F76-3D6F-4AA1-A53B-6C6EC668076C}" destId="{AA580E89-6945-403E-8C25-B13A01D0710C}" srcOrd="0" destOrd="0" presId="urn:microsoft.com/office/officeart/2005/8/layout/hierarchy6"/>
    <dgm:cxn modelId="{240B5476-7D12-4E8D-9F90-A888602F69A0}" type="presParOf" srcId="{9DECFA6C-2DA0-4558-8FF9-302CB1542426}" destId="{7055B81F-4CFC-44F3-B253-2FF121C8EB37}" srcOrd="6" destOrd="0" presId="urn:microsoft.com/office/officeart/2005/8/layout/hierarchy6"/>
    <dgm:cxn modelId="{DA8C7286-B0B2-4AA1-9EC6-8906FF01BAA1}" type="presParOf" srcId="{7055B81F-4CFC-44F3-B253-2FF121C8EB37}" destId="{18D69BFD-4F1E-49A8-BD4F-D6CBB19A600B}" srcOrd="0" destOrd="0" presId="urn:microsoft.com/office/officeart/2005/8/layout/hierarchy6"/>
    <dgm:cxn modelId="{4133CA2B-20BF-4810-B120-53C5DDE39DEA}" type="presParOf" srcId="{7055B81F-4CFC-44F3-B253-2FF121C8EB37}" destId="{5984CB46-C814-48CE-84AE-439526F1E755}" srcOrd="1" destOrd="0" presId="urn:microsoft.com/office/officeart/2005/8/layout/hierarchy6"/>
    <dgm:cxn modelId="{0380F43C-80BF-45EA-B4A9-4F18064E7119}" type="presParOf" srcId="{9DECFA6C-2DA0-4558-8FF9-302CB1542426}" destId="{D4257012-127C-4683-9090-8CF599562CB2}" srcOrd="7" destOrd="0" presId="urn:microsoft.com/office/officeart/2005/8/layout/hierarchy6"/>
    <dgm:cxn modelId="{B059C2E1-FEA4-437E-BCD5-045755D0C4A8}" type="presParOf" srcId="{D4257012-127C-4683-9090-8CF599562CB2}" destId="{7684181D-B722-4E45-AD4B-29207C6C7F4D}" srcOrd="0" destOrd="0" presId="urn:microsoft.com/office/officeart/2005/8/layout/hierarchy6"/>
    <dgm:cxn modelId="{DD9A2722-D8C9-44C6-ABCA-4267C9AFFFB1}" type="presParOf" srcId="{9DECFA6C-2DA0-4558-8FF9-302CB1542426}" destId="{A1D6BB95-56C6-418A-9680-2FAD8AADD6D6}" srcOrd="8" destOrd="0" presId="urn:microsoft.com/office/officeart/2005/8/layout/hierarchy6"/>
    <dgm:cxn modelId="{23397D2C-F898-459F-AEE3-C4F44BC29D0B}" type="presParOf" srcId="{A1D6BB95-56C6-418A-9680-2FAD8AADD6D6}" destId="{792A46E0-A19D-44FC-8DD5-AC7E854CF694}" srcOrd="0" destOrd="0" presId="urn:microsoft.com/office/officeart/2005/8/layout/hierarchy6"/>
    <dgm:cxn modelId="{0D93A737-9A3F-4D8A-B0BB-C562A4585B77}" type="presParOf" srcId="{A1D6BB95-56C6-418A-9680-2FAD8AADD6D6}" destId="{60AFF032-97F3-426C-8C96-52FEA77FDCE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03491-F91F-4A7E-B500-E1D1FBC4B66A}" type="doc">
      <dgm:prSet loTypeId="urn:microsoft.com/office/officeart/2005/8/layout/radial4" loCatId="relationship" qsTypeId="urn:microsoft.com/office/officeart/2005/8/quickstyle/simple5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BD6FDA14-AB83-4CEC-B63A-9C39EF20510D}">
      <dgm:prSet phldrT="[Text]"/>
      <dgm:spPr/>
      <dgm:t>
        <a:bodyPr/>
        <a:lstStyle/>
        <a:p>
          <a:r>
            <a:rPr lang="en-US" dirty="0" smtClean="0"/>
            <a:t>Appraisal</a:t>
          </a:r>
          <a:endParaRPr lang="en-US" dirty="0"/>
        </a:p>
      </dgm:t>
    </dgm:pt>
    <dgm:pt modelId="{76FF2DA2-B6AE-4FA2-BBE6-2B782143DAA7}" type="parTrans" cxnId="{E8DC27E3-A40D-4384-8D9E-9DE8DFF4792B}">
      <dgm:prSet/>
      <dgm:spPr/>
      <dgm:t>
        <a:bodyPr/>
        <a:lstStyle/>
        <a:p>
          <a:endParaRPr lang="en-US"/>
        </a:p>
      </dgm:t>
    </dgm:pt>
    <dgm:pt modelId="{DAEF7691-36CF-4081-A5C8-E59951A54533}" type="sibTrans" cxnId="{E8DC27E3-A40D-4384-8D9E-9DE8DFF4792B}">
      <dgm:prSet/>
      <dgm:spPr/>
      <dgm:t>
        <a:bodyPr/>
        <a:lstStyle/>
        <a:p>
          <a:endParaRPr lang="en-US"/>
        </a:p>
      </dgm:t>
    </dgm:pt>
    <dgm:pt modelId="{2A1225E1-B7AC-48DF-870E-E8ECE8841CF2}">
      <dgm:prSet phldrT="[Text]"/>
      <dgm:spPr/>
      <dgm:t>
        <a:bodyPr/>
        <a:lstStyle/>
        <a:p>
          <a:r>
            <a:rPr lang="en-US" dirty="0" err="1" smtClean="0"/>
            <a:t>mySAP</a:t>
          </a:r>
          <a:r>
            <a:rPr lang="en-US" dirty="0" smtClean="0"/>
            <a:t> ERP HCM Personnel Dev</a:t>
          </a:r>
          <a:endParaRPr lang="en-US" dirty="0"/>
        </a:p>
      </dgm:t>
    </dgm:pt>
    <dgm:pt modelId="{B8425414-7A3E-4FA5-95DE-B8B173AD87DB}" type="parTrans" cxnId="{E1DA85CF-608F-4AEA-AD59-C8805D09C33B}">
      <dgm:prSet/>
      <dgm:spPr/>
      <dgm:t>
        <a:bodyPr/>
        <a:lstStyle/>
        <a:p>
          <a:endParaRPr lang="en-US"/>
        </a:p>
      </dgm:t>
    </dgm:pt>
    <dgm:pt modelId="{38942AAB-A694-4456-B6F4-EBB0DE0E3A48}" type="sibTrans" cxnId="{E1DA85CF-608F-4AEA-AD59-C8805D09C33B}">
      <dgm:prSet/>
      <dgm:spPr/>
      <dgm:t>
        <a:bodyPr/>
        <a:lstStyle/>
        <a:p>
          <a:endParaRPr lang="en-US"/>
        </a:p>
      </dgm:t>
    </dgm:pt>
    <dgm:pt modelId="{F99995DF-364F-4A88-9C63-4ADDC536C606}">
      <dgm:prSet phldrT="[Text]"/>
      <dgm:spPr/>
      <dgm:t>
        <a:bodyPr/>
        <a:lstStyle/>
        <a:p>
          <a:r>
            <a:rPr lang="en-US" dirty="0" smtClean="0"/>
            <a:t>SAP SEM</a:t>
          </a:r>
          <a:endParaRPr lang="en-US" dirty="0"/>
        </a:p>
      </dgm:t>
    </dgm:pt>
    <dgm:pt modelId="{CE92E25E-5529-4763-A257-B1DE8E2DC9C1}" type="parTrans" cxnId="{2D3C2E96-7C4C-4684-9F15-4E2873784096}">
      <dgm:prSet/>
      <dgm:spPr/>
      <dgm:t>
        <a:bodyPr/>
        <a:lstStyle/>
        <a:p>
          <a:endParaRPr lang="en-US"/>
        </a:p>
      </dgm:t>
    </dgm:pt>
    <dgm:pt modelId="{6750B34F-09D9-44C3-906D-25D1A2AEE688}" type="sibTrans" cxnId="{2D3C2E96-7C4C-4684-9F15-4E2873784096}">
      <dgm:prSet/>
      <dgm:spPr/>
      <dgm:t>
        <a:bodyPr/>
        <a:lstStyle/>
        <a:p>
          <a:endParaRPr lang="en-US"/>
        </a:p>
      </dgm:t>
    </dgm:pt>
    <dgm:pt modelId="{157BFB07-895B-4BDD-817B-ABAA6AAA6FB6}">
      <dgm:prSet phldrT="[Text]"/>
      <dgm:spPr/>
      <dgm:t>
        <a:bodyPr/>
        <a:lstStyle/>
        <a:p>
          <a:r>
            <a:rPr lang="en-US" dirty="0" smtClean="0"/>
            <a:t>Compensation Management</a:t>
          </a:r>
          <a:endParaRPr lang="en-US" dirty="0"/>
        </a:p>
      </dgm:t>
    </dgm:pt>
    <dgm:pt modelId="{8A8A0922-0FE2-4457-80DC-52E8EB9E090C}" type="parTrans" cxnId="{FFB4E380-BCC9-4965-AD71-1A3064E60B59}">
      <dgm:prSet/>
      <dgm:spPr/>
      <dgm:t>
        <a:bodyPr/>
        <a:lstStyle/>
        <a:p>
          <a:endParaRPr lang="en-US"/>
        </a:p>
      </dgm:t>
    </dgm:pt>
    <dgm:pt modelId="{22C77CA8-DECF-4DB3-98EA-E7C55DB963AF}" type="sibTrans" cxnId="{FFB4E380-BCC9-4965-AD71-1A3064E60B59}">
      <dgm:prSet/>
      <dgm:spPr/>
      <dgm:t>
        <a:bodyPr/>
        <a:lstStyle/>
        <a:p>
          <a:endParaRPr lang="en-US"/>
        </a:p>
      </dgm:t>
    </dgm:pt>
    <dgm:pt modelId="{C3160969-EE89-4DC6-B167-FE86CD438527}">
      <dgm:prSet phldrT="[Text]"/>
      <dgm:spPr/>
      <dgm:t>
        <a:bodyPr/>
        <a:lstStyle/>
        <a:p>
          <a:r>
            <a:rPr lang="en-US" dirty="0" smtClean="0"/>
            <a:t>SAP BW</a:t>
          </a:r>
          <a:endParaRPr lang="en-US" dirty="0"/>
        </a:p>
      </dgm:t>
    </dgm:pt>
    <dgm:pt modelId="{9C5ADCE7-9F6A-44F1-A81A-49A6233D71FA}" type="parTrans" cxnId="{602F0589-C2F2-4DE0-A89C-BF99A3D137EA}">
      <dgm:prSet/>
      <dgm:spPr/>
      <dgm:t>
        <a:bodyPr/>
        <a:lstStyle/>
        <a:p>
          <a:endParaRPr lang="en-US"/>
        </a:p>
      </dgm:t>
    </dgm:pt>
    <dgm:pt modelId="{D36E9701-4A0F-4440-8A49-77EB1C9FBFC7}" type="sibTrans" cxnId="{602F0589-C2F2-4DE0-A89C-BF99A3D137EA}">
      <dgm:prSet/>
      <dgm:spPr/>
      <dgm:t>
        <a:bodyPr/>
        <a:lstStyle/>
        <a:p>
          <a:endParaRPr lang="en-US"/>
        </a:p>
      </dgm:t>
    </dgm:pt>
    <dgm:pt modelId="{67C3D7B7-CA89-4E07-87A3-7EA4969A1D08}" type="pres">
      <dgm:prSet presAssocID="{A9903491-F91F-4A7E-B500-E1D1FBC4B66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CA52C8-1465-4067-AEBF-1FFB0D344961}" type="pres">
      <dgm:prSet presAssocID="{BD6FDA14-AB83-4CEC-B63A-9C39EF20510D}" presName="centerShape" presStyleLbl="node0" presStyleIdx="0" presStyleCnt="1"/>
      <dgm:spPr/>
      <dgm:t>
        <a:bodyPr/>
        <a:lstStyle/>
        <a:p>
          <a:endParaRPr lang="en-US"/>
        </a:p>
      </dgm:t>
    </dgm:pt>
    <dgm:pt modelId="{895FAEFB-A25A-4CD6-8768-EB9809A36B9F}" type="pres">
      <dgm:prSet presAssocID="{B8425414-7A3E-4FA5-95DE-B8B173AD87DB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F5B471CF-20AC-495D-AA6D-1EDB25553D6B}" type="pres">
      <dgm:prSet presAssocID="{2A1225E1-B7AC-48DF-870E-E8ECE8841C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252A8-6790-4FAE-AAFC-B39C3C872AB9}" type="pres">
      <dgm:prSet presAssocID="{CE92E25E-5529-4763-A257-B1DE8E2DC9C1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6D2AC2BC-1BAE-467F-BFBF-7FC9ED310D1B}" type="pres">
      <dgm:prSet presAssocID="{F99995DF-364F-4A88-9C63-4ADDC536C60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50037-8921-4F7E-9A6C-6C0BBBB48F5A}" type="pres">
      <dgm:prSet presAssocID="{8A8A0922-0FE2-4457-80DC-52E8EB9E090C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454AF359-B5DC-42A1-B4E7-DD6FF82BEB55}" type="pres">
      <dgm:prSet presAssocID="{157BFB07-895B-4BDD-817B-ABAA6AAA6FB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608DD-C585-4AB2-AA54-32A82D749D4C}" type="pres">
      <dgm:prSet presAssocID="{9C5ADCE7-9F6A-44F1-A81A-49A6233D71FA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21F94541-1182-46C8-A984-0C3ED2709E94}" type="pres">
      <dgm:prSet presAssocID="{C3160969-EE89-4DC6-B167-FE86CD43852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C2E96-7C4C-4684-9F15-4E2873784096}" srcId="{BD6FDA14-AB83-4CEC-B63A-9C39EF20510D}" destId="{F99995DF-364F-4A88-9C63-4ADDC536C606}" srcOrd="1" destOrd="0" parTransId="{CE92E25E-5529-4763-A257-B1DE8E2DC9C1}" sibTransId="{6750B34F-09D9-44C3-906D-25D1A2AEE688}"/>
    <dgm:cxn modelId="{24FF07FB-5777-40D3-B6F0-03E5FE82A24E}" type="presOf" srcId="{8A8A0922-0FE2-4457-80DC-52E8EB9E090C}" destId="{6DC50037-8921-4F7E-9A6C-6C0BBBB48F5A}" srcOrd="0" destOrd="0" presId="urn:microsoft.com/office/officeart/2005/8/layout/radial4"/>
    <dgm:cxn modelId="{230D4C00-0A33-4FE2-9E99-AD7C7464C9D0}" type="presOf" srcId="{F99995DF-364F-4A88-9C63-4ADDC536C606}" destId="{6D2AC2BC-1BAE-467F-BFBF-7FC9ED310D1B}" srcOrd="0" destOrd="0" presId="urn:microsoft.com/office/officeart/2005/8/layout/radial4"/>
    <dgm:cxn modelId="{D989F053-4BC0-4BA7-9D69-47E519064041}" type="presOf" srcId="{BD6FDA14-AB83-4CEC-B63A-9C39EF20510D}" destId="{3DCA52C8-1465-4067-AEBF-1FFB0D344961}" srcOrd="0" destOrd="0" presId="urn:microsoft.com/office/officeart/2005/8/layout/radial4"/>
    <dgm:cxn modelId="{E1DA85CF-608F-4AEA-AD59-C8805D09C33B}" srcId="{BD6FDA14-AB83-4CEC-B63A-9C39EF20510D}" destId="{2A1225E1-B7AC-48DF-870E-E8ECE8841CF2}" srcOrd="0" destOrd="0" parTransId="{B8425414-7A3E-4FA5-95DE-B8B173AD87DB}" sibTransId="{38942AAB-A694-4456-B6F4-EBB0DE0E3A48}"/>
    <dgm:cxn modelId="{FFB4E380-BCC9-4965-AD71-1A3064E60B59}" srcId="{BD6FDA14-AB83-4CEC-B63A-9C39EF20510D}" destId="{157BFB07-895B-4BDD-817B-ABAA6AAA6FB6}" srcOrd="2" destOrd="0" parTransId="{8A8A0922-0FE2-4457-80DC-52E8EB9E090C}" sibTransId="{22C77CA8-DECF-4DB3-98EA-E7C55DB963AF}"/>
    <dgm:cxn modelId="{2E616613-E894-4EB9-AC7C-7F143FBB2AF6}" type="presOf" srcId="{CE92E25E-5529-4763-A257-B1DE8E2DC9C1}" destId="{1AB252A8-6790-4FAE-AAFC-B39C3C872AB9}" srcOrd="0" destOrd="0" presId="urn:microsoft.com/office/officeart/2005/8/layout/radial4"/>
    <dgm:cxn modelId="{581DE5EF-4AD2-4F64-A197-5AF0EF706657}" type="presOf" srcId="{C3160969-EE89-4DC6-B167-FE86CD438527}" destId="{21F94541-1182-46C8-A984-0C3ED2709E94}" srcOrd="0" destOrd="0" presId="urn:microsoft.com/office/officeart/2005/8/layout/radial4"/>
    <dgm:cxn modelId="{5CBEE4FB-48F7-44AB-B997-795285B9D36C}" type="presOf" srcId="{B8425414-7A3E-4FA5-95DE-B8B173AD87DB}" destId="{895FAEFB-A25A-4CD6-8768-EB9809A36B9F}" srcOrd="0" destOrd="0" presId="urn:microsoft.com/office/officeart/2005/8/layout/radial4"/>
    <dgm:cxn modelId="{602F0589-C2F2-4DE0-A89C-BF99A3D137EA}" srcId="{BD6FDA14-AB83-4CEC-B63A-9C39EF20510D}" destId="{C3160969-EE89-4DC6-B167-FE86CD438527}" srcOrd="3" destOrd="0" parTransId="{9C5ADCE7-9F6A-44F1-A81A-49A6233D71FA}" sibTransId="{D36E9701-4A0F-4440-8A49-77EB1C9FBFC7}"/>
    <dgm:cxn modelId="{D0D91E61-2CD5-4A88-96DC-CA2D6C78A4B2}" type="presOf" srcId="{A9903491-F91F-4A7E-B500-E1D1FBC4B66A}" destId="{67C3D7B7-CA89-4E07-87A3-7EA4969A1D08}" srcOrd="0" destOrd="0" presId="urn:microsoft.com/office/officeart/2005/8/layout/radial4"/>
    <dgm:cxn modelId="{FDDFF1A1-F466-4FBA-BB71-770F6B506E56}" type="presOf" srcId="{2A1225E1-B7AC-48DF-870E-E8ECE8841CF2}" destId="{F5B471CF-20AC-495D-AA6D-1EDB25553D6B}" srcOrd="0" destOrd="0" presId="urn:microsoft.com/office/officeart/2005/8/layout/radial4"/>
    <dgm:cxn modelId="{E8DC27E3-A40D-4384-8D9E-9DE8DFF4792B}" srcId="{A9903491-F91F-4A7E-B500-E1D1FBC4B66A}" destId="{BD6FDA14-AB83-4CEC-B63A-9C39EF20510D}" srcOrd="0" destOrd="0" parTransId="{76FF2DA2-B6AE-4FA2-BBE6-2B782143DAA7}" sibTransId="{DAEF7691-36CF-4081-A5C8-E59951A54533}"/>
    <dgm:cxn modelId="{4A81773B-477A-4DB7-A09F-428C6F6FAA2C}" type="presOf" srcId="{9C5ADCE7-9F6A-44F1-A81A-49A6233D71FA}" destId="{B99608DD-C585-4AB2-AA54-32A82D749D4C}" srcOrd="0" destOrd="0" presId="urn:microsoft.com/office/officeart/2005/8/layout/radial4"/>
    <dgm:cxn modelId="{265794B1-18A6-4F8B-8F4C-DE1CDB7EBFCB}" type="presOf" srcId="{157BFB07-895B-4BDD-817B-ABAA6AAA6FB6}" destId="{454AF359-B5DC-42A1-B4E7-DD6FF82BEB55}" srcOrd="0" destOrd="0" presId="urn:microsoft.com/office/officeart/2005/8/layout/radial4"/>
    <dgm:cxn modelId="{50D36556-507C-474D-AE9B-64547E6317DB}" type="presParOf" srcId="{67C3D7B7-CA89-4E07-87A3-7EA4969A1D08}" destId="{3DCA52C8-1465-4067-AEBF-1FFB0D344961}" srcOrd="0" destOrd="0" presId="urn:microsoft.com/office/officeart/2005/8/layout/radial4"/>
    <dgm:cxn modelId="{EAF7594A-EF70-4130-B1A3-0192B2D1C042}" type="presParOf" srcId="{67C3D7B7-CA89-4E07-87A3-7EA4969A1D08}" destId="{895FAEFB-A25A-4CD6-8768-EB9809A36B9F}" srcOrd="1" destOrd="0" presId="urn:microsoft.com/office/officeart/2005/8/layout/radial4"/>
    <dgm:cxn modelId="{4B08A42F-9EE3-4748-BD72-E7B8A72324D9}" type="presParOf" srcId="{67C3D7B7-CA89-4E07-87A3-7EA4969A1D08}" destId="{F5B471CF-20AC-495D-AA6D-1EDB25553D6B}" srcOrd="2" destOrd="0" presId="urn:microsoft.com/office/officeart/2005/8/layout/radial4"/>
    <dgm:cxn modelId="{C187D12C-7F86-4ED8-9E00-767515E65CEF}" type="presParOf" srcId="{67C3D7B7-CA89-4E07-87A3-7EA4969A1D08}" destId="{1AB252A8-6790-4FAE-AAFC-B39C3C872AB9}" srcOrd="3" destOrd="0" presId="urn:microsoft.com/office/officeart/2005/8/layout/radial4"/>
    <dgm:cxn modelId="{593FB7C8-FBF0-40B0-A0D4-0718D502AFA8}" type="presParOf" srcId="{67C3D7B7-CA89-4E07-87A3-7EA4969A1D08}" destId="{6D2AC2BC-1BAE-467F-BFBF-7FC9ED310D1B}" srcOrd="4" destOrd="0" presId="urn:microsoft.com/office/officeart/2005/8/layout/radial4"/>
    <dgm:cxn modelId="{DBF25DC9-5840-4675-A750-035630E62DCE}" type="presParOf" srcId="{67C3D7B7-CA89-4E07-87A3-7EA4969A1D08}" destId="{6DC50037-8921-4F7E-9A6C-6C0BBBB48F5A}" srcOrd="5" destOrd="0" presId="urn:microsoft.com/office/officeart/2005/8/layout/radial4"/>
    <dgm:cxn modelId="{D7FFC025-FD03-4AA6-B37B-69D16CA9C4A3}" type="presParOf" srcId="{67C3D7B7-CA89-4E07-87A3-7EA4969A1D08}" destId="{454AF359-B5DC-42A1-B4E7-DD6FF82BEB55}" srcOrd="6" destOrd="0" presId="urn:microsoft.com/office/officeart/2005/8/layout/radial4"/>
    <dgm:cxn modelId="{413A92BF-18DD-4A2D-8C20-CB05D7E4A8BB}" type="presParOf" srcId="{67C3D7B7-CA89-4E07-87A3-7EA4969A1D08}" destId="{B99608DD-C585-4AB2-AA54-32A82D749D4C}" srcOrd="7" destOrd="0" presId="urn:microsoft.com/office/officeart/2005/8/layout/radial4"/>
    <dgm:cxn modelId="{41F347B6-674F-4FBA-843D-0390440DC846}" type="presParOf" srcId="{67C3D7B7-CA89-4E07-87A3-7EA4969A1D08}" destId="{21F94541-1182-46C8-A984-0C3ED2709E94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A46E0-A19D-44FC-8DD5-AC7E854CF694}">
      <dsp:nvSpPr>
        <dsp:cNvPr id="0" name=""/>
        <dsp:cNvSpPr/>
      </dsp:nvSpPr>
      <dsp:spPr>
        <a:xfrm>
          <a:off x="0" y="4631570"/>
          <a:ext cx="8534400" cy="988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0" y="4631570"/>
        <a:ext cx="2560320" cy="988456"/>
      </dsp:txXfrm>
    </dsp:sp>
    <dsp:sp modelId="{18D69BFD-4F1E-49A8-BD4F-D6CBB19A600B}">
      <dsp:nvSpPr>
        <dsp:cNvPr id="0" name=""/>
        <dsp:cNvSpPr/>
      </dsp:nvSpPr>
      <dsp:spPr>
        <a:xfrm>
          <a:off x="0" y="3478371"/>
          <a:ext cx="8534400" cy="988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Smallest OU in organization structure</a:t>
          </a:r>
          <a:endParaRPr lang="en-US" sz="1700" kern="1200" dirty="0"/>
        </a:p>
      </dsp:txBody>
      <dsp:txXfrm>
        <a:off x="0" y="3478371"/>
        <a:ext cx="2560320" cy="988456"/>
      </dsp:txXfrm>
    </dsp:sp>
    <dsp:sp modelId="{98E8B36B-A64C-497D-BB0F-DE6ED6992633}">
      <dsp:nvSpPr>
        <dsp:cNvPr id="0" name=""/>
        <dsp:cNvSpPr/>
      </dsp:nvSpPr>
      <dsp:spPr>
        <a:xfrm>
          <a:off x="0" y="2325171"/>
          <a:ext cx="8534400" cy="988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Various business unit. Eq. Functional and Regional</a:t>
          </a:r>
          <a:endParaRPr lang="en-US" sz="1700" kern="1200" dirty="0"/>
        </a:p>
      </dsp:txBody>
      <dsp:txXfrm>
        <a:off x="0" y="2325171"/>
        <a:ext cx="2560320" cy="988456"/>
      </dsp:txXfrm>
    </dsp:sp>
    <dsp:sp modelId="{C6164575-36FA-4E50-9935-F0C36BBAE020}">
      <dsp:nvSpPr>
        <dsp:cNvPr id="0" name=""/>
        <dsp:cNvSpPr/>
      </dsp:nvSpPr>
      <dsp:spPr>
        <a:xfrm>
          <a:off x="0" y="1171971"/>
          <a:ext cx="8534400" cy="988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Legal independent accounting unit</a:t>
          </a:r>
          <a:endParaRPr lang="en-US" sz="1700" kern="1200" dirty="0"/>
        </a:p>
      </dsp:txBody>
      <dsp:txXfrm>
        <a:off x="0" y="1171971"/>
        <a:ext cx="2560320" cy="988456"/>
      </dsp:txXfrm>
    </dsp:sp>
    <dsp:sp modelId="{AB2521BA-31C4-4FC7-BA42-A7847DE1C42C}">
      <dsp:nvSpPr>
        <dsp:cNvPr id="0" name=""/>
        <dsp:cNvSpPr/>
      </dsp:nvSpPr>
      <dsp:spPr>
        <a:xfrm>
          <a:off x="0" y="18772"/>
          <a:ext cx="8534400" cy="9884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Holding Company</a:t>
          </a:r>
          <a:endParaRPr lang="en-US" sz="1700" kern="1200" dirty="0"/>
        </a:p>
      </dsp:txBody>
      <dsp:txXfrm>
        <a:off x="0" y="18772"/>
        <a:ext cx="2560320" cy="988456"/>
      </dsp:txXfrm>
    </dsp:sp>
    <dsp:sp modelId="{CE2201BE-6812-4B3A-95BE-0D9E1F963AC6}">
      <dsp:nvSpPr>
        <dsp:cNvPr id="0" name=""/>
        <dsp:cNvSpPr/>
      </dsp:nvSpPr>
      <dsp:spPr>
        <a:xfrm>
          <a:off x="5245791" y="101143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</a:t>
          </a:r>
          <a:endParaRPr lang="en-US" sz="1400" kern="1200" dirty="0"/>
        </a:p>
      </dsp:txBody>
      <dsp:txXfrm>
        <a:off x="5269917" y="125269"/>
        <a:ext cx="1187319" cy="775462"/>
      </dsp:txXfrm>
    </dsp:sp>
    <dsp:sp modelId="{9C1D3A22-4E2A-417A-82D4-5452E5B5D4B8}">
      <dsp:nvSpPr>
        <dsp:cNvPr id="0" name=""/>
        <dsp:cNvSpPr/>
      </dsp:nvSpPr>
      <dsp:spPr>
        <a:xfrm>
          <a:off x="4658894" y="924857"/>
          <a:ext cx="1204681" cy="329485"/>
        </a:xfrm>
        <a:custGeom>
          <a:avLst/>
          <a:gdLst/>
          <a:ahLst/>
          <a:cxnLst/>
          <a:rect l="0" t="0" r="0" b="0"/>
          <a:pathLst>
            <a:path>
              <a:moveTo>
                <a:pt x="1204681" y="0"/>
              </a:moveTo>
              <a:lnTo>
                <a:pt x="1204681" y="164742"/>
              </a:lnTo>
              <a:lnTo>
                <a:pt x="0" y="164742"/>
              </a:lnTo>
              <a:lnTo>
                <a:pt x="0" y="329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A432E-E81C-4C39-9A19-7F2475EA3820}">
      <dsp:nvSpPr>
        <dsp:cNvPr id="0" name=""/>
        <dsp:cNvSpPr/>
      </dsp:nvSpPr>
      <dsp:spPr>
        <a:xfrm>
          <a:off x="4041109" y="1254343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 Code</a:t>
          </a:r>
          <a:endParaRPr lang="en-US" sz="1400" kern="1200" dirty="0"/>
        </a:p>
      </dsp:txBody>
      <dsp:txXfrm>
        <a:off x="4065235" y="1278469"/>
        <a:ext cx="1187319" cy="775462"/>
      </dsp:txXfrm>
    </dsp:sp>
    <dsp:sp modelId="{C434C9DA-E4C6-4467-A66D-8858693FC334}">
      <dsp:nvSpPr>
        <dsp:cNvPr id="0" name=""/>
        <dsp:cNvSpPr/>
      </dsp:nvSpPr>
      <dsp:spPr>
        <a:xfrm>
          <a:off x="3855773" y="2078057"/>
          <a:ext cx="803121" cy="329485"/>
        </a:xfrm>
        <a:custGeom>
          <a:avLst/>
          <a:gdLst/>
          <a:ahLst/>
          <a:cxnLst/>
          <a:rect l="0" t="0" r="0" b="0"/>
          <a:pathLst>
            <a:path>
              <a:moveTo>
                <a:pt x="803121" y="0"/>
              </a:moveTo>
              <a:lnTo>
                <a:pt x="803121" y="164742"/>
              </a:lnTo>
              <a:lnTo>
                <a:pt x="0" y="164742"/>
              </a:lnTo>
              <a:lnTo>
                <a:pt x="0" y="329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87725-96FF-492F-BDAB-681666699C19}">
      <dsp:nvSpPr>
        <dsp:cNvPr id="0" name=""/>
        <dsp:cNvSpPr/>
      </dsp:nvSpPr>
      <dsp:spPr>
        <a:xfrm>
          <a:off x="3237988" y="2407542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Organizational Unit (OU)</a:t>
          </a:r>
          <a:endParaRPr lang="en-US" sz="1400" kern="1200" dirty="0"/>
        </a:p>
      </dsp:txBody>
      <dsp:txXfrm>
        <a:off x="3262114" y="2431668"/>
        <a:ext cx="1187319" cy="775462"/>
      </dsp:txXfrm>
    </dsp:sp>
    <dsp:sp modelId="{19F281FE-4AEB-4D59-8A17-545F9F984D91}">
      <dsp:nvSpPr>
        <dsp:cNvPr id="0" name=""/>
        <dsp:cNvSpPr/>
      </dsp:nvSpPr>
      <dsp:spPr>
        <a:xfrm>
          <a:off x="4658894" y="2078057"/>
          <a:ext cx="803121" cy="329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42"/>
              </a:lnTo>
              <a:lnTo>
                <a:pt x="803121" y="164742"/>
              </a:lnTo>
              <a:lnTo>
                <a:pt x="803121" y="329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CF819-5A4D-44D5-AF37-64F92FFADA3D}">
      <dsp:nvSpPr>
        <dsp:cNvPr id="0" name=""/>
        <dsp:cNvSpPr/>
      </dsp:nvSpPr>
      <dsp:spPr>
        <a:xfrm>
          <a:off x="4844230" y="2407542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Organizational Unit</a:t>
          </a:r>
          <a:endParaRPr lang="en-US" sz="1400" kern="1200" dirty="0"/>
        </a:p>
      </dsp:txBody>
      <dsp:txXfrm>
        <a:off x="4868356" y="2431668"/>
        <a:ext cx="1187319" cy="775462"/>
      </dsp:txXfrm>
    </dsp:sp>
    <dsp:sp modelId="{C53CCC65-3DFD-4577-96C1-42AA6A026A12}">
      <dsp:nvSpPr>
        <dsp:cNvPr id="0" name=""/>
        <dsp:cNvSpPr/>
      </dsp:nvSpPr>
      <dsp:spPr>
        <a:xfrm>
          <a:off x="4658894" y="3231257"/>
          <a:ext cx="803121" cy="329485"/>
        </a:xfrm>
        <a:custGeom>
          <a:avLst/>
          <a:gdLst/>
          <a:ahLst/>
          <a:cxnLst/>
          <a:rect l="0" t="0" r="0" b="0"/>
          <a:pathLst>
            <a:path>
              <a:moveTo>
                <a:pt x="803121" y="0"/>
              </a:moveTo>
              <a:lnTo>
                <a:pt x="803121" y="164742"/>
              </a:lnTo>
              <a:lnTo>
                <a:pt x="0" y="164742"/>
              </a:lnTo>
              <a:lnTo>
                <a:pt x="0" y="329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F7719-80C0-49BA-84ED-0BEC70FC8284}">
      <dsp:nvSpPr>
        <dsp:cNvPr id="0" name=""/>
        <dsp:cNvSpPr/>
      </dsp:nvSpPr>
      <dsp:spPr>
        <a:xfrm>
          <a:off x="4041109" y="3560742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Position</a:t>
          </a:r>
          <a:endParaRPr lang="en-US" sz="1400" kern="1200" dirty="0"/>
        </a:p>
      </dsp:txBody>
      <dsp:txXfrm>
        <a:off x="4065235" y="3584868"/>
        <a:ext cx="1187319" cy="775462"/>
      </dsp:txXfrm>
    </dsp:sp>
    <dsp:sp modelId="{6BAF0C7B-BB54-44BD-AD4C-ABC8CAF4839D}">
      <dsp:nvSpPr>
        <dsp:cNvPr id="0" name=""/>
        <dsp:cNvSpPr/>
      </dsp:nvSpPr>
      <dsp:spPr>
        <a:xfrm>
          <a:off x="3855773" y="4384456"/>
          <a:ext cx="803121" cy="329485"/>
        </a:xfrm>
        <a:custGeom>
          <a:avLst/>
          <a:gdLst/>
          <a:ahLst/>
          <a:cxnLst/>
          <a:rect l="0" t="0" r="0" b="0"/>
          <a:pathLst>
            <a:path>
              <a:moveTo>
                <a:pt x="803121" y="0"/>
              </a:moveTo>
              <a:lnTo>
                <a:pt x="803121" y="164742"/>
              </a:lnTo>
              <a:lnTo>
                <a:pt x="0" y="164742"/>
              </a:lnTo>
              <a:lnTo>
                <a:pt x="0" y="329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BBE29-D97D-4F3C-B911-24D5B1523D15}">
      <dsp:nvSpPr>
        <dsp:cNvPr id="0" name=""/>
        <dsp:cNvSpPr/>
      </dsp:nvSpPr>
      <dsp:spPr>
        <a:xfrm>
          <a:off x="3237988" y="4713942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</a:t>
          </a:r>
          <a:endParaRPr lang="en-US" sz="1400" kern="1200" dirty="0"/>
        </a:p>
      </dsp:txBody>
      <dsp:txXfrm>
        <a:off x="3262114" y="4738068"/>
        <a:ext cx="1187319" cy="775462"/>
      </dsp:txXfrm>
    </dsp:sp>
    <dsp:sp modelId="{EAFF9F6A-E684-43B8-9D58-50CE05572B8B}">
      <dsp:nvSpPr>
        <dsp:cNvPr id="0" name=""/>
        <dsp:cNvSpPr/>
      </dsp:nvSpPr>
      <dsp:spPr>
        <a:xfrm>
          <a:off x="4658894" y="4384456"/>
          <a:ext cx="803121" cy="329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42"/>
              </a:lnTo>
              <a:lnTo>
                <a:pt x="803121" y="164742"/>
              </a:lnTo>
              <a:lnTo>
                <a:pt x="803121" y="329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8786-9DF6-4FD5-8A16-9605A4C82C82}">
      <dsp:nvSpPr>
        <dsp:cNvPr id="0" name=""/>
        <dsp:cNvSpPr/>
      </dsp:nvSpPr>
      <dsp:spPr>
        <a:xfrm>
          <a:off x="4844230" y="4713942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Person </a:t>
          </a:r>
          <a:endParaRPr lang="en-US" sz="1400" kern="1200" dirty="0"/>
        </a:p>
      </dsp:txBody>
      <dsp:txXfrm>
        <a:off x="4868356" y="4738068"/>
        <a:ext cx="1187319" cy="775462"/>
      </dsp:txXfrm>
    </dsp:sp>
    <dsp:sp modelId="{09826781-9EAB-4C96-AC11-8B8B500B7D2F}">
      <dsp:nvSpPr>
        <dsp:cNvPr id="0" name=""/>
        <dsp:cNvSpPr/>
      </dsp:nvSpPr>
      <dsp:spPr>
        <a:xfrm>
          <a:off x="5462016" y="3231257"/>
          <a:ext cx="803121" cy="329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42"/>
              </a:lnTo>
              <a:lnTo>
                <a:pt x="803121" y="164742"/>
              </a:lnTo>
              <a:lnTo>
                <a:pt x="803121" y="329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C62CF-2E13-4C47-A98E-DC8524E0C27B}">
      <dsp:nvSpPr>
        <dsp:cNvPr id="0" name=""/>
        <dsp:cNvSpPr/>
      </dsp:nvSpPr>
      <dsp:spPr>
        <a:xfrm>
          <a:off x="5647351" y="3560742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Position</a:t>
          </a:r>
          <a:endParaRPr lang="en-US" sz="1400" kern="1200" dirty="0"/>
        </a:p>
      </dsp:txBody>
      <dsp:txXfrm>
        <a:off x="5671477" y="3584868"/>
        <a:ext cx="1187319" cy="775462"/>
      </dsp:txXfrm>
    </dsp:sp>
    <dsp:sp modelId="{1356D52B-9D56-4882-9393-257833E68307}">
      <dsp:nvSpPr>
        <dsp:cNvPr id="0" name=""/>
        <dsp:cNvSpPr/>
      </dsp:nvSpPr>
      <dsp:spPr>
        <a:xfrm>
          <a:off x="5863576" y="924857"/>
          <a:ext cx="1204681" cy="329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42"/>
              </a:lnTo>
              <a:lnTo>
                <a:pt x="1204681" y="164742"/>
              </a:lnTo>
              <a:lnTo>
                <a:pt x="1204681" y="3294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E8861-DD30-462C-8BD1-13E95A1440D7}">
      <dsp:nvSpPr>
        <dsp:cNvPr id="0" name=""/>
        <dsp:cNvSpPr/>
      </dsp:nvSpPr>
      <dsp:spPr>
        <a:xfrm>
          <a:off x="6450472" y="1254343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Company Code </a:t>
          </a:r>
          <a:endParaRPr lang="en-US" sz="1400" kern="1200" dirty="0"/>
        </a:p>
      </dsp:txBody>
      <dsp:txXfrm>
        <a:off x="6474598" y="1278469"/>
        <a:ext cx="1187319" cy="775462"/>
      </dsp:txXfrm>
    </dsp:sp>
    <dsp:sp modelId="{7CFFB7E0-7C04-4B59-B01A-921D7C23099F}">
      <dsp:nvSpPr>
        <dsp:cNvPr id="0" name=""/>
        <dsp:cNvSpPr/>
      </dsp:nvSpPr>
      <dsp:spPr>
        <a:xfrm>
          <a:off x="7022538" y="2078057"/>
          <a:ext cx="91440" cy="3294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B2B8D-8617-4AE7-AF7B-DF8128C2D156}">
      <dsp:nvSpPr>
        <dsp:cNvPr id="0" name=""/>
        <dsp:cNvSpPr/>
      </dsp:nvSpPr>
      <dsp:spPr>
        <a:xfrm>
          <a:off x="6450472" y="2407542"/>
          <a:ext cx="1235571" cy="823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Organizational Unit</a:t>
          </a:r>
          <a:endParaRPr lang="en-US" sz="1400" kern="1200" dirty="0"/>
        </a:p>
      </dsp:txBody>
      <dsp:txXfrm>
        <a:off x="6474598" y="2431668"/>
        <a:ext cx="1187319" cy="775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A52C8-1465-4067-AEBF-1FFB0D344961}">
      <dsp:nvSpPr>
        <dsp:cNvPr id="0" name=""/>
        <dsp:cNvSpPr/>
      </dsp:nvSpPr>
      <dsp:spPr>
        <a:xfrm>
          <a:off x="3003803" y="2704899"/>
          <a:ext cx="2221992" cy="22219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Appraisal</a:t>
          </a:r>
          <a:endParaRPr lang="en-US" sz="3200" kern="1200" dirty="0"/>
        </a:p>
      </dsp:txBody>
      <dsp:txXfrm>
        <a:off x="3329206" y="3030302"/>
        <a:ext cx="1571186" cy="1571186"/>
      </dsp:txXfrm>
    </dsp:sp>
    <dsp:sp modelId="{895FAEFB-A25A-4CD6-8768-EB9809A36B9F}">
      <dsp:nvSpPr>
        <dsp:cNvPr id="0" name=""/>
        <dsp:cNvSpPr/>
      </dsp:nvSpPr>
      <dsp:spPr>
        <a:xfrm rot="11700000">
          <a:off x="1023745" y="2931172"/>
          <a:ext cx="1941832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B471CF-20AC-495D-AA6D-1EDB25553D6B}">
      <dsp:nvSpPr>
        <dsp:cNvPr id="0" name=""/>
        <dsp:cNvSpPr/>
      </dsp:nvSpPr>
      <dsp:spPr>
        <a:xfrm>
          <a:off x="1382" y="2152157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mySAP</a:t>
          </a:r>
          <a:r>
            <a:rPr lang="en-US" sz="2500" kern="1200" dirty="0" smtClean="0"/>
            <a:t> ERP HCM Personnel Dev</a:t>
          </a:r>
          <a:endParaRPr lang="en-US" sz="2500" kern="1200" dirty="0"/>
        </a:p>
      </dsp:txBody>
      <dsp:txXfrm>
        <a:off x="50843" y="2201618"/>
        <a:ext cx="2011970" cy="1589791"/>
      </dsp:txXfrm>
    </dsp:sp>
    <dsp:sp modelId="{1AB252A8-6790-4FAE-AAFC-B39C3C872AB9}">
      <dsp:nvSpPr>
        <dsp:cNvPr id="0" name=""/>
        <dsp:cNvSpPr/>
      </dsp:nvSpPr>
      <dsp:spPr>
        <a:xfrm rot="14700000">
          <a:off x="2216266" y="1509980"/>
          <a:ext cx="1941832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2AC2BC-1BAE-467F-BFBF-7FC9ED310D1B}">
      <dsp:nvSpPr>
        <dsp:cNvPr id="0" name=""/>
        <dsp:cNvSpPr/>
      </dsp:nvSpPr>
      <dsp:spPr>
        <a:xfrm>
          <a:off x="1721409" y="102308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SAP SEM</a:t>
          </a:r>
          <a:endParaRPr lang="en-US" sz="2500" kern="1200" dirty="0"/>
        </a:p>
      </dsp:txBody>
      <dsp:txXfrm>
        <a:off x="1770870" y="151769"/>
        <a:ext cx="2011970" cy="1589791"/>
      </dsp:txXfrm>
    </dsp:sp>
    <dsp:sp modelId="{6DC50037-8921-4F7E-9A6C-6C0BBBB48F5A}">
      <dsp:nvSpPr>
        <dsp:cNvPr id="0" name=""/>
        <dsp:cNvSpPr/>
      </dsp:nvSpPr>
      <dsp:spPr>
        <a:xfrm rot="17700000">
          <a:off x="4071500" y="1509980"/>
          <a:ext cx="1941832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4AF359-B5DC-42A1-B4E7-DD6FF82BEB55}">
      <dsp:nvSpPr>
        <dsp:cNvPr id="0" name=""/>
        <dsp:cNvSpPr/>
      </dsp:nvSpPr>
      <dsp:spPr>
        <a:xfrm>
          <a:off x="4397297" y="102308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Compensation Management</a:t>
          </a:r>
          <a:endParaRPr lang="en-US" sz="2500" kern="1200" dirty="0"/>
        </a:p>
      </dsp:txBody>
      <dsp:txXfrm>
        <a:off x="4446758" y="151769"/>
        <a:ext cx="2011970" cy="1589791"/>
      </dsp:txXfrm>
    </dsp:sp>
    <dsp:sp modelId="{B99608DD-C585-4AB2-AA54-32A82D749D4C}">
      <dsp:nvSpPr>
        <dsp:cNvPr id="0" name=""/>
        <dsp:cNvSpPr/>
      </dsp:nvSpPr>
      <dsp:spPr>
        <a:xfrm rot="20700000">
          <a:off x="5264022" y="2931172"/>
          <a:ext cx="1941832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F94541-1182-46C8-A984-0C3ED2709E94}">
      <dsp:nvSpPr>
        <dsp:cNvPr id="0" name=""/>
        <dsp:cNvSpPr/>
      </dsp:nvSpPr>
      <dsp:spPr>
        <a:xfrm>
          <a:off x="6117325" y="2152157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SAP BW</a:t>
          </a:r>
          <a:endParaRPr lang="en-US" sz="2500" kern="1200" dirty="0"/>
        </a:p>
      </dsp:txBody>
      <dsp:txXfrm>
        <a:off x="6166786" y="2201618"/>
        <a:ext cx="2011970" cy="158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0852-ACA9-4D93-AD35-D89EAA711451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6A3F-58E1-4FE6-8638-B496E09E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4817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2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373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6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93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1149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1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Preparation of business events</a:t>
            </a:r>
            <a:r>
              <a:rPr lang="en-US" b="1" u="none" baseline="0" dirty="0" smtClean="0">
                <a:solidFill>
                  <a:schemeClr val="tx1"/>
                </a:solidFill>
              </a:rPr>
              <a:t> </a:t>
            </a:r>
            <a:r>
              <a:rPr lang="en-US" b="1" u="none" baseline="0" dirty="0" smtClean="0">
                <a:solidFill>
                  <a:schemeClr val="tx1"/>
                </a:solidFill>
                <a:sym typeface="Wingdings" pitchFamily="2" charset="2"/>
              </a:rPr>
              <a:t> location</a:t>
            </a:r>
          </a:p>
          <a:p>
            <a:pPr marL="342900" indent="-34290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Business events catalogs</a:t>
            </a:r>
            <a:r>
              <a:rPr lang="en-US" b="1" u="none" baseline="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sym typeface="Wingdings" pitchFamily="2" charset="2"/>
              </a:rPr>
              <a:t> dates</a:t>
            </a:r>
          </a:p>
          <a:p>
            <a:pPr marL="342900" indent="-342900">
              <a:buNone/>
            </a:pPr>
            <a:r>
              <a:rPr lang="en-US" b="1" u="sng" dirty="0" smtClean="0">
                <a:solidFill>
                  <a:schemeClr val="tx1"/>
                </a:solidFill>
              </a:rPr>
              <a:t>Day-to-day activities</a:t>
            </a:r>
            <a:r>
              <a:rPr lang="en-US" b="1" u="none" dirty="0" smtClean="0">
                <a:solidFill>
                  <a:schemeClr val="tx1"/>
                </a:solidFill>
              </a:rPr>
              <a:t> </a:t>
            </a:r>
            <a:r>
              <a:rPr lang="en-US" b="1" u="none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b="1" u="none" dirty="0" err="1" smtClean="0">
                <a:solidFill>
                  <a:schemeClr val="tx1"/>
                </a:solidFill>
                <a:sym typeface="Wingdings" pitchFamily="2" charset="2"/>
              </a:rPr>
              <a:t>proses</a:t>
            </a:r>
            <a:r>
              <a:rPr lang="en-US" b="1" u="none" dirty="0" smtClean="0">
                <a:solidFill>
                  <a:schemeClr val="tx1"/>
                </a:solidFill>
                <a:sym typeface="Wingdings" pitchFamily="2" charset="2"/>
              </a:rPr>
              <a:t> booking </a:t>
            </a:r>
            <a:r>
              <a:rPr lang="en-US" b="1" u="none" dirty="0" err="1" smtClean="0">
                <a:solidFill>
                  <a:schemeClr val="tx1"/>
                </a:solidFill>
                <a:sym typeface="Wingdings" pitchFamily="2" charset="2"/>
              </a:rPr>
              <a:t>dan</a:t>
            </a:r>
            <a:r>
              <a:rPr lang="en-US" b="1" u="none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u="none" dirty="0" err="1" smtClean="0">
                <a:solidFill>
                  <a:schemeClr val="tx1"/>
                </a:solidFill>
                <a:sym typeface="Wingdings" pitchFamily="2" charset="2"/>
              </a:rPr>
              <a:t>pelaksanaan</a:t>
            </a:r>
            <a:endParaRPr lang="en-US" b="1" u="none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342900" indent="-342900">
              <a:buNone/>
            </a:pPr>
            <a:r>
              <a:rPr lang="en-US" b="1" u="sng" dirty="0" smtClean="0">
                <a:solidFill>
                  <a:schemeClr val="tx1"/>
                </a:solidFill>
                <a:sym typeface="Wingdings" pitchFamily="2" charset="2"/>
              </a:rPr>
              <a:t>Recurring Task </a:t>
            </a:r>
            <a:r>
              <a:rPr lang="en-US" b="1" u="none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endParaRPr lang="en-US" b="1" u="none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6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8743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383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9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33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1720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keberhasilan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68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360 degree :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endParaRPr lang="en-US" dirty="0" smtClean="0"/>
          </a:p>
          <a:p>
            <a:r>
              <a:rPr lang="en-US" dirty="0" smtClean="0"/>
              <a:t>Personnel Appraisal : </a:t>
            </a:r>
            <a:r>
              <a:rPr lang="en-US" dirty="0" err="1" smtClean="0"/>
              <a:t>menilai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</a:t>
            </a:r>
          </a:p>
          <a:p>
            <a:r>
              <a:rPr lang="en-US" dirty="0" smtClean="0"/>
              <a:t>Course Appraisal : After attending course</a:t>
            </a:r>
          </a:p>
          <a:p>
            <a:r>
              <a:rPr lang="en-US" dirty="0" smtClean="0"/>
              <a:t>Survey : based on management survey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4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SAP SEM = Strategic Enterprise Management</a:t>
            </a:r>
          </a:p>
          <a:p>
            <a:r>
              <a:rPr lang="en-US" dirty="0" smtClean="0"/>
              <a:t>SAP BW = Business Information Ware 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49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710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Vacancy</a:t>
            </a:r>
            <a:r>
              <a:rPr lang="en-US" baseline="0" dirty="0" smtClean="0"/>
              <a:t> for new hire (external applicant) or changing position (internal employee).</a:t>
            </a:r>
          </a:p>
          <a:p>
            <a:r>
              <a:rPr lang="en-US" baseline="0" dirty="0" smtClean="0"/>
              <a:t>Vacancy = position that need to be filled.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49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23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0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07987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4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Vacancy</a:t>
            </a:r>
            <a:r>
              <a:rPr lang="en-US" baseline="0" dirty="0" smtClean="0"/>
              <a:t> for new hire (external applicant) or changing position (internal employee).</a:t>
            </a:r>
          </a:p>
          <a:p>
            <a:r>
              <a:rPr lang="en-US" baseline="0" dirty="0" smtClean="0"/>
              <a:t>Vacancy = position that need to be filled.</a:t>
            </a:r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77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8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364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</a:t>
            </a:r>
            <a:r>
              <a:rPr lang="en-US" dirty="0" err="1" smtClean="0"/>
              <a:t>infotype</a:t>
            </a:r>
            <a:r>
              <a:rPr lang="en-US" dirty="0" smtClean="0"/>
              <a:t> for </a:t>
            </a:r>
            <a:r>
              <a:rPr lang="en-US" sz="1800" b="1" dirty="0" smtClean="0">
                <a:solidFill>
                  <a:srgbClr val="00B050"/>
                </a:solidFill>
              </a:rPr>
              <a:t>New Hire</a:t>
            </a:r>
            <a:r>
              <a:rPr lang="en-US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Organizational data assignment v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Personal Data v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Addresses v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Planned Working Time v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Basic Pay v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Bank Details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32AEC-EAE2-48E3-B657-C865EC1E1C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1566" y="1122363"/>
            <a:ext cx="786643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1566" y="3602038"/>
            <a:ext cx="78664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79563" y="5592173"/>
            <a:ext cx="12634393" cy="1528354"/>
          </a:xfrm>
          <a:prstGeom prst="rect">
            <a:avLst/>
          </a:prstGeom>
        </p:spPr>
      </p:pic>
      <p:pic>
        <p:nvPicPr>
          <p:cNvPr id="9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524181" y="1814393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0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9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0">
                <a:latin typeface="Haettenschweiler" panose="020B070604090206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lum/>
          </a:blip>
          <a:srcRect l="19373" t="11363" r="19857" b="9150"/>
          <a:stretch/>
        </p:blipFill>
        <p:spPr bwMode="auto">
          <a:xfrm rot="20794821">
            <a:off x="9721044" y="1674746"/>
            <a:ext cx="3265511" cy="42712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1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0" y="1709738"/>
            <a:ext cx="8818259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190" y="4589463"/>
            <a:ext cx="88182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71153"/>
          <a:stretch>
            <a:fillRect/>
          </a:stretch>
        </p:blipFill>
        <p:spPr bwMode="auto">
          <a:xfrm>
            <a:off x="-221197" y="5405779"/>
            <a:ext cx="12634393" cy="1528354"/>
          </a:xfrm>
          <a:prstGeom prst="rect">
            <a:avLst/>
          </a:prstGeom>
        </p:spPr>
      </p:pic>
      <p:pic>
        <p:nvPicPr>
          <p:cNvPr id="8" name="Picture 2" descr="G:\!!Telkom University\Logo\283px-Telkom_University_Logo.svg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19373" t="11363" r="19857" b="9150"/>
          <a:stretch/>
        </p:blipFill>
        <p:spPr bwMode="auto">
          <a:xfrm>
            <a:off x="463625" y="3528166"/>
            <a:ext cx="1999638" cy="26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chemeClr val="tx1"/>
                </a:solidFill>
                <a:latin typeface="Haettenschweiler" panose="020B070604090206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4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t="32424" b="-364"/>
          <a:stretch/>
        </p:blipFill>
        <p:spPr>
          <a:xfrm rot="20749638">
            <a:off x="-595332" y="-677093"/>
            <a:ext cx="6783833" cy="26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DD58-6691-42D8-9EBE-A82CA2B51295}" type="datetimeFigureOut">
              <a:rPr lang="en-US" smtClean="0"/>
              <a:t>01/30/17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F5F54-C1C9-4C9C-86FA-2A9DD0AFE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8357" y="1122363"/>
            <a:ext cx="9341707" cy="2387600"/>
          </a:xfrm>
        </p:spPr>
        <p:txBody>
          <a:bodyPr>
            <a:normAutofit fontScale="90000"/>
          </a:bodyPr>
          <a:lstStyle/>
          <a:p>
            <a:r>
              <a:rPr lang="fi-FI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DAH2F3</a:t>
            </a:r>
            <a:r>
              <a:rPr lang="fi-FI" dirty="0"/>
              <a:t>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sz="4900" dirty="0" smtClean="0">
                <a:effectLst>
                  <a:reflection blurRad="6350" stA="55000" endA="50" endPos="85000" dist="29997" dir="5400000" sy="-100000" algn="bl" rotWithShape="0"/>
                </a:effectLst>
              </a:rPr>
              <a:t>Perencanaan </a:t>
            </a:r>
            <a:r>
              <a:rPr lang="fi-FI" sz="4900" dirty="0">
                <a:effectLst>
                  <a:reflection blurRad="6350" stA="55000" endA="50" endPos="85000" dist="29997" dir="5400000" sy="-100000" algn="bl" rotWithShape="0"/>
                </a:effectLst>
              </a:rPr>
              <a:t>Sumber Daya Perusahaan</a:t>
            </a:r>
            <a:endParaRPr lang="en-US" sz="4300" dirty="0">
              <a:effectLst>
                <a:reflection blurRad="6350" stA="55000" endA="50" endPos="85000" dist="29997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4022168"/>
            <a:ext cx="9341707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900" b="1" dirty="0" err="1" smtClean="0"/>
              <a:t>Minggu</a:t>
            </a:r>
            <a:r>
              <a:rPr lang="en-US" sz="3900" b="1" dirty="0" smtClean="0"/>
              <a:t> </a:t>
            </a:r>
            <a:r>
              <a:rPr lang="en-US" sz="3900" b="1" dirty="0" smtClean="0"/>
              <a:t>ke-10: Human Capital Management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P r o d </a:t>
            </a:r>
            <a:r>
              <a:rPr lang="en-US" dirty="0" err="1" smtClean="0"/>
              <a:t>i</a:t>
            </a:r>
            <a:r>
              <a:rPr lang="en-US" dirty="0" smtClean="0"/>
              <a:t>  D 3  K o m p u t e r </a:t>
            </a:r>
            <a:r>
              <a:rPr lang="en-US" dirty="0" err="1" smtClean="0"/>
              <a:t>i</a:t>
            </a:r>
            <a:r>
              <a:rPr lang="en-US" dirty="0" smtClean="0"/>
              <a:t> s a s </a:t>
            </a:r>
            <a:r>
              <a:rPr lang="en-US" dirty="0" err="1" smtClean="0"/>
              <a:t>i</a:t>
            </a:r>
            <a:r>
              <a:rPr lang="en-US" dirty="0" smtClean="0"/>
              <a:t>   A k u n t a n s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 I T , U n </a:t>
            </a:r>
            <a:r>
              <a:rPr lang="en-US" dirty="0" err="1" smtClean="0"/>
              <a:t>i</a:t>
            </a:r>
            <a:r>
              <a:rPr lang="en-US" dirty="0" smtClean="0"/>
              <a:t> v e r s </a:t>
            </a:r>
            <a:r>
              <a:rPr lang="en-US" dirty="0" err="1" smtClean="0"/>
              <a:t>i</a:t>
            </a:r>
            <a:r>
              <a:rPr lang="en-US" dirty="0" smtClean="0"/>
              <a:t> t a s   T e l k o m</a:t>
            </a:r>
          </a:p>
        </p:txBody>
      </p:sp>
    </p:spTree>
    <p:extLst>
      <p:ext uri="{BB962C8B-B14F-4D97-AF65-F5344CB8AC3E}">
        <p14:creationId xmlns:p14="http://schemas.microsoft.com/office/powerpoint/2010/main" val="40614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828800" y="3200400"/>
            <a:ext cx="8534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Organizational 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Unit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28800" y="4419600"/>
            <a:ext cx="8534400" cy="1066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Position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5638800"/>
            <a:ext cx="8534400" cy="76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</a:rPr>
              <a:t>Person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Organizational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25646" y="1828801"/>
            <a:ext cx="6123254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60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HCM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 Element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Company Code</a:t>
            </a:r>
          </a:p>
          <a:p>
            <a:r>
              <a:rPr lang="en-US" dirty="0" smtClean="0"/>
              <a:t>Organizational Unit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Person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Organizational Management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Organizational Unit</a:t>
            </a:r>
          </a:p>
          <a:p>
            <a:r>
              <a:rPr lang="en-US" dirty="0" smtClean="0"/>
              <a:t>Jobs</a:t>
            </a:r>
          </a:p>
          <a:p>
            <a:r>
              <a:rPr lang="en-US" dirty="0" smtClean="0"/>
              <a:t>Position</a:t>
            </a:r>
          </a:p>
          <a:p>
            <a:r>
              <a:rPr lang="en-US" dirty="0" smtClean="0"/>
              <a:t>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Component</a:t>
            </a:r>
          </a:p>
          <a:p>
            <a:r>
              <a:rPr lang="en-US" dirty="0" smtClean="0"/>
              <a:t>Recruitment</a:t>
            </a:r>
          </a:p>
          <a:p>
            <a:r>
              <a:rPr lang="en-US" dirty="0" smtClean="0"/>
              <a:t>Personnel Development</a:t>
            </a:r>
          </a:p>
          <a:p>
            <a:r>
              <a:rPr lang="en-US" dirty="0" smtClean="0"/>
              <a:t>Time and Event Management</a:t>
            </a:r>
          </a:p>
          <a:p>
            <a:r>
              <a:rPr lang="en-US" dirty="0" smtClean="0"/>
              <a:t>Time Management</a:t>
            </a: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HCM - Component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4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2954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1" y="10668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362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59326" y="1752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64126" y="2286000"/>
            <a:ext cx="4232275" cy="685800"/>
            <a:chOff x="1916" y="1489"/>
            <a:chExt cx="2666" cy="432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26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16526" y="2895600"/>
            <a:ext cx="4232275" cy="685800"/>
            <a:chOff x="1916" y="1489"/>
            <a:chExt cx="2666" cy="43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29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57801" y="3505200"/>
            <a:ext cx="4232275" cy="685800"/>
            <a:chOff x="1916" y="1489"/>
            <a:chExt cx="2666" cy="432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32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140326" y="4495800"/>
            <a:ext cx="4232275" cy="685800"/>
            <a:chOff x="1916" y="1489"/>
            <a:chExt cx="2666" cy="432"/>
          </a:xfrm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3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911726" y="5105400"/>
            <a:ext cx="4232275" cy="685800"/>
            <a:chOff x="1916" y="1489"/>
            <a:chExt cx="2666" cy="432"/>
          </a:xfrm>
        </p:grpSpPr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3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73764" y="3962400"/>
            <a:ext cx="4049713" cy="685800"/>
            <a:chOff x="2031" y="1489"/>
            <a:chExt cx="2551" cy="43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41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2031" y="1604"/>
              <a:ext cx="173" cy="17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495801" y="5638800"/>
            <a:ext cx="4232275" cy="685800"/>
            <a:chOff x="1916" y="1489"/>
            <a:chExt cx="2666" cy="432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44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038601" y="6172200"/>
            <a:ext cx="4232275" cy="685800"/>
            <a:chOff x="1916" y="1489"/>
            <a:chExt cx="2666" cy="432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47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15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458200" y="1905000"/>
            <a:ext cx="1905000" cy="685800"/>
          </a:xfrm>
          <a:prstGeom prst="rect">
            <a:avLst/>
          </a:prstGeom>
          <a:solidFill>
            <a:srgbClr val="FF0066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Recruitment Process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371601"/>
            <a:ext cx="77438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00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Recruitment Process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Recruitment component integrated with Organization Management,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vacant position </a:t>
            </a:r>
            <a:r>
              <a:rPr lang="en-US" dirty="0" smtClean="0"/>
              <a:t>are triggered if position is not assigned.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r="75400" b="61014"/>
          <a:stretch>
            <a:fillRect/>
          </a:stretch>
        </p:blipFill>
        <p:spPr bwMode="auto">
          <a:xfrm>
            <a:off x="7315200" y="3429000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400" t="54818"/>
          <a:stretch>
            <a:fillRect/>
          </a:stretch>
        </p:blipFill>
        <p:spPr bwMode="auto">
          <a:xfrm>
            <a:off x="1905000" y="3962400"/>
            <a:ext cx="558488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56388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 rot="4353071">
            <a:off x="6109290" y="4571830"/>
            <a:ext cx="1037770" cy="2067509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53216"/>
          <a:stretch>
            <a:fillRect/>
          </a:stretch>
        </p:blipFill>
        <p:spPr bwMode="auto">
          <a:xfrm>
            <a:off x="2209801" y="1371600"/>
            <a:ext cx="77438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Recruitment Process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3429001"/>
            <a:ext cx="8229600" cy="2514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typical process in Recruitment may involve the following steps:</a:t>
            </a:r>
          </a:p>
          <a:p>
            <a:pPr marL="514350" indent="-514350">
              <a:buAutoNum type="alphaLcPeriod"/>
            </a:pPr>
            <a:r>
              <a:rPr lang="en-US" dirty="0"/>
              <a:t>The vacant position are published in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66"/>
                </a:solidFill>
              </a:rPr>
              <a:t>the job advertisement </a:t>
            </a:r>
            <a:endParaRPr lang="en-US" b="1" dirty="0">
              <a:solidFill>
                <a:srgbClr val="FF0066"/>
              </a:solidFill>
            </a:endParaRPr>
          </a:p>
          <a:p>
            <a:pPr marL="514350" indent="-514350">
              <a:buAutoNum type="alphaLcPeriod"/>
            </a:pPr>
            <a:r>
              <a:rPr lang="en-US" dirty="0"/>
              <a:t>The applicants</a:t>
            </a:r>
            <a:r>
              <a:rPr lang="en-US" b="1" dirty="0" smtClean="0">
                <a:solidFill>
                  <a:srgbClr val="002060"/>
                </a:solidFill>
              </a:rPr>
              <a:t>’ data is entered </a:t>
            </a:r>
            <a:r>
              <a:rPr lang="en-US" dirty="0"/>
              <a:t>in the system</a:t>
            </a:r>
            <a:endParaRPr lang="en-US" dirty="0"/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7239000" y="5791200"/>
            <a:ext cx="2971800" cy="914400"/>
          </a:xfrm>
          <a:prstGeom prst="accentBorderCallout1">
            <a:avLst>
              <a:gd name="adj1" fmla="val 70066"/>
              <a:gd name="adj2" fmla="val -8333"/>
              <a:gd name="adj3" fmla="val -1974"/>
              <a:gd name="adj4" fmla="val -396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Automatically sent data to applicant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195"/>
          <a:stretch>
            <a:fillRect/>
          </a:stretch>
        </p:blipFill>
        <p:spPr bwMode="auto">
          <a:xfrm>
            <a:off x="2209801" y="1371600"/>
            <a:ext cx="77438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Recruitment Process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2209799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A typical process in Recruitment may involve the following steps:</a:t>
            </a:r>
          </a:p>
          <a:p>
            <a:pPr marL="514350" indent="-514350">
              <a:buAutoNum type="alphaLcPeriod" startAt="3"/>
            </a:pPr>
            <a:r>
              <a:rPr lang="en-US" dirty="0"/>
              <a:t>A complex </a:t>
            </a:r>
            <a:r>
              <a:rPr lang="en-US" sz="3300" b="1" dirty="0">
                <a:solidFill>
                  <a:srgbClr val="002060"/>
                </a:solidFill>
              </a:rPr>
              <a:t>selection process </a:t>
            </a:r>
            <a:r>
              <a:rPr lang="en-US" dirty="0"/>
              <a:t>takes place, culminating, in a decision being made</a:t>
            </a:r>
          </a:p>
          <a:p>
            <a:pPr marL="514350" indent="-514350">
              <a:buAutoNum type="alphaLcPeriod" startAt="3"/>
            </a:pPr>
            <a:r>
              <a:rPr lang="en-US" dirty="0"/>
              <a:t>The employment 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contracts are generated </a:t>
            </a:r>
            <a:r>
              <a:rPr lang="en-US" dirty="0"/>
              <a:t>for the applicants who are to be hired.</a:t>
            </a:r>
          </a:p>
          <a:p>
            <a:pPr marL="514350" indent="-514350">
              <a:buAutoNum type="alphaLcPeriod" startAt="3"/>
            </a:pPr>
            <a:r>
              <a:rPr lang="en-US" dirty="0"/>
              <a:t>The applicant 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</a:rPr>
              <a:t>data is transferred to HCM master data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Recruitment Process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2209799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A typical process in Recruitment may involve the following steps:</a:t>
            </a:r>
          </a:p>
          <a:p>
            <a:pPr marL="514350" indent="-514350">
              <a:buAutoNum type="alphaLcPeriod" startAt="3"/>
            </a:pPr>
            <a:r>
              <a:rPr lang="en-US" dirty="0"/>
              <a:t>A complex </a:t>
            </a:r>
            <a:r>
              <a:rPr lang="en-US" sz="3300" b="1" dirty="0">
                <a:solidFill>
                  <a:srgbClr val="002060"/>
                </a:solidFill>
              </a:rPr>
              <a:t>selection process </a:t>
            </a:r>
            <a:r>
              <a:rPr lang="en-US" dirty="0"/>
              <a:t>takes place, culminating, in a decision being made</a:t>
            </a:r>
          </a:p>
          <a:p>
            <a:pPr marL="514350" indent="-514350">
              <a:buAutoNum type="alphaLcPeriod" startAt="3"/>
            </a:pPr>
            <a:r>
              <a:rPr lang="en-US" dirty="0"/>
              <a:t>The employment </a:t>
            </a:r>
            <a:r>
              <a:rPr lang="en-US" sz="3300" b="1" dirty="0">
                <a:solidFill>
                  <a:schemeClr val="accent6">
                    <a:lumMod val="75000"/>
                  </a:schemeClr>
                </a:solidFill>
              </a:rPr>
              <a:t>contracts are generated </a:t>
            </a:r>
            <a:r>
              <a:rPr lang="en-US" dirty="0"/>
              <a:t>for the applicants who are to be hired.</a:t>
            </a:r>
          </a:p>
          <a:p>
            <a:pPr marL="514350" indent="-514350">
              <a:buAutoNum type="alphaLcPeriod" startAt="3"/>
            </a:pPr>
            <a:r>
              <a:rPr lang="en-US" dirty="0"/>
              <a:t>The applicant </a:t>
            </a:r>
            <a:r>
              <a:rPr lang="en-US" sz="3300" b="1" dirty="0">
                <a:solidFill>
                  <a:schemeClr val="accent4">
                    <a:lumMod val="75000"/>
                  </a:schemeClr>
                </a:solidFill>
              </a:rPr>
              <a:t>data is transferred to HCM master data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7543800" y="76200"/>
            <a:ext cx="2971800" cy="914400"/>
          </a:xfrm>
          <a:prstGeom prst="accentBorderCallout1">
            <a:avLst>
              <a:gd name="adj1" fmla="val 72698"/>
              <a:gd name="adj2" fmla="val -9143"/>
              <a:gd name="adj3" fmla="val 161184"/>
              <a:gd name="adj4" fmla="val -6314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Profile match up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Position </a:t>
            </a:r>
            <a:r>
              <a:rPr lang="en-US" sz="2400" b="1" dirty="0" err="1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person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Line Callout 1 (Border and Accent Bar) 5"/>
          <p:cNvSpPr/>
          <p:nvPr/>
        </p:nvSpPr>
        <p:spPr>
          <a:xfrm>
            <a:off x="6629400" y="3810000"/>
            <a:ext cx="3657600" cy="1600200"/>
          </a:xfrm>
          <a:prstGeom prst="accentBorderCallout1">
            <a:avLst>
              <a:gd name="adj1" fmla="val 72698"/>
              <a:gd name="adj2" fmla="val -9143"/>
              <a:gd name="adj3" fmla="val -32049"/>
              <a:gd name="adj4" fmla="val -3439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Applicant data in Recruitment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employee data in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Personnel Administration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5943601"/>
            <a:ext cx="289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Next Discussion </a:t>
            </a:r>
            <a:endParaRPr lang="en-US" sz="3200" dirty="0"/>
          </a:p>
        </p:txBody>
      </p:sp>
      <p:sp>
        <p:nvSpPr>
          <p:cNvPr id="10" name="Down Arrow 9"/>
          <p:cNvSpPr/>
          <p:nvPr/>
        </p:nvSpPr>
        <p:spPr>
          <a:xfrm>
            <a:off x="8077200" y="5334000"/>
            <a:ext cx="609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/>
              <a:t>SAP. (2006). SAP01: SAP Overview. SAP AG.</a:t>
            </a:r>
          </a:p>
          <a:p>
            <a:endParaRPr lang="en-US" dirty="0"/>
          </a:p>
        </p:txBody>
      </p:sp>
      <p:sp>
        <p:nvSpPr>
          <p:cNvPr id="6" name="Arc 4"/>
          <p:cNvSpPr>
            <a:spLocks/>
          </p:cNvSpPr>
          <p:nvPr/>
        </p:nvSpPr>
        <p:spPr bwMode="gray">
          <a:xfrm>
            <a:off x="3078164" y="6858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505201" y="457200"/>
            <a:ext cx="4206875" cy="685800"/>
            <a:chOff x="1999" y="1893"/>
            <a:chExt cx="2650" cy="432"/>
          </a:xfrm>
        </p:grpSpPr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9" name="Oval 13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sp>
        <p:nvSpPr>
          <p:cNvPr id="1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458200" y="5746751"/>
            <a:ext cx="2133600" cy="365125"/>
          </a:xfrm>
        </p:spPr>
        <p:txBody>
          <a:bodyPr/>
          <a:lstStyle/>
          <a:p>
            <a:fld id="{C9A94C91-3EAA-44E3-98EA-EF2599E7CFA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5140326" y="1143000"/>
            <a:ext cx="4232275" cy="685800"/>
            <a:chOff x="1916" y="1489"/>
            <a:chExt cx="2666" cy="43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3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5445126" y="1676400"/>
            <a:ext cx="4232275" cy="685800"/>
            <a:chOff x="1916" y="1489"/>
            <a:chExt cx="2666" cy="432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16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597526" y="2286000"/>
            <a:ext cx="4232275" cy="685800"/>
            <a:chOff x="1916" y="1489"/>
            <a:chExt cx="2666" cy="432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19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5638801" y="2895600"/>
            <a:ext cx="4232275" cy="685800"/>
            <a:chOff x="1916" y="1489"/>
            <a:chExt cx="2666" cy="432"/>
          </a:xfrm>
        </p:grpSpPr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22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5521326" y="3886200"/>
            <a:ext cx="4232275" cy="685800"/>
            <a:chOff x="1916" y="1489"/>
            <a:chExt cx="2666" cy="432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25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5292726" y="4495800"/>
            <a:ext cx="4232275" cy="685800"/>
            <a:chOff x="1916" y="1489"/>
            <a:chExt cx="2666" cy="432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28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29" name="Group 16"/>
          <p:cNvGrpSpPr>
            <a:grpSpLocks/>
          </p:cNvGrpSpPr>
          <p:nvPr/>
        </p:nvGrpSpPr>
        <p:grpSpPr bwMode="auto">
          <a:xfrm>
            <a:off x="6354764" y="3352800"/>
            <a:ext cx="4049713" cy="685800"/>
            <a:chOff x="2031" y="1489"/>
            <a:chExt cx="2551" cy="432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  <a:endParaRPr lang="en-US" sz="2000" dirty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31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2031" y="1604"/>
              <a:ext cx="173" cy="17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32" name="Group 16"/>
          <p:cNvGrpSpPr>
            <a:grpSpLocks/>
          </p:cNvGrpSpPr>
          <p:nvPr/>
        </p:nvGrpSpPr>
        <p:grpSpPr bwMode="auto">
          <a:xfrm>
            <a:off x="4876801" y="5029200"/>
            <a:ext cx="4232275" cy="685800"/>
            <a:chOff x="1916" y="1489"/>
            <a:chExt cx="2666" cy="432"/>
          </a:xfrm>
        </p:grpSpPr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34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4419601" y="5562600"/>
            <a:ext cx="4232275" cy="685800"/>
            <a:chOff x="1916" y="1489"/>
            <a:chExt cx="2666" cy="432"/>
          </a:xfrm>
        </p:grpSpPr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37" name="Oval 11">
              <a:hlinkClick r:id="rId2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</p:spTree>
    <p:extLst>
      <p:ext uri="{BB962C8B-B14F-4D97-AF65-F5344CB8AC3E}">
        <p14:creationId xmlns:p14="http://schemas.microsoft.com/office/powerpoint/2010/main" val="11135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2954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1" y="10668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362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59326" y="1752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64126" y="2286000"/>
            <a:ext cx="4232275" cy="685800"/>
            <a:chOff x="1916" y="1489"/>
            <a:chExt cx="2666" cy="432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26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16526" y="2895600"/>
            <a:ext cx="4232275" cy="685800"/>
            <a:chOff x="1916" y="1489"/>
            <a:chExt cx="2666" cy="43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29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57801" y="3505200"/>
            <a:ext cx="4232275" cy="685800"/>
            <a:chOff x="1916" y="1489"/>
            <a:chExt cx="2666" cy="432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32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216526" y="4114800"/>
            <a:ext cx="4232275" cy="685800"/>
            <a:chOff x="1916" y="1489"/>
            <a:chExt cx="2666" cy="432"/>
          </a:xfrm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3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987926" y="4724400"/>
            <a:ext cx="4232275" cy="685800"/>
            <a:chOff x="1916" y="1489"/>
            <a:chExt cx="2666" cy="432"/>
          </a:xfrm>
        </p:grpSpPr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3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4683126" y="5257800"/>
            <a:ext cx="4232275" cy="685800"/>
            <a:chOff x="1916" y="1489"/>
            <a:chExt cx="2666" cy="43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</a:p>
          </p:txBody>
        </p:sp>
        <p:sp>
          <p:nvSpPr>
            <p:cNvPr id="41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191001" y="5791200"/>
            <a:ext cx="4232275" cy="685800"/>
            <a:chOff x="1916" y="1489"/>
            <a:chExt cx="2666" cy="432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44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3692526" y="6248400"/>
            <a:ext cx="4232275" cy="685800"/>
            <a:chOff x="1916" y="1489"/>
            <a:chExt cx="2666" cy="432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47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48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763000" y="2971800"/>
            <a:ext cx="1905000" cy="685800"/>
          </a:xfrm>
          <a:prstGeom prst="rect">
            <a:avLst/>
          </a:prstGeom>
          <a:solidFill>
            <a:srgbClr val="FF0066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Personnel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Employee data is stored in </a:t>
            </a:r>
            <a:r>
              <a:rPr lang="en-US" dirty="0" err="1" smtClean="0"/>
              <a:t>mySAP</a:t>
            </a:r>
            <a:r>
              <a:rPr lang="en-US" dirty="0" smtClean="0"/>
              <a:t> ERP HCM as </a:t>
            </a:r>
            <a:r>
              <a:rPr lang="en-US" sz="4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infotypes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records.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14600"/>
            <a:ext cx="6477000" cy="423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81600" y="39432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Bank Detail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28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ap-info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1662906"/>
            <a:ext cx="543877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9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Personnel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Various ways to </a:t>
            </a:r>
            <a:r>
              <a:rPr lang="en-US" sz="3900" dirty="0">
                <a:solidFill>
                  <a:srgbClr val="7030A0"/>
                </a:solidFill>
              </a:rPr>
              <a:t>maintain</a:t>
            </a:r>
            <a:r>
              <a:rPr lang="en-US" dirty="0" smtClean="0"/>
              <a:t> </a:t>
            </a:r>
            <a:r>
              <a:rPr lang="en-US" dirty="0" err="1" smtClean="0"/>
              <a:t>infotypes</a:t>
            </a:r>
            <a:r>
              <a:rPr lang="en-US" dirty="0" smtClean="0"/>
              <a:t>: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 smtClean="0"/>
              <a:t>single-screen maintenance </a:t>
            </a:r>
          </a:p>
          <a:p>
            <a:pPr marL="514350" indent="-514350">
              <a:buNone/>
            </a:pPr>
            <a:r>
              <a:rPr lang="en-US" dirty="0" smtClean="0"/>
              <a:t>	(1 </a:t>
            </a:r>
            <a:r>
              <a:rPr lang="en-US" dirty="0" err="1" smtClean="0"/>
              <a:t>infotype</a:t>
            </a:r>
            <a:r>
              <a:rPr lang="en-US" dirty="0" smtClean="0"/>
              <a:t> – 1 person)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 smtClean="0"/>
              <a:t>Personnel actions</a:t>
            </a:r>
          </a:p>
          <a:p>
            <a:pPr marL="514350" indent="-514350">
              <a:buNone/>
            </a:pPr>
            <a:r>
              <a:rPr lang="en-US" dirty="0" smtClean="0"/>
              <a:t>	(sequence of </a:t>
            </a:r>
            <a:r>
              <a:rPr lang="en-US" dirty="0" err="1" smtClean="0"/>
              <a:t>infotypes</a:t>
            </a:r>
            <a:r>
              <a:rPr lang="en-US" dirty="0" smtClean="0"/>
              <a:t> – 1 person)</a:t>
            </a:r>
          </a:p>
          <a:p>
            <a:pPr marL="514350" indent="-514350">
              <a:buFont typeface="Arial" charset="0"/>
              <a:buChar char="•"/>
            </a:pPr>
            <a:r>
              <a:rPr lang="en-US" dirty="0" smtClean="0"/>
              <a:t>Fast Entry </a:t>
            </a:r>
          </a:p>
          <a:p>
            <a:pPr marL="514350" indent="-514350">
              <a:buNone/>
            </a:pPr>
            <a:r>
              <a:rPr lang="en-US" dirty="0" smtClean="0"/>
              <a:t>	(1 </a:t>
            </a:r>
            <a:r>
              <a:rPr lang="en-US" dirty="0" err="1" smtClean="0"/>
              <a:t>infotypes</a:t>
            </a:r>
            <a:r>
              <a:rPr lang="en-US" dirty="0" smtClean="0"/>
              <a:t> – n persons)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Personnel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mySAP</a:t>
            </a:r>
            <a:r>
              <a:rPr lang="en-US" dirty="0" smtClean="0"/>
              <a:t> HCM Structure:</a:t>
            </a:r>
          </a:p>
        </p:txBody>
      </p:sp>
      <p:pic>
        <p:nvPicPr>
          <p:cNvPr id="4" name="Picture 2" descr="C:\Users\anaka\Desktop\Untitled-5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772816"/>
            <a:ext cx="73152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279576" y="2924944"/>
            <a:ext cx="648072" cy="50405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279576" y="4293114"/>
            <a:ext cx="648072" cy="50405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279576" y="5301208"/>
            <a:ext cx="648072" cy="50405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2954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1" y="10668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362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59326" y="1752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64126" y="2286000"/>
            <a:ext cx="4232275" cy="685800"/>
            <a:chOff x="1916" y="1489"/>
            <a:chExt cx="2666" cy="432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26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16526" y="2895600"/>
            <a:ext cx="4232275" cy="685800"/>
            <a:chOff x="1916" y="1489"/>
            <a:chExt cx="2666" cy="43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29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57801" y="3505200"/>
            <a:ext cx="4232275" cy="685800"/>
            <a:chOff x="1916" y="1489"/>
            <a:chExt cx="2666" cy="432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32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140326" y="4495800"/>
            <a:ext cx="4232275" cy="685800"/>
            <a:chOff x="1916" y="1489"/>
            <a:chExt cx="2666" cy="432"/>
          </a:xfrm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3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911726" y="5105400"/>
            <a:ext cx="4232275" cy="685800"/>
            <a:chOff x="1916" y="1489"/>
            <a:chExt cx="2666" cy="432"/>
          </a:xfrm>
        </p:grpSpPr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3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73764" y="3962400"/>
            <a:ext cx="4049713" cy="685800"/>
            <a:chOff x="2031" y="1489"/>
            <a:chExt cx="2551" cy="43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41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2031" y="1604"/>
              <a:ext cx="173" cy="17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495801" y="5638800"/>
            <a:ext cx="4232275" cy="685800"/>
            <a:chOff x="1916" y="1489"/>
            <a:chExt cx="2666" cy="432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44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038601" y="6172200"/>
            <a:ext cx="4232275" cy="685800"/>
            <a:chOff x="1916" y="1489"/>
            <a:chExt cx="2666" cy="432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47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510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239000" y="5715000"/>
            <a:ext cx="1905000" cy="685800"/>
          </a:xfrm>
          <a:prstGeom prst="rect">
            <a:avLst/>
          </a:prstGeom>
          <a:solidFill>
            <a:srgbClr val="FF0066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Personnel Development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Component for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planning and realize employee development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Education and training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Personnel Development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SAP Component integration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2680138"/>
            <a:ext cx="685800" cy="2522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2667000"/>
            <a:ext cx="533400" cy="189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91400" y="2971800"/>
            <a:ext cx="533400" cy="189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153401" y="3733801"/>
            <a:ext cx="2253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Integration with 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925248" y="6349426"/>
            <a:ext cx="289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Next Discussion </a:t>
            </a:r>
            <a:endParaRPr lang="en-US" sz="3200" dirty="0"/>
          </a:p>
        </p:txBody>
      </p:sp>
      <p:sp>
        <p:nvSpPr>
          <p:cNvPr id="16" name="Down Arrow 15"/>
          <p:cNvSpPr/>
          <p:nvPr/>
        </p:nvSpPr>
        <p:spPr>
          <a:xfrm>
            <a:off x="8991600" y="5739825"/>
            <a:ext cx="609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76400" y="20574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Organizational Management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676400" y="2895600"/>
            <a:ext cx="2133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Job Requirement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20574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Recruitment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2895600"/>
            <a:ext cx="2133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Employee Qualification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29600" y="20574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Personnel Development</a:t>
            </a:r>
            <a:endParaRPr lang="en-US" sz="1100" dirty="0"/>
          </a:p>
        </p:txBody>
      </p:sp>
      <p:sp>
        <p:nvSpPr>
          <p:cNvPr id="23" name="Rectangle 22"/>
          <p:cNvSpPr/>
          <p:nvPr/>
        </p:nvSpPr>
        <p:spPr>
          <a:xfrm>
            <a:off x="8229600" y="2895600"/>
            <a:ext cx="2133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Requirement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8229600" y="41910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Training&amp; Events Management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8229600" y="5029200"/>
            <a:ext cx="2133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Planning&amp;Execute</a:t>
            </a:r>
            <a:r>
              <a:rPr lang="en-US" b="1" dirty="0">
                <a:solidFill>
                  <a:schemeClr val="tx1"/>
                </a:solidFill>
              </a:rPr>
              <a:t> course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Unit 6: Human Capital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Unit Overview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mySAP</a:t>
            </a:r>
            <a:r>
              <a:rPr lang="en-US" dirty="0" smtClean="0"/>
              <a:t> ERP HCM covers a broad list of function, including recruiting and hiring employees, determines benefits and compensation, processing payroll, and many other areas.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Unit Objectives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Outline the task associated within HCM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Explain how SAP within </a:t>
            </a:r>
            <a:r>
              <a:rPr lang="en-US" dirty="0" err="1" smtClean="0"/>
              <a:t>mySAP</a:t>
            </a:r>
            <a:r>
              <a:rPr lang="en-US" dirty="0" smtClean="0"/>
              <a:t> ERP HCM support the key process in HCM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Differentiate between SAP HR organization element and master 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Describe an organization plan and indentify its organizational elements</a:t>
            </a:r>
          </a:p>
        </p:txBody>
      </p:sp>
    </p:spTree>
    <p:extLst>
      <p:ext uri="{BB962C8B-B14F-4D97-AF65-F5344CB8AC3E}">
        <p14:creationId xmlns:p14="http://schemas.microsoft.com/office/powerpoint/2010/main" val="36346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Personnel Development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4089" y="1238250"/>
            <a:ext cx="77438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10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2954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1" y="10668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362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59326" y="1752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64126" y="2286000"/>
            <a:ext cx="4232275" cy="685800"/>
            <a:chOff x="1916" y="1489"/>
            <a:chExt cx="2666" cy="432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26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16526" y="2895600"/>
            <a:ext cx="4232275" cy="685800"/>
            <a:chOff x="1916" y="1489"/>
            <a:chExt cx="2666" cy="43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29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57801" y="3505200"/>
            <a:ext cx="4232275" cy="685800"/>
            <a:chOff x="1916" y="1489"/>
            <a:chExt cx="2666" cy="432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32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140326" y="4495800"/>
            <a:ext cx="4232275" cy="685800"/>
            <a:chOff x="1916" y="1489"/>
            <a:chExt cx="2666" cy="432"/>
          </a:xfrm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3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911726" y="5105400"/>
            <a:ext cx="4232275" cy="685800"/>
            <a:chOff x="1916" y="1489"/>
            <a:chExt cx="2666" cy="432"/>
          </a:xfrm>
        </p:grpSpPr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3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73764" y="3962400"/>
            <a:ext cx="4049713" cy="685800"/>
            <a:chOff x="2031" y="1489"/>
            <a:chExt cx="2551" cy="43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41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2031" y="1604"/>
              <a:ext cx="173" cy="17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495801" y="5638800"/>
            <a:ext cx="4232275" cy="685800"/>
            <a:chOff x="1916" y="1489"/>
            <a:chExt cx="2666" cy="432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44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038601" y="6172200"/>
            <a:ext cx="4232275" cy="685800"/>
            <a:chOff x="1916" y="1489"/>
            <a:chExt cx="2666" cy="432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47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24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43600"/>
            <a:ext cx="1905000" cy="685800"/>
          </a:xfrm>
          <a:prstGeom prst="rect">
            <a:avLst/>
          </a:prstGeom>
          <a:solidFill>
            <a:srgbClr val="FF0066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Training and Event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Component to support: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planning, execution, and managing training and courses and business event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Training and Event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3320" y="1143000"/>
            <a:ext cx="811128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133600" y="1219200"/>
            <a:ext cx="3581400" cy="1295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b="1" u="sng" dirty="0">
                <a:solidFill>
                  <a:schemeClr val="tx1"/>
                </a:solidFill>
              </a:rPr>
              <a:t>Preparation of business events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Business events environment</a:t>
            </a:r>
          </a:p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Create business Events groups</a:t>
            </a:r>
          </a:p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Create business Events types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219200"/>
            <a:ext cx="3581400" cy="1295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2. </a:t>
            </a:r>
            <a:r>
              <a:rPr lang="en-US" b="1" u="sng" dirty="0">
                <a:solidFill>
                  <a:schemeClr val="tx1"/>
                </a:solidFill>
              </a:rPr>
              <a:t>Business events catalogs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342900" indent="-342900"/>
            <a:r>
              <a:rPr lang="en-US" sz="1600" b="1" dirty="0">
                <a:solidFill>
                  <a:schemeClr val="tx1"/>
                </a:solidFill>
              </a:rPr>
              <a:t>Creates business event dates with &amp; without resources</a:t>
            </a:r>
          </a:p>
          <a:p>
            <a:pPr marL="342900" indent="-342900"/>
            <a:r>
              <a:rPr lang="en-US" sz="1600" b="1" dirty="0">
                <a:solidFill>
                  <a:schemeClr val="tx1"/>
                </a:solidFill>
              </a:rPr>
              <a:t>Plan business events dates based on requirement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4267200"/>
            <a:ext cx="3581400" cy="1981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3. </a:t>
            </a:r>
            <a:r>
              <a:rPr lang="en-US" b="1" u="sng" dirty="0">
                <a:solidFill>
                  <a:schemeClr val="tx1"/>
                </a:solidFill>
              </a:rPr>
              <a:t>Day-to-day activities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Book</a:t>
            </a:r>
          </a:p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Pre-book</a:t>
            </a:r>
          </a:p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Replace             business events (BE)</a:t>
            </a:r>
          </a:p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Rebook</a:t>
            </a:r>
          </a:p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13" name="Line Callout 1 (Border and Accent Bar) 12"/>
          <p:cNvSpPr/>
          <p:nvPr/>
        </p:nvSpPr>
        <p:spPr>
          <a:xfrm>
            <a:off x="3733800" y="5791200"/>
            <a:ext cx="2362200" cy="914400"/>
          </a:xfrm>
          <a:prstGeom prst="accentBorderCallout1">
            <a:avLst>
              <a:gd name="adj1" fmla="val 72698"/>
              <a:gd name="adj2" fmla="val -9143"/>
              <a:gd name="adj3" fmla="val 12535"/>
              <a:gd name="adj4" fmla="val -317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Automatic Notification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800" y="4267200"/>
            <a:ext cx="3581400" cy="2057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/>
            <a:r>
              <a:rPr lang="en-US" b="1" dirty="0">
                <a:solidFill>
                  <a:schemeClr val="tx1"/>
                </a:solidFill>
              </a:rPr>
              <a:t>4. </a:t>
            </a:r>
            <a:r>
              <a:rPr lang="en-US" b="1" u="sng" dirty="0">
                <a:solidFill>
                  <a:schemeClr val="tx1"/>
                </a:solidFill>
              </a:rPr>
              <a:t>Recurring Task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pPr marL="342900" indent="-342900"/>
            <a:r>
              <a:rPr lang="en-US" sz="1600" b="1" dirty="0">
                <a:solidFill>
                  <a:schemeClr val="tx1"/>
                </a:solidFill>
              </a:rPr>
              <a:t>Firmly book/cancel</a:t>
            </a:r>
          </a:p>
          <a:p>
            <a:pPr marL="342900" indent="-342900"/>
            <a:r>
              <a:rPr lang="en-US" sz="1600" b="1" dirty="0">
                <a:solidFill>
                  <a:schemeClr val="tx1"/>
                </a:solidFill>
              </a:rPr>
              <a:t>Lock/unlock		BE</a:t>
            </a:r>
          </a:p>
          <a:p>
            <a:pPr marL="342900" indent="-342900"/>
            <a:r>
              <a:rPr lang="en-US" sz="1600" b="1" dirty="0">
                <a:solidFill>
                  <a:schemeClr val="tx1"/>
                </a:solidFill>
              </a:rPr>
              <a:t>Follow up</a:t>
            </a:r>
          </a:p>
          <a:p>
            <a:pPr marL="342900" indent="-342900"/>
            <a:endParaRPr lang="en-US" sz="1600" b="1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1600" b="1" dirty="0">
                <a:solidFill>
                  <a:schemeClr val="tx1"/>
                </a:solidFill>
              </a:rPr>
              <a:t>Carry out appraisal</a:t>
            </a:r>
          </a:p>
          <a:p>
            <a:pPr marL="342900" indent="-342900"/>
            <a:r>
              <a:rPr lang="en-US" sz="1600" b="1" dirty="0">
                <a:solidFill>
                  <a:schemeClr val="tx1"/>
                </a:solidFill>
              </a:rPr>
              <a:t>Repost cost, allocate activities and issue invoice</a:t>
            </a:r>
          </a:p>
          <a:p>
            <a:pPr marL="342900" indent="-342900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Line Callout 1 (Border and Accent Bar) 14"/>
          <p:cNvSpPr/>
          <p:nvPr/>
        </p:nvSpPr>
        <p:spPr>
          <a:xfrm>
            <a:off x="8153400" y="3581400"/>
            <a:ext cx="2362200" cy="381000"/>
          </a:xfrm>
          <a:prstGeom prst="accentBorderCallout1">
            <a:avLst>
              <a:gd name="adj1" fmla="val 72698"/>
              <a:gd name="adj2" fmla="val -9143"/>
              <a:gd name="adj3" fmla="val 190868"/>
              <a:gd name="adj4" fmla="val -247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After course </a:t>
            </a:r>
            <a:r>
              <a:rPr lang="en-US" b="1" dirty="0" err="1">
                <a:solidFill>
                  <a:schemeClr val="tx1"/>
                </a:solidFill>
              </a:rPr>
              <a:t>happend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3276600" y="4876800"/>
            <a:ext cx="381000" cy="1066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8382000" y="4648200"/>
            <a:ext cx="381000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Training and Event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SAP Component integration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Personnel Development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676400" y="2895600"/>
            <a:ext cx="2133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Need to develop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20574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Training&amp; Events Management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029200" y="2895600"/>
            <a:ext cx="2133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Planning&amp;Execute</a:t>
            </a:r>
            <a:r>
              <a:rPr lang="en-US" b="1" dirty="0">
                <a:solidFill>
                  <a:schemeClr val="tx1"/>
                </a:solidFill>
              </a:rPr>
              <a:t> course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9600" y="20574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SAP Leaning Solution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229600" y="2895600"/>
            <a:ext cx="2133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Web-based training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38600" y="2514600"/>
            <a:ext cx="838200" cy="685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315200" y="2514600"/>
            <a:ext cx="838200" cy="685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5400" y="45720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Time Management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5105400" y="5410200"/>
            <a:ext cx="2133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Attendance List created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715000" y="3733800"/>
            <a:ext cx="838200" cy="685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53401" y="5105400"/>
            <a:ext cx="255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 Discussion </a:t>
            </a:r>
            <a:endParaRPr lang="en-US" sz="2800" dirty="0"/>
          </a:p>
        </p:txBody>
      </p:sp>
      <p:sp>
        <p:nvSpPr>
          <p:cNvPr id="18" name="Down Arrow 17"/>
          <p:cNvSpPr/>
          <p:nvPr/>
        </p:nvSpPr>
        <p:spPr>
          <a:xfrm rot="16523873">
            <a:off x="7418722" y="4980321"/>
            <a:ext cx="6096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Training and Event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24383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SAP Component integration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057400"/>
            <a:ext cx="2133600" cy="838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Personnel Development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676400" y="28956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Need to develop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2057400"/>
            <a:ext cx="2133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Training&amp; Events Management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029200" y="2895600"/>
            <a:ext cx="2133600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Planning&amp;Execute</a:t>
            </a:r>
            <a:r>
              <a:rPr lang="en-US" b="1" dirty="0">
                <a:solidFill>
                  <a:schemeClr val="tx1"/>
                </a:solidFill>
              </a:rPr>
              <a:t> course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9600" y="2057400"/>
            <a:ext cx="2133600" cy="838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SAP Leaning Solution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8229600" y="28956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Web-based training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38600" y="2514600"/>
            <a:ext cx="838200" cy="685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315200" y="2514600"/>
            <a:ext cx="838200" cy="6858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1981200" y="3962402"/>
            <a:ext cx="8229600" cy="24383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Training &amp; Events Management has </a:t>
            </a:r>
          </a:p>
          <a:p>
            <a:pPr algn="ctr"/>
            <a:r>
              <a:rPr lang="en-US" sz="4000" b="1" dirty="0"/>
              <a:t>dynamics menus.</a:t>
            </a:r>
          </a:p>
          <a:p>
            <a:pPr algn="ctr"/>
            <a:r>
              <a:rPr lang="en-US" sz="3000" dirty="0"/>
              <a:t>Which enables to access individual functions of the application directly via object in business catalog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44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2954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1" y="10668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362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59326" y="1752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64126" y="2286000"/>
            <a:ext cx="4232275" cy="685800"/>
            <a:chOff x="1916" y="1489"/>
            <a:chExt cx="2666" cy="432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26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16526" y="2895600"/>
            <a:ext cx="4232275" cy="685800"/>
            <a:chOff x="1916" y="1489"/>
            <a:chExt cx="2666" cy="43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29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57801" y="3505200"/>
            <a:ext cx="4232275" cy="685800"/>
            <a:chOff x="1916" y="1489"/>
            <a:chExt cx="2666" cy="432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32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140326" y="4495800"/>
            <a:ext cx="4232275" cy="685800"/>
            <a:chOff x="1916" y="1489"/>
            <a:chExt cx="2666" cy="432"/>
          </a:xfrm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3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911726" y="5105400"/>
            <a:ext cx="4232275" cy="685800"/>
            <a:chOff x="1916" y="1489"/>
            <a:chExt cx="2666" cy="432"/>
          </a:xfrm>
        </p:grpSpPr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3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73764" y="3962400"/>
            <a:ext cx="4049713" cy="685800"/>
            <a:chOff x="2031" y="1489"/>
            <a:chExt cx="2551" cy="43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41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2031" y="1604"/>
              <a:ext cx="173" cy="17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495801" y="5638800"/>
            <a:ext cx="4232275" cy="685800"/>
            <a:chOff x="1916" y="1489"/>
            <a:chExt cx="2666" cy="432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44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038601" y="6172200"/>
            <a:ext cx="4232275" cy="685800"/>
            <a:chOff x="1916" y="1489"/>
            <a:chExt cx="2666" cy="432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47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558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38400" y="5105400"/>
            <a:ext cx="1905000" cy="685800"/>
          </a:xfrm>
          <a:prstGeom prst="rect">
            <a:avLst/>
          </a:prstGeom>
          <a:solidFill>
            <a:srgbClr val="FF0066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Time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219200"/>
            <a:ext cx="5410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1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Unit 6: Human Capital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Unit Objectives (Cont)</a:t>
            </a:r>
          </a:p>
          <a:p>
            <a:pPr>
              <a:buFont typeface="Arial" charset="0"/>
              <a:buChar char="•"/>
            </a:pPr>
            <a:r>
              <a:rPr lang="en-US" dirty="0"/>
              <a:t>Describe the Manager’s Desktop and the functions that drive a successful recruitment plan</a:t>
            </a:r>
          </a:p>
          <a:p>
            <a:pPr>
              <a:buFont typeface="Arial" charset="0"/>
              <a:buChar char="•"/>
            </a:pPr>
            <a:r>
              <a:rPr lang="en-US" dirty="0"/>
              <a:t>Enter a new employee and establish key Master Data records for that employee</a:t>
            </a:r>
          </a:p>
          <a:p>
            <a:pPr>
              <a:buFont typeface="Arial" charset="0"/>
              <a:buChar char="•"/>
            </a:pPr>
            <a:r>
              <a:rPr lang="en-US" dirty="0"/>
              <a:t>Describe how personnel time is managed and evaluated in the Human Resource </a:t>
            </a:r>
            <a:r>
              <a:rPr lang="en-US" dirty="0" err="1"/>
              <a:t>Modul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Define how payroll is managed within an organization using the HR Component</a:t>
            </a:r>
          </a:p>
        </p:txBody>
      </p:sp>
    </p:spTree>
    <p:extLst>
      <p:ext uri="{BB962C8B-B14F-4D97-AF65-F5344CB8AC3E}">
        <p14:creationId xmlns:p14="http://schemas.microsoft.com/office/powerpoint/2010/main" val="19830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Time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How to </a:t>
            </a:r>
            <a:r>
              <a:rPr lang="en-US" sz="4000" b="1" dirty="0"/>
              <a:t>record</a:t>
            </a:r>
            <a:r>
              <a:rPr lang="en-US" sz="4000" dirty="0"/>
              <a:t> </a:t>
            </a:r>
            <a:r>
              <a:rPr lang="en-US" dirty="0" smtClean="0"/>
              <a:t>attendance/vacation/off site work/ substitution?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362200"/>
            <a:ext cx="7162800" cy="434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438400" y="31242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3</a:t>
            </a:r>
            <a:endParaRPr lang="en-US" sz="4000" b="1" dirty="0"/>
          </a:p>
        </p:txBody>
      </p:sp>
      <p:sp>
        <p:nvSpPr>
          <p:cNvPr id="9" name="Oval 8"/>
          <p:cNvSpPr/>
          <p:nvPr/>
        </p:nvSpPr>
        <p:spPr>
          <a:xfrm>
            <a:off x="4038600" y="27432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4</a:t>
            </a:r>
            <a:endParaRPr lang="en-US" sz="4000" b="1" dirty="0"/>
          </a:p>
        </p:txBody>
      </p:sp>
      <p:sp>
        <p:nvSpPr>
          <p:cNvPr id="10" name="Oval 9"/>
          <p:cNvSpPr/>
          <p:nvPr/>
        </p:nvSpPr>
        <p:spPr>
          <a:xfrm>
            <a:off x="4038600" y="5257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2</a:t>
            </a:r>
            <a:endParaRPr lang="en-US" sz="4000" b="1" dirty="0"/>
          </a:p>
        </p:txBody>
      </p:sp>
      <p:sp>
        <p:nvSpPr>
          <p:cNvPr id="11" name="Oval 10"/>
          <p:cNvSpPr/>
          <p:nvPr/>
        </p:nvSpPr>
        <p:spPr>
          <a:xfrm>
            <a:off x="2819400" y="4495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829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Time Management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Planned working time </a:t>
            </a:r>
            <a:r>
              <a:rPr lang="en-US" dirty="0" err="1" smtClean="0"/>
              <a:t>infotypes</a:t>
            </a:r>
            <a:r>
              <a:rPr lang="en-US" dirty="0" smtClean="0"/>
              <a:t> is stored as master data.</a:t>
            </a:r>
          </a:p>
        </p:txBody>
      </p:sp>
    </p:spTree>
    <p:extLst>
      <p:ext uri="{BB962C8B-B14F-4D97-AF65-F5344CB8AC3E}">
        <p14:creationId xmlns:p14="http://schemas.microsoft.com/office/powerpoint/2010/main" val="36422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2954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1" y="10668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362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59326" y="1752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64126" y="2286000"/>
            <a:ext cx="4232275" cy="685800"/>
            <a:chOff x="1916" y="1489"/>
            <a:chExt cx="2666" cy="432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26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16526" y="2895600"/>
            <a:ext cx="4232275" cy="685800"/>
            <a:chOff x="1916" y="1489"/>
            <a:chExt cx="2666" cy="43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29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57801" y="3505200"/>
            <a:ext cx="4232275" cy="685800"/>
            <a:chOff x="1916" y="1489"/>
            <a:chExt cx="2666" cy="432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32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140326" y="4495800"/>
            <a:ext cx="4232275" cy="685800"/>
            <a:chOff x="1916" y="1489"/>
            <a:chExt cx="2666" cy="432"/>
          </a:xfrm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3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911726" y="5105400"/>
            <a:ext cx="4232275" cy="685800"/>
            <a:chOff x="1916" y="1489"/>
            <a:chExt cx="2666" cy="432"/>
          </a:xfrm>
        </p:grpSpPr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3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73764" y="3962400"/>
            <a:ext cx="4049713" cy="685800"/>
            <a:chOff x="2031" y="1489"/>
            <a:chExt cx="2551" cy="43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  <a:endParaRPr lang="en-US" sz="2000" dirty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41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2031" y="1604"/>
              <a:ext cx="173" cy="17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495801" y="5638800"/>
            <a:ext cx="4232275" cy="685800"/>
            <a:chOff x="1916" y="1489"/>
            <a:chExt cx="2666" cy="432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44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038601" y="6172200"/>
            <a:ext cx="4232275" cy="685800"/>
            <a:chOff x="1916" y="1489"/>
            <a:chExt cx="2666" cy="432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47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862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3657600"/>
            <a:ext cx="1905000" cy="685800"/>
          </a:xfrm>
          <a:prstGeom prst="rect">
            <a:avLst/>
          </a:prstGeom>
          <a:solidFill>
            <a:srgbClr val="FF0066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Appraisal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carry out standardized appraisals with highest level of objectivity.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are appraised?</a:t>
            </a:r>
          </a:p>
          <a:p>
            <a:pPr>
              <a:buNone/>
            </a:pPr>
            <a:r>
              <a:rPr lang="en-US" dirty="0" smtClean="0"/>
              <a:t>	employee</a:t>
            </a:r>
          </a:p>
          <a:p>
            <a:pPr>
              <a:buNone/>
            </a:pPr>
            <a:r>
              <a:rPr lang="en-US" dirty="0" smtClean="0"/>
              <a:t>	business event</a:t>
            </a:r>
          </a:p>
          <a:p>
            <a:pPr>
              <a:buNone/>
            </a:pPr>
            <a:r>
              <a:rPr lang="en-US" dirty="0" smtClean="0"/>
              <a:t>	employee survey</a:t>
            </a:r>
          </a:p>
          <a:p>
            <a:pPr>
              <a:buNone/>
            </a:pPr>
            <a:r>
              <a:rPr lang="en-US" dirty="0" smtClean="0"/>
              <a:t>	customer survey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8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Appraisal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371601"/>
            <a:ext cx="77438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5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SAP Component integrate to Appraisal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981200" y="12192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01" y="4953000"/>
            <a:ext cx="2834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Transfer requirement profile</a:t>
            </a:r>
          </a:p>
          <a:p>
            <a:pPr algn="ctr"/>
            <a:r>
              <a:rPr lang="en-US" dirty="0"/>
              <a:t>From position/qualification</a:t>
            </a:r>
          </a:p>
          <a:p>
            <a:pPr algn="ctr"/>
            <a:r>
              <a:rPr lang="en-US" dirty="0"/>
              <a:t>catalog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71738" y="2362201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Display </a:t>
            </a:r>
          </a:p>
          <a:p>
            <a:pPr algn="ctr"/>
            <a:r>
              <a:rPr lang="en-US" dirty="0"/>
              <a:t>department goals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72400" y="2514601"/>
            <a:ext cx="2639762" cy="646331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Adopt default </a:t>
            </a:r>
          </a:p>
          <a:p>
            <a:pPr algn="ctr"/>
            <a:r>
              <a:rPr lang="en-US" dirty="0"/>
              <a:t>compensation adjustment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01" y="4648201"/>
            <a:ext cx="26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Compile special analysis of</a:t>
            </a:r>
          </a:p>
          <a:p>
            <a:pPr algn="ctr"/>
            <a:r>
              <a:rPr lang="en-US" dirty="0"/>
              <a:t>the appraisal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2954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1" y="10668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362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59326" y="1752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64126" y="2286000"/>
            <a:ext cx="4232275" cy="685800"/>
            <a:chOff x="1916" y="1489"/>
            <a:chExt cx="2666" cy="432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26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16526" y="2895600"/>
            <a:ext cx="4232275" cy="685800"/>
            <a:chOff x="1916" y="1489"/>
            <a:chExt cx="2666" cy="43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29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57801" y="3505200"/>
            <a:ext cx="4232275" cy="685800"/>
            <a:chOff x="1916" y="1489"/>
            <a:chExt cx="2666" cy="432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32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140326" y="4495800"/>
            <a:ext cx="4232275" cy="685800"/>
            <a:chOff x="1916" y="1489"/>
            <a:chExt cx="2666" cy="432"/>
          </a:xfrm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3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911726" y="5105400"/>
            <a:ext cx="4232275" cy="685800"/>
            <a:chOff x="1916" y="1489"/>
            <a:chExt cx="2666" cy="432"/>
          </a:xfrm>
        </p:grpSpPr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3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73764" y="3962400"/>
            <a:ext cx="4049713" cy="685800"/>
            <a:chOff x="2031" y="1489"/>
            <a:chExt cx="2551" cy="43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41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2031" y="1604"/>
              <a:ext cx="173" cy="17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495801" y="5638800"/>
            <a:ext cx="4232275" cy="685800"/>
            <a:chOff x="1916" y="1489"/>
            <a:chExt cx="2666" cy="432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44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038601" y="6172200"/>
            <a:ext cx="4232275" cy="685800"/>
            <a:chOff x="1916" y="1489"/>
            <a:chExt cx="2666" cy="432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47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942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Payroll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Calculating each employee’s remuneration for the work whose had performed.</a:t>
            </a:r>
          </a:p>
        </p:txBody>
      </p:sp>
    </p:spTree>
    <p:extLst>
      <p:ext uri="{BB962C8B-B14F-4D97-AF65-F5344CB8AC3E}">
        <p14:creationId xmlns:p14="http://schemas.microsoft.com/office/powerpoint/2010/main" val="154895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2209800"/>
            <a:ext cx="1905000" cy="685800"/>
          </a:xfrm>
          <a:prstGeom prst="rect">
            <a:avLst/>
          </a:prstGeom>
          <a:solidFill>
            <a:srgbClr val="FF0066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2954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1" y="10668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362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59326" y="1752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64126" y="2286000"/>
            <a:ext cx="4232275" cy="685800"/>
            <a:chOff x="1916" y="1489"/>
            <a:chExt cx="2666" cy="432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26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16526" y="2895600"/>
            <a:ext cx="4232275" cy="685800"/>
            <a:chOff x="1916" y="1489"/>
            <a:chExt cx="2666" cy="43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29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57801" y="3505200"/>
            <a:ext cx="4232275" cy="685800"/>
            <a:chOff x="1916" y="1489"/>
            <a:chExt cx="2666" cy="432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32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140326" y="4495800"/>
            <a:ext cx="4232275" cy="685800"/>
            <a:chOff x="1916" y="1489"/>
            <a:chExt cx="2666" cy="432"/>
          </a:xfrm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3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911726" y="5105400"/>
            <a:ext cx="4232275" cy="685800"/>
            <a:chOff x="1916" y="1489"/>
            <a:chExt cx="2666" cy="432"/>
          </a:xfrm>
        </p:grpSpPr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3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73764" y="3962400"/>
            <a:ext cx="4049713" cy="685800"/>
            <a:chOff x="2031" y="1489"/>
            <a:chExt cx="2551" cy="43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41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2031" y="1604"/>
              <a:ext cx="173" cy="17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495801" y="5638800"/>
            <a:ext cx="4232275" cy="685800"/>
            <a:chOff x="1916" y="1489"/>
            <a:chExt cx="2666" cy="432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44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038601" y="6172200"/>
            <a:ext cx="4232275" cy="685800"/>
            <a:chOff x="1916" y="1489"/>
            <a:chExt cx="2666" cy="432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47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481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Payroll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Steps to calculate employee’s remuneration:</a:t>
            </a:r>
          </a:p>
          <a:p>
            <a:pPr>
              <a:buNone/>
            </a:pPr>
            <a:r>
              <a:rPr lang="en-US" dirty="0" smtClean="0"/>
              <a:t>1. Grouping the remuneration element (Gross Payroll</a:t>
            </a:r>
          </a:p>
          <a:p>
            <a:pPr>
              <a:buNone/>
            </a:pPr>
            <a:r>
              <a:rPr lang="en-US" dirty="0" smtClean="0"/>
              <a:t>2. Legal and voluntary deduction (country specific net payroll)</a:t>
            </a:r>
          </a:p>
        </p:txBody>
      </p:sp>
    </p:spTree>
    <p:extLst>
      <p:ext uri="{BB962C8B-B14F-4D97-AF65-F5344CB8AC3E}">
        <p14:creationId xmlns:p14="http://schemas.microsoft.com/office/powerpoint/2010/main" val="13772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gray">
          <a:xfrm>
            <a:off x="1600201" y="101601"/>
            <a:ext cx="8532813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171450">
              <a:spcBef>
                <a:spcPct val="0"/>
              </a:spcBef>
            </a:pPr>
            <a:endParaRPr lang="en-GB" sz="2400">
              <a:solidFill>
                <a:schemeClr val="bg1"/>
              </a:solidFill>
              <a:latin typeface="Arial Unicode MS" pitchFamily="34" charset="-128"/>
            </a:endParaRPr>
          </a:p>
        </p:txBody>
      </p:sp>
      <p:sp>
        <p:nvSpPr>
          <p:cNvPr id="5124" name="Arc 4"/>
          <p:cNvSpPr>
            <a:spLocks/>
          </p:cNvSpPr>
          <p:nvPr/>
        </p:nvSpPr>
        <p:spPr bwMode="gray">
          <a:xfrm>
            <a:off x="2697164" y="1295400"/>
            <a:ext cx="2251075" cy="4953000"/>
          </a:xfrm>
          <a:custGeom>
            <a:avLst/>
            <a:gdLst>
              <a:gd name="T0" fmla="*/ 172478 w 21600"/>
              <a:gd name="T1" fmla="*/ 0 h 42964"/>
              <a:gd name="T2" fmla="*/ 283677 w 21600"/>
              <a:gd name="T3" fmla="*/ 4478338 h 42964"/>
              <a:gd name="T4" fmla="*/ 0 w 21600"/>
              <a:gd name="T5" fmla="*/ 2244798 h 42964"/>
              <a:gd name="T6" fmla="*/ 0 60000 65536"/>
              <a:gd name="T7" fmla="*/ 0 60000 65536"/>
              <a:gd name="T8" fmla="*/ 0 60000 65536"/>
              <a:gd name="T9" fmla="*/ 0 w 21600"/>
              <a:gd name="T10" fmla="*/ 0 h 42964"/>
              <a:gd name="T11" fmla="*/ 21600 w 21600"/>
              <a:gd name="T12" fmla="*/ 42964 h 429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964" fill="none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</a:path>
              <a:path w="21600" h="42964" stroke="0" extrusionOk="0">
                <a:moveTo>
                  <a:pt x="1655" y="-1"/>
                </a:moveTo>
                <a:cubicBezTo>
                  <a:pt x="12909" y="864"/>
                  <a:pt x="21600" y="10248"/>
                  <a:pt x="21600" y="21536"/>
                </a:cubicBezTo>
                <a:cubicBezTo>
                  <a:pt x="21600" y="32412"/>
                  <a:pt x="13512" y="41593"/>
                  <a:pt x="2721" y="42963"/>
                </a:cubicBezTo>
                <a:lnTo>
                  <a:pt x="0" y="2153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Agenda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24201" y="1066800"/>
            <a:ext cx="4206875" cy="685800"/>
            <a:chOff x="1999" y="1893"/>
            <a:chExt cx="2650" cy="432"/>
          </a:xfrm>
        </p:grpSpPr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2307" y="1893"/>
              <a:ext cx="2342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Lesson: Human Capital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2400" dirty="0">
                  <a:solidFill>
                    <a:schemeClr val="hlink"/>
                  </a:solidFill>
                  <a:latin typeface="Arial Black" pitchFamily="34" charset="0"/>
                </a:rPr>
                <a:t>Management</a:t>
              </a:r>
            </a:p>
          </p:txBody>
        </p:sp>
        <p:sp>
          <p:nvSpPr>
            <p:cNvPr id="1521677" name="Oval 13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99" y="1969"/>
              <a:ext cx="280" cy="280"/>
            </a:xfrm>
            <a:prstGeom prst="ellipse">
              <a:avLst/>
            </a:prstGeom>
            <a:gradFill rotWithShape="0">
              <a:gsLst>
                <a:gs pos="0">
                  <a:srgbClr val="1562AD">
                    <a:gamma/>
                    <a:tint val="0"/>
                    <a:invGamma/>
                  </a:srgbClr>
                </a:gs>
                <a:gs pos="100000">
                  <a:srgbClr val="1562A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pic>
        <p:nvPicPr>
          <p:cNvPr id="19" name="Picture 18" descr="D:\S2\Pictures\Meet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1" y="2362200"/>
            <a:ext cx="3265715" cy="2794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4C91-3EAA-44E3-98EA-EF2599E7CFA3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759326" y="1752600"/>
            <a:ext cx="4232275" cy="685800"/>
            <a:chOff x="1916" y="1489"/>
            <a:chExt cx="2666" cy="432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Overview</a:t>
              </a:r>
            </a:p>
          </p:txBody>
        </p:sp>
        <p:sp>
          <p:nvSpPr>
            <p:cNvPr id="1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64126" y="2286000"/>
            <a:ext cx="4232275" cy="685800"/>
            <a:chOff x="1916" y="1489"/>
            <a:chExt cx="2666" cy="432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Recruitment </a:t>
              </a:r>
            </a:p>
          </p:txBody>
        </p:sp>
        <p:sp>
          <p:nvSpPr>
            <p:cNvPr id="26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216526" y="2895600"/>
            <a:ext cx="4232275" cy="685800"/>
            <a:chOff x="1916" y="1489"/>
            <a:chExt cx="2666" cy="43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Management</a:t>
              </a:r>
            </a:p>
          </p:txBody>
        </p:sp>
        <p:sp>
          <p:nvSpPr>
            <p:cNvPr id="29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257801" y="3505200"/>
            <a:ext cx="4232275" cy="685800"/>
            <a:chOff x="1916" y="1489"/>
            <a:chExt cx="2666" cy="432"/>
          </a:xfrm>
        </p:grpSpPr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Personnel Development</a:t>
              </a:r>
            </a:p>
          </p:txBody>
        </p:sp>
        <p:sp>
          <p:nvSpPr>
            <p:cNvPr id="32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5140326" y="4495800"/>
            <a:ext cx="4232275" cy="685800"/>
            <a:chOff x="1916" y="1489"/>
            <a:chExt cx="2666" cy="432"/>
          </a:xfrm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Training and Event Management</a:t>
              </a:r>
            </a:p>
          </p:txBody>
        </p:sp>
        <p:sp>
          <p:nvSpPr>
            <p:cNvPr id="35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911726" y="5105400"/>
            <a:ext cx="4232275" cy="685800"/>
            <a:chOff x="1916" y="1489"/>
            <a:chExt cx="2666" cy="432"/>
          </a:xfrm>
        </p:grpSpPr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Time Management</a:t>
              </a:r>
            </a:p>
          </p:txBody>
        </p:sp>
        <p:sp>
          <p:nvSpPr>
            <p:cNvPr id="38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5973764" y="3962400"/>
            <a:ext cx="4049713" cy="685800"/>
            <a:chOff x="2031" y="1489"/>
            <a:chExt cx="2551" cy="432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Appraisal</a:t>
              </a:r>
              <a:endParaRPr lang="en-US" sz="20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endParaRPr>
            </a:p>
          </p:txBody>
        </p:sp>
        <p:sp>
          <p:nvSpPr>
            <p:cNvPr id="41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2031" y="1604"/>
              <a:ext cx="173" cy="173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4495801" y="5638800"/>
            <a:ext cx="4232275" cy="685800"/>
            <a:chOff x="1916" y="1489"/>
            <a:chExt cx="2666" cy="432"/>
          </a:xfrm>
        </p:grpSpPr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Arial Black" pitchFamily="34" charset="0"/>
                </a:rPr>
                <a:t>Payroll</a:t>
              </a:r>
            </a:p>
          </p:txBody>
        </p:sp>
        <p:sp>
          <p:nvSpPr>
            <p:cNvPr id="44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4038601" y="6172200"/>
            <a:ext cx="4232275" cy="685800"/>
            <a:chOff x="1916" y="1489"/>
            <a:chExt cx="2666" cy="432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2224" y="1489"/>
              <a:ext cx="2358" cy="4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n-US" sz="2000" dirty="0">
                  <a:solidFill>
                    <a:schemeClr val="accent3">
                      <a:lumMod val="75000"/>
                    </a:schemeClr>
                  </a:solidFill>
                  <a:latin typeface="Arial Black" pitchFamily="34" charset="0"/>
                </a:rPr>
                <a:t>Personnel Cost Planning</a:t>
              </a:r>
            </a:p>
          </p:txBody>
        </p:sp>
        <p:sp>
          <p:nvSpPr>
            <p:cNvPr id="47" name="Oval 11">
              <a:hlinkClick r:id="rId3" action="ppaction://hlinksldjump"/>
            </p:cNvPr>
            <p:cNvSpPr>
              <a:spLocks noChangeAspect="1" noChangeArrowheads="1"/>
            </p:cNvSpPr>
            <p:nvPr/>
          </p:nvSpPr>
          <p:spPr bwMode="gray">
            <a:xfrm>
              <a:off x="1916" y="1565"/>
              <a:ext cx="240" cy="240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n-AU" sz="240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752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0" y="1371600"/>
            <a:ext cx="1905000" cy="685800"/>
          </a:xfrm>
          <a:prstGeom prst="rect">
            <a:avLst/>
          </a:prstGeom>
          <a:solidFill>
            <a:srgbClr val="FF0066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Personnel Cost Planning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1219202"/>
            <a:ext cx="8229600" cy="502919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19201"/>
            <a:ext cx="7072312" cy="48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88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26" y="1586860"/>
            <a:ext cx="5286375" cy="527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667001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4400" dirty="0">
                <a:latin typeface="Edwardian Script ITC" pitchFamily="66" charset="0"/>
              </a:rPr>
              <a:t>End of This Session</a:t>
            </a:r>
            <a:endParaRPr lang="en-US" dirty="0">
              <a:latin typeface="Edwardian Script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mySAP</a:t>
            </a:r>
            <a:r>
              <a:rPr lang="en-US" dirty="0" smtClean="0"/>
              <a:t> HCM</a:t>
            </a:r>
          </a:p>
          <a:p>
            <a:r>
              <a:rPr lang="en-US" dirty="0" smtClean="0"/>
              <a:t>Maximize the value of employee</a:t>
            </a:r>
          </a:p>
          <a:p>
            <a:r>
              <a:rPr lang="en-US" sz="4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employee skill, activities, and incentives with </a:t>
            </a:r>
            <a:r>
              <a:rPr lang="en-US" b="1" dirty="0" smtClean="0">
                <a:solidFill>
                  <a:srgbClr val="C00000"/>
                </a:solidFill>
              </a:rPr>
              <a:t>business objectives and strategy.</a:t>
            </a:r>
          </a:p>
          <a:p>
            <a:r>
              <a:rPr lang="en-US" dirty="0" smtClean="0"/>
              <a:t>Provide tools to </a:t>
            </a:r>
            <a:r>
              <a:rPr lang="en-US" sz="3600" b="1" dirty="0">
                <a:solidFill>
                  <a:srgbClr val="00B050"/>
                </a:solidFill>
              </a:rPr>
              <a:t>manage, measure, and reward </a:t>
            </a:r>
            <a:r>
              <a:rPr lang="en-US" dirty="0" smtClean="0"/>
              <a:t>individual and team contribution.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HCM Lesson Overview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88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28800" y="1219200"/>
          <a:ext cx="8534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</a:t>
            </a:r>
            <a:r>
              <a:rPr lang="en-US" sz="2800" dirty="0">
                <a:solidFill>
                  <a:schemeClr val="hlink"/>
                </a:solidFill>
                <a:latin typeface="Arial Black" pitchFamily="34" charset="0"/>
              </a:rPr>
              <a:t>HCM Organizational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l" eaLnBrk="0" hangingPunct="0"/>
            <a:r>
              <a:rPr lang="en-US" sz="3100" dirty="0" err="1">
                <a:solidFill>
                  <a:schemeClr val="hlink"/>
                </a:solidFill>
                <a:latin typeface="Arial Black" pitchFamily="34" charset="0"/>
              </a:rPr>
              <a:t>mySAP</a:t>
            </a:r>
            <a:r>
              <a:rPr lang="en-US" sz="3100" dirty="0">
                <a:solidFill>
                  <a:schemeClr val="hlink"/>
                </a:solidFill>
                <a:latin typeface="Arial Black" pitchFamily="34" charset="0"/>
              </a:rPr>
              <a:t> ERP Elements </a:t>
            </a:r>
            <a:endParaRPr lang="en-US" sz="3600" dirty="0">
              <a:solidFill>
                <a:schemeClr val="hlink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295401"/>
            <a:ext cx="77438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239000" y="1104900"/>
            <a:ext cx="1905000" cy="685800"/>
          </a:xfrm>
          <a:prstGeom prst="rect">
            <a:avLst/>
          </a:prstGeom>
          <a:solidFill>
            <a:srgbClr val="FF0066">
              <a:alpha val="3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8826</TotalTime>
  <Words>1294</Words>
  <Application>Microsoft Office PowerPoint</Application>
  <PresentationFormat>Widescreen</PresentationFormat>
  <Paragraphs>401</Paragraphs>
  <Slides>54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 Unicode MS</vt:lpstr>
      <vt:lpstr>Arial</vt:lpstr>
      <vt:lpstr>Arial Black</vt:lpstr>
      <vt:lpstr>Calibri</vt:lpstr>
      <vt:lpstr>Calibri Light</vt:lpstr>
      <vt:lpstr>Courier New</vt:lpstr>
      <vt:lpstr>Edwardian Script ITC</vt:lpstr>
      <vt:lpstr>Haettenschweiler</vt:lpstr>
      <vt:lpstr>Wingdings</vt:lpstr>
      <vt:lpstr>Office Theme</vt:lpstr>
      <vt:lpstr>DAH2F3  Perencanaan Sumber Daya Perusahaan</vt:lpstr>
      <vt:lpstr>AGENDA</vt:lpstr>
      <vt:lpstr>Unit 6: Human Capital Management</vt:lpstr>
      <vt:lpstr>Unit 6: Human Capital Management</vt:lpstr>
      <vt:lpstr>Agenda</vt:lpstr>
      <vt:lpstr>HCM Lesson Overview </vt:lpstr>
      <vt:lpstr>mySAP ERP Elements </vt:lpstr>
      <vt:lpstr>mySAP HCM Organizational Elements </vt:lpstr>
      <vt:lpstr>mySAP ERP Elements </vt:lpstr>
      <vt:lpstr>Organizational Management</vt:lpstr>
      <vt:lpstr>mySAP ERP HCM</vt:lpstr>
      <vt:lpstr>mySAP ERP HCM - Component</vt:lpstr>
      <vt:lpstr>Agenda</vt:lpstr>
      <vt:lpstr>mySAP ERP Elements </vt:lpstr>
      <vt:lpstr>Recruitment Process</vt:lpstr>
      <vt:lpstr>Recruitment Process</vt:lpstr>
      <vt:lpstr>Recruitment Process</vt:lpstr>
      <vt:lpstr>Recruitment Process</vt:lpstr>
      <vt:lpstr>Recruitment Process</vt:lpstr>
      <vt:lpstr>Agenda</vt:lpstr>
      <vt:lpstr>mySAP ERP Elements </vt:lpstr>
      <vt:lpstr>Personnel Management</vt:lpstr>
      <vt:lpstr>Infotype</vt:lpstr>
      <vt:lpstr>Personnel Management</vt:lpstr>
      <vt:lpstr>Personnel Management</vt:lpstr>
      <vt:lpstr>Agenda</vt:lpstr>
      <vt:lpstr>mySAP ERP Elements </vt:lpstr>
      <vt:lpstr>Personnel Development</vt:lpstr>
      <vt:lpstr>Personnel Development</vt:lpstr>
      <vt:lpstr>Personnel Development</vt:lpstr>
      <vt:lpstr>Agenda</vt:lpstr>
      <vt:lpstr>mySAP ERP Elements </vt:lpstr>
      <vt:lpstr>Training and Event Management</vt:lpstr>
      <vt:lpstr>Training and Event Management</vt:lpstr>
      <vt:lpstr>Training and Event Management</vt:lpstr>
      <vt:lpstr>Training and Event Management</vt:lpstr>
      <vt:lpstr>Agenda</vt:lpstr>
      <vt:lpstr>mySAP ERP Elements </vt:lpstr>
      <vt:lpstr>Time Management</vt:lpstr>
      <vt:lpstr>Time Management</vt:lpstr>
      <vt:lpstr>Time Management</vt:lpstr>
      <vt:lpstr>Agenda</vt:lpstr>
      <vt:lpstr>mySAP ERP Elements </vt:lpstr>
      <vt:lpstr>Appraisal</vt:lpstr>
      <vt:lpstr>Appraisal</vt:lpstr>
      <vt:lpstr>SAP Component integrate to Appraisal</vt:lpstr>
      <vt:lpstr>Agenda</vt:lpstr>
      <vt:lpstr>Payroll</vt:lpstr>
      <vt:lpstr>mySAP ERP Elements </vt:lpstr>
      <vt:lpstr>Payroll</vt:lpstr>
      <vt:lpstr>Agenda</vt:lpstr>
      <vt:lpstr>mySAP ERP Elements </vt:lpstr>
      <vt:lpstr>Personnel Cost Planning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Rapat Prodi Semester Ganuil TA 2016/2017</dc:title>
  <dc:creator>eLLen</dc:creator>
  <cp:lastModifiedBy>eLLen</cp:lastModifiedBy>
  <cp:revision>97</cp:revision>
  <dcterms:created xsi:type="dcterms:W3CDTF">2016-11-09T05:42:06Z</dcterms:created>
  <dcterms:modified xsi:type="dcterms:W3CDTF">2017-01-30T14:00:49Z</dcterms:modified>
</cp:coreProperties>
</file>