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81888" autoAdjust="0"/>
  </p:normalViewPr>
  <p:slideViewPr>
    <p:cSldViewPr snapToGrid="0">
      <p:cViewPr varScale="1">
        <p:scale>
          <a:sx n="30" d="100"/>
          <a:sy n="30" d="100"/>
        </p:scale>
        <p:origin x="6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0852-ACA9-4D93-AD35-D89EAA711451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D6A3F-58E1-4FE6-8638-B496E09E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1566" y="1122363"/>
            <a:ext cx="786643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1566" y="3602038"/>
            <a:ext cx="78664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79563" y="5592173"/>
            <a:ext cx="12634393" cy="1528354"/>
          </a:xfrm>
          <a:prstGeom prst="rect">
            <a:avLst/>
          </a:prstGeom>
        </p:spPr>
      </p:pic>
      <p:pic>
        <p:nvPicPr>
          <p:cNvPr id="9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524181" y="1814393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0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>
                <a:latin typeface="Haettenschweiler" panose="020B070604090206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lum/>
          </a:blip>
          <a:srcRect l="19373" t="11363" r="19857" b="9150"/>
          <a:stretch/>
        </p:blipFill>
        <p:spPr bwMode="auto">
          <a:xfrm rot="20794821">
            <a:off x="9721044" y="1674746"/>
            <a:ext cx="3265511" cy="4271288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1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0" y="1709738"/>
            <a:ext cx="8818259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190" y="4589463"/>
            <a:ext cx="88182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21197" y="5405779"/>
            <a:ext cx="12634393" cy="1528354"/>
          </a:xfrm>
          <a:prstGeom prst="rect">
            <a:avLst/>
          </a:prstGeom>
        </p:spPr>
      </p:pic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463625" y="3528166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7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2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8357" y="1122363"/>
            <a:ext cx="9341707" cy="2387600"/>
          </a:xfrm>
        </p:spPr>
        <p:txBody>
          <a:bodyPr>
            <a:normAutofit fontScale="90000"/>
          </a:bodyPr>
          <a:lstStyle/>
          <a:p>
            <a:r>
              <a:rPr lang="fi-FI" sz="1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DAH2F3</a:t>
            </a:r>
            <a:r>
              <a:rPr lang="fi-FI" dirty="0"/>
              <a:t> 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4900" dirty="0" smtClean="0">
                <a:effectLst>
                  <a:reflection blurRad="6350" stA="55000" endA="50" endPos="85000" dist="29997" dir="5400000" sy="-100000" algn="bl" rotWithShape="0"/>
                </a:effectLst>
              </a:rPr>
              <a:t>Perencanaan </a:t>
            </a:r>
            <a:r>
              <a:rPr lang="fi-FI" sz="4900" dirty="0">
                <a:effectLst>
                  <a:reflection blurRad="6350" stA="55000" endA="50" endPos="85000" dist="29997" dir="5400000" sy="-100000" algn="bl" rotWithShape="0"/>
                </a:effectLst>
              </a:rPr>
              <a:t>Sumber Daya Perusahaan</a:t>
            </a:r>
            <a:endParaRPr lang="en-US" sz="4300" dirty="0">
              <a:effectLst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8357" y="4022168"/>
            <a:ext cx="9341707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900" b="1" dirty="0" err="1" smtClean="0"/>
              <a:t>Minggu</a:t>
            </a:r>
            <a:r>
              <a:rPr lang="en-US" sz="3900" b="1" smtClean="0"/>
              <a:t> </a:t>
            </a:r>
            <a:r>
              <a:rPr lang="en-US" sz="3900" b="1" smtClean="0"/>
              <a:t>ke-12: </a:t>
            </a:r>
            <a:r>
              <a:rPr lang="en-US" sz="3900" b="1" dirty="0" smtClean="0"/>
              <a:t>Assessment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P r o d </a:t>
            </a:r>
            <a:r>
              <a:rPr lang="en-US" dirty="0" err="1" smtClean="0"/>
              <a:t>i</a:t>
            </a:r>
            <a:r>
              <a:rPr lang="en-US" dirty="0" smtClean="0"/>
              <a:t>  D 3  K o m p u t e r </a:t>
            </a:r>
            <a:r>
              <a:rPr lang="en-US" dirty="0" err="1" smtClean="0"/>
              <a:t>i</a:t>
            </a:r>
            <a:r>
              <a:rPr lang="en-US" dirty="0" smtClean="0"/>
              <a:t> s a s </a:t>
            </a:r>
            <a:r>
              <a:rPr lang="en-US" dirty="0" err="1" smtClean="0"/>
              <a:t>i</a:t>
            </a:r>
            <a:r>
              <a:rPr lang="en-US" dirty="0" smtClean="0"/>
              <a:t>   A k u n t a n 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 I T , U n </a:t>
            </a:r>
            <a:r>
              <a:rPr lang="en-US" dirty="0" err="1" smtClean="0"/>
              <a:t>i</a:t>
            </a:r>
            <a:r>
              <a:rPr lang="en-US" dirty="0" smtClean="0"/>
              <a:t> v e r s </a:t>
            </a:r>
            <a:r>
              <a:rPr lang="en-US" dirty="0" err="1" smtClean="0"/>
              <a:t>i</a:t>
            </a:r>
            <a:r>
              <a:rPr lang="en-US" dirty="0" smtClean="0"/>
              <a:t> t a s   T e l k o m</a:t>
            </a:r>
          </a:p>
        </p:txBody>
      </p:sp>
    </p:spTree>
    <p:extLst>
      <p:ext uri="{BB962C8B-B14F-4D97-AF65-F5344CB8AC3E}">
        <p14:creationId xmlns:p14="http://schemas.microsoft.com/office/powerpoint/2010/main" val="40614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8826</TotalTime>
  <Words>34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Haettenschweiler</vt:lpstr>
      <vt:lpstr>Office Theme</vt:lpstr>
      <vt:lpstr>DAH2F3  Perencanaan Sumber Daya Perusahaan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Prodi Semester Ganuil TA 2016/2017</dc:title>
  <dc:creator>eLLen</dc:creator>
  <cp:lastModifiedBy>eLLen</cp:lastModifiedBy>
  <cp:revision>95</cp:revision>
  <dcterms:created xsi:type="dcterms:W3CDTF">2016-11-09T05:42:06Z</dcterms:created>
  <dcterms:modified xsi:type="dcterms:W3CDTF">2017-01-30T13:59:22Z</dcterms:modified>
</cp:coreProperties>
</file>