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1888" autoAdjust="0"/>
  </p:normalViewPr>
  <p:slideViewPr>
    <p:cSldViewPr snapToGrid="0">
      <p:cViewPr varScale="1">
        <p:scale>
          <a:sx n="30" d="100"/>
          <a:sy n="30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 err="1" smtClean="0"/>
              <a:t>Minggu</a:t>
            </a:r>
            <a:r>
              <a:rPr lang="en-US" sz="3900" b="1" dirty="0" smtClean="0"/>
              <a:t> </a:t>
            </a:r>
            <a:r>
              <a:rPr lang="en-US" sz="3900" b="1" dirty="0" smtClean="0"/>
              <a:t>ke-6: Assessment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8826</TotalTime>
  <Words>34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Haettenschweiler</vt:lpstr>
      <vt:lpstr>Office Theme</vt:lpstr>
      <vt:lpstr>DAH2F3  Perencanaan Sumber Daya Perusahaan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94</cp:revision>
  <dcterms:created xsi:type="dcterms:W3CDTF">2016-11-09T05:42:06Z</dcterms:created>
  <dcterms:modified xsi:type="dcterms:W3CDTF">2017-01-30T13:51:15Z</dcterms:modified>
</cp:coreProperties>
</file>