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6" r:id="rId4"/>
    <p:sldId id="264" r:id="rId5"/>
    <p:sldId id="267" r:id="rId6"/>
    <p:sldId id="268" r:id="rId7"/>
    <p:sldId id="260" r:id="rId8"/>
    <p:sldId id="259" r:id="rId9"/>
    <p:sldId id="263" r:id="rId10"/>
    <p:sldId id="276" r:id="rId11"/>
    <p:sldId id="265" r:id="rId12"/>
    <p:sldId id="262" r:id="rId13"/>
    <p:sldId id="277" r:id="rId14"/>
    <p:sldId id="269" r:id="rId15"/>
    <p:sldId id="274" r:id="rId16"/>
    <p:sldId id="270" r:id="rId17"/>
    <p:sldId id="271" r:id="rId18"/>
    <p:sldId id="272" r:id="rId19"/>
    <p:sldId id="275" r:id="rId20"/>
    <p:sldId id="278" r:id="rId21"/>
    <p:sldId id="279" r:id="rId22"/>
    <p:sldId id="25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0" autoAdjust="0"/>
    <p:restoredTop sz="88139" autoAdjust="0"/>
  </p:normalViewPr>
  <p:slideViewPr>
    <p:cSldViewPr>
      <p:cViewPr>
        <p:scale>
          <a:sx n="70" d="100"/>
          <a:sy n="70" d="100"/>
        </p:scale>
        <p:origin x="-122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D3842-074B-4DB1-A714-37A825C12E4B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687BC-39EE-473E-A6D2-D04988C9CC1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Pendapat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Sosiolog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David McClelland 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suatu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negara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bisa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menjadi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makmur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entrepreneur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sedikitnya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2%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dari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jumlah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penduduk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Singapura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sudah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7,2%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padahal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pada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2001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baru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2,1%.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Sedangkan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Indonesia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hanya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0,18%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dari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penduduk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atau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400.000-an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orang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Itulah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kenapa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Indonesia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dibolak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balik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tetap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saja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ketinggalan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dengan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negara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tetangga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687BC-39EE-473E-A6D2-D04988C9CC1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err="1" smtClean="0"/>
              <a:t>Bebas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waktu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kerja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kerja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Bebas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menentukan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segmen</a:t>
            </a:r>
            <a:r>
              <a:rPr lang="en-US" baseline="0" dirty="0" smtClean="0"/>
              <a:t>/</a:t>
            </a:r>
            <a:r>
              <a:rPr lang="en-US" baseline="0" dirty="0" err="1" smtClean="0"/>
              <a:t>peluang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usaha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sesuai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minat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bakat</a:t>
            </a:r>
            <a:r>
              <a:rPr lang="en-US" baseline="0" dirty="0" smtClean="0"/>
              <a:t> 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Bebas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menentukan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apakah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tetap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jalur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prinsipil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tidak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Bebas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menentukan</a:t>
            </a:r>
            <a:r>
              <a:rPr lang="en-US" baseline="0" dirty="0" smtClean="0"/>
              <a:t> target </a:t>
            </a:r>
            <a:r>
              <a:rPr lang="en-US" baseline="0" dirty="0" err="1" smtClean="0"/>
              <a:t>pendapatan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Bebas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menentukan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kebijakan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usaha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687BC-39EE-473E-A6D2-D04988C9CC1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Pendapat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Sosiolog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David McClelland 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suatu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negara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bisa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menjadi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makmur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entrepreneur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sedikitnya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2%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dari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jumlah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penduduk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Singapura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sudah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7,2%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padahal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pada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2001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baru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2,1%.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Sedangkan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Indonesia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hanya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0,18%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dari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penduduk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atau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400.000-an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orang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Itulah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kenapa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Indonesia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dibolak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balik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tetap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saja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ketinggalan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dengan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negara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tetangga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687BC-39EE-473E-A6D2-D04988C9CC1D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4070132" y="13648"/>
            <a:ext cx="962123" cy="501348"/>
            <a:chOff x="86524" y="550063"/>
            <a:chExt cx="962123" cy="501348"/>
          </a:xfrm>
        </p:grpSpPr>
        <p:pic>
          <p:nvPicPr>
            <p:cNvPr id="12" name="Picture 11" descr="YoungEntrepreneursBusinessWeek2009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93624" y="550063"/>
              <a:ext cx="890350" cy="425142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 userDrawn="1"/>
          </p:nvSpPr>
          <p:spPr>
            <a:xfrm>
              <a:off x="86524" y="820579"/>
              <a:ext cx="9621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Be Entrepreneur</a:t>
              </a:r>
              <a:endParaRPr lang="en-US" sz="900" dirty="0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400_F_12486988_i4QbpTScTo0LPOjMSuwvbFwuaZdYDiW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840" y="-76200"/>
            <a:ext cx="9205112" cy="2920207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81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 Entrepreneur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YoungEntrepreneursBusinessWeek2009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086" y="3437380"/>
            <a:ext cx="3709464" cy="18120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57600" y="5638800"/>
            <a:ext cx="2165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PT. </a:t>
            </a:r>
            <a:r>
              <a:rPr lang="en-US" sz="1400" dirty="0" err="1" smtClean="0"/>
              <a:t>Neuronworks</a:t>
            </a:r>
            <a:r>
              <a:rPr lang="en-US" sz="1400" dirty="0" smtClean="0"/>
              <a:t> Indonesia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657600" y="5361296"/>
            <a:ext cx="2205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 smtClean="0"/>
              <a:t>AGUNG WIDYANGGA R.</a:t>
            </a:r>
            <a:endParaRPr lang="en-US" sz="16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GIVE UP?</a:t>
            </a:r>
            <a:endParaRPr lang="en-US" dirty="0"/>
          </a:p>
        </p:txBody>
      </p:sp>
      <p:pic>
        <p:nvPicPr>
          <p:cNvPr id="4" name="Content Placeholder 3" descr="Top qualities every successful entrepreneur needs 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1" y="1625600"/>
            <a:ext cx="6019799" cy="4013199"/>
          </a:xfrm>
        </p:spPr>
      </p:pic>
      <p:sp>
        <p:nvSpPr>
          <p:cNvPr id="5" name="TextBox 4"/>
          <p:cNvSpPr txBox="1"/>
          <p:nvPr/>
        </p:nvSpPr>
        <p:spPr>
          <a:xfrm>
            <a:off x="2667000" y="5648980"/>
            <a:ext cx="3948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Don’t, face the challenges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COMPETITIVE?</a:t>
            </a:r>
            <a:endParaRPr lang="en-US" dirty="0"/>
          </a:p>
        </p:txBody>
      </p:sp>
      <p:pic>
        <p:nvPicPr>
          <p:cNvPr id="4" name="Content Placeholder 3" descr="Top qualities every successful entrepreneur needs 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0" y="1676400"/>
            <a:ext cx="5947172" cy="3964781"/>
          </a:xfrm>
        </p:spPr>
      </p:pic>
      <p:sp>
        <p:nvSpPr>
          <p:cNvPr id="5" name="TextBox 4"/>
          <p:cNvSpPr txBox="1"/>
          <p:nvPr/>
        </p:nvSpPr>
        <p:spPr>
          <a:xfrm>
            <a:off x="1981200" y="5638800"/>
            <a:ext cx="5263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Faster, More in everything, Be no 1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NEED?</a:t>
            </a:r>
            <a:endParaRPr lang="en-US" dirty="0"/>
          </a:p>
        </p:txBody>
      </p:sp>
      <p:pic>
        <p:nvPicPr>
          <p:cNvPr id="4" name="Content Placeholder 3" descr="ilustrasi-entrepreneu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1524000"/>
            <a:ext cx="5410200" cy="3945323"/>
          </a:xfrm>
        </p:spPr>
      </p:pic>
      <p:sp>
        <p:nvSpPr>
          <p:cNvPr id="5" name="TextBox 4"/>
          <p:cNvSpPr txBox="1"/>
          <p:nvPr/>
        </p:nvSpPr>
        <p:spPr>
          <a:xfrm>
            <a:off x="3499945" y="5486400"/>
            <a:ext cx="2138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Management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PATIENCE?</a:t>
            </a:r>
            <a:endParaRPr lang="en-US" dirty="0"/>
          </a:p>
        </p:txBody>
      </p:sp>
      <p:pic>
        <p:nvPicPr>
          <p:cNvPr id="4" name="Content Placeholder 3" descr="learn-vocabulary-do-not-guess-on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1630229"/>
            <a:ext cx="5562600" cy="4008571"/>
          </a:xfrm>
        </p:spPr>
      </p:pic>
      <p:sp>
        <p:nvSpPr>
          <p:cNvPr id="5" name="TextBox 4"/>
          <p:cNvSpPr txBox="1"/>
          <p:nvPr/>
        </p:nvSpPr>
        <p:spPr>
          <a:xfrm>
            <a:off x="3352800" y="5638800"/>
            <a:ext cx="2577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Yes, step by step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BE EXPERT</a:t>
            </a:r>
            <a:endParaRPr lang="en-US" dirty="0"/>
          </a:p>
        </p:txBody>
      </p:sp>
      <p:pic>
        <p:nvPicPr>
          <p:cNvPr id="8" name="Picture 7" descr="Learn_to_Skate_V_mediu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247" y="2133600"/>
            <a:ext cx="3121753" cy="3124200"/>
          </a:xfrm>
          <a:prstGeom prst="rect">
            <a:avLst/>
          </a:prstGeom>
        </p:spPr>
      </p:pic>
      <p:pic>
        <p:nvPicPr>
          <p:cNvPr id="7" name="Picture 6" descr="kids clinic t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2133600"/>
            <a:ext cx="3429000" cy="3124200"/>
          </a:xfrm>
          <a:prstGeom prst="rect">
            <a:avLst/>
          </a:prstGeom>
        </p:spPr>
      </p:pic>
      <p:pic>
        <p:nvPicPr>
          <p:cNvPr id="4" name="Content Placeholder 3" descr="father-and-son-learning-to-ride-bike.jpg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81000" y="2133599"/>
            <a:ext cx="2590800" cy="3124201"/>
          </a:xfrm>
        </p:spPr>
      </p:pic>
      <p:sp>
        <p:nvSpPr>
          <p:cNvPr id="9" name="TextBox 8"/>
          <p:cNvSpPr txBox="1"/>
          <p:nvPr/>
        </p:nvSpPr>
        <p:spPr>
          <a:xfrm>
            <a:off x="3001872" y="5257800"/>
            <a:ext cx="2865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Learn From Expert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WAY</a:t>
            </a:r>
            <a:endParaRPr lang="en-US" dirty="0"/>
          </a:p>
        </p:txBody>
      </p:sp>
      <p:pic>
        <p:nvPicPr>
          <p:cNvPr id="4" name="Content Placeholder 3" descr="110706v1-child-praying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9400" y="1524000"/>
            <a:ext cx="3594100" cy="4153447"/>
          </a:xfrm>
        </p:spPr>
      </p:pic>
      <p:sp>
        <p:nvSpPr>
          <p:cNvPr id="5" name="TextBox 4"/>
          <p:cNvSpPr txBox="1"/>
          <p:nvPr/>
        </p:nvSpPr>
        <p:spPr>
          <a:xfrm>
            <a:off x="4191000" y="5684236"/>
            <a:ext cx="1254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Praying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SURVIVE?</a:t>
            </a:r>
            <a:endParaRPr lang="en-US" dirty="0"/>
          </a:p>
        </p:txBody>
      </p:sp>
      <p:pic>
        <p:nvPicPr>
          <p:cNvPr id="4" name="Content Placeholder 3" descr="Learn-German-languag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500" y="1433204"/>
            <a:ext cx="5715000" cy="4102100"/>
          </a:xfrm>
        </p:spPr>
      </p:pic>
      <p:sp>
        <p:nvSpPr>
          <p:cNvPr id="5" name="TextBox 4"/>
          <p:cNvSpPr txBox="1"/>
          <p:nvPr/>
        </p:nvSpPr>
        <p:spPr>
          <a:xfrm>
            <a:off x="3546739" y="5537524"/>
            <a:ext cx="2244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Keep Learning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SURVIVE?</a:t>
            </a:r>
            <a:endParaRPr lang="en-US" dirty="0"/>
          </a:p>
        </p:txBody>
      </p:sp>
      <p:pic>
        <p:nvPicPr>
          <p:cNvPr id="4" name="Content Placeholder 3" descr="Learn-German-languag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500" y="1433204"/>
            <a:ext cx="5715000" cy="4102100"/>
          </a:xfrm>
        </p:spPr>
      </p:pic>
      <p:sp>
        <p:nvSpPr>
          <p:cNvPr id="5" name="TextBox 4"/>
          <p:cNvSpPr txBox="1"/>
          <p:nvPr/>
        </p:nvSpPr>
        <p:spPr>
          <a:xfrm>
            <a:off x="3053372" y="5496580"/>
            <a:ext cx="3042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Yes… Keep Learning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SURVIVE?</a:t>
            </a:r>
            <a:endParaRPr lang="en-US" dirty="0"/>
          </a:p>
        </p:txBody>
      </p:sp>
      <p:pic>
        <p:nvPicPr>
          <p:cNvPr id="4" name="Content Placeholder 3" descr="Learn-German-languag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500" y="1433204"/>
            <a:ext cx="5715000" cy="4102100"/>
          </a:xfrm>
        </p:spPr>
      </p:pic>
      <p:sp>
        <p:nvSpPr>
          <p:cNvPr id="5" name="TextBox 4"/>
          <p:cNvSpPr txBox="1"/>
          <p:nvPr/>
        </p:nvSpPr>
        <p:spPr>
          <a:xfrm>
            <a:off x="2514600" y="5523876"/>
            <a:ext cx="4408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Did I tell u to Keep Learning ?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SURVIVE?</a:t>
            </a:r>
            <a:endParaRPr lang="en-US" dirty="0"/>
          </a:p>
        </p:txBody>
      </p:sp>
      <p:pic>
        <p:nvPicPr>
          <p:cNvPr id="4" name="Content Placeholder 3" descr="Learn-German-languag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500" y="1433204"/>
            <a:ext cx="5715000" cy="4102100"/>
          </a:xfrm>
        </p:spPr>
      </p:pic>
      <p:sp>
        <p:nvSpPr>
          <p:cNvPr id="5" name="TextBox 4"/>
          <p:cNvSpPr txBox="1"/>
          <p:nvPr/>
        </p:nvSpPr>
        <p:spPr>
          <a:xfrm>
            <a:off x="2057400" y="5523876"/>
            <a:ext cx="50504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Always Keep Learning, Everything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RETHINKING THE FUTURE</a:t>
            </a:r>
            <a:endParaRPr lang="en-US" dirty="0"/>
          </a:p>
        </p:txBody>
      </p:sp>
      <p:pic>
        <p:nvPicPr>
          <p:cNvPr id="4" name="Picture 4" descr="cyberdoor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 t="16527"/>
          <a:stretch>
            <a:fillRect/>
          </a:stretch>
        </p:blipFill>
        <p:spPr bwMode="auto">
          <a:xfrm>
            <a:off x="457200" y="1595476"/>
            <a:ext cx="8229600" cy="3890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276600" y="5562600"/>
            <a:ext cx="22990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Entrepreneur?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RETHINKING THE FUTURE</a:t>
            </a:r>
            <a:endParaRPr lang="en-US" dirty="0"/>
          </a:p>
        </p:txBody>
      </p:sp>
      <p:pic>
        <p:nvPicPr>
          <p:cNvPr id="4" name="Picture 4" descr="cyberdoor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 t="16527"/>
          <a:stretch>
            <a:fillRect/>
          </a:stretch>
        </p:blipFill>
        <p:spPr bwMode="auto">
          <a:xfrm>
            <a:off x="457200" y="1595476"/>
            <a:ext cx="8229600" cy="3890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276600" y="5562600"/>
            <a:ext cx="22990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Entrepreneur?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4" name="Content Placeholder 3" descr="young_entrepreneu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600200"/>
            <a:ext cx="3090672" cy="3895344"/>
          </a:xfrm>
        </p:spPr>
      </p:pic>
      <p:sp>
        <p:nvSpPr>
          <p:cNvPr id="5" name="TextBox 4"/>
          <p:cNvSpPr txBox="1"/>
          <p:nvPr/>
        </p:nvSpPr>
        <p:spPr>
          <a:xfrm>
            <a:off x="3733800" y="1727537"/>
            <a:ext cx="53526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Entrepreneurship is first and foremost a mindset. </a:t>
            </a:r>
          </a:p>
          <a:p>
            <a:r>
              <a:rPr lang="en-US" sz="2000" dirty="0" smtClean="0"/>
              <a:t>It is the art of finding creative profitable </a:t>
            </a:r>
          </a:p>
          <a:p>
            <a:r>
              <a:rPr lang="en-US" sz="2000" dirty="0" smtClean="0"/>
              <a:t>solutions to problems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733800" y="3248561"/>
            <a:ext cx="480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Entrepreneur is a person who habitually </a:t>
            </a:r>
          </a:p>
          <a:p>
            <a:r>
              <a:rPr lang="en-US" sz="2000" dirty="0" smtClean="0"/>
              <a:t>creates and innovates </a:t>
            </a:r>
          </a:p>
          <a:p>
            <a:r>
              <a:rPr lang="en-US" sz="2000" dirty="0" smtClean="0"/>
              <a:t>to build something of recognized value </a:t>
            </a:r>
          </a:p>
          <a:p>
            <a:r>
              <a:rPr lang="en-US" sz="2000" dirty="0" smtClean="0"/>
              <a:t>around perceived opportunities.</a:t>
            </a:r>
            <a:endParaRPr lang="en-US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6" name="Content Placeholder 5" descr="entrepreneurs_ttt-synergy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0" y="1219200"/>
            <a:ext cx="5105400" cy="3829050"/>
          </a:xfrm>
        </p:spPr>
      </p:pic>
      <p:pic>
        <p:nvPicPr>
          <p:cNvPr id="4" name="Picture 5" descr="donation_image_mai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371600"/>
            <a:ext cx="3505200" cy="48006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572000" y="5218093"/>
            <a:ext cx="3429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Be</a:t>
            </a:r>
          </a:p>
          <a:p>
            <a:pPr algn="ctr"/>
            <a:r>
              <a:rPr lang="en-US" sz="2800" dirty="0" err="1" smtClean="0"/>
              <a:t>Rahmatan</a:t>
            </a:r>
            <a:r>
              <a:rPr lang="en-US" sz="2800" dirty="0" smtClean="0"/>
              <a:t> Lil </a:t>
            </a:r>
            <a:r>
              <a:rPr lang="en-US" sz="2800" dirty="0" err="1" smtClean="0"/>
              <a:t>Alamin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pic>
        <p:nvPicPr>
          <p:cNvPr id="4" name="Content Placeholder 3" descr="entrepreneurs-hitech_motivators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12250" y="1676401"/>
            <a:ext cx="7269750" cy="4419600"/>
          </a:xfrm>
        </p:spPr>
      </p:pic>
      <p:sp>
        <p:nvSpPr>
          <p:cNvPr id="5" name="TextBox 4"/>
          <p:cNvSpPr txBox="1"/>
          <p:nvPr/>
        </p:nvSpPr>
        <p:spPr>
          <a:xfrm>
            <a:off x="3276600" y="6019800"/>
            <a:ext cx="2702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Main Motivation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HOW?</a:t>
            </a:r>
            <a:endParaRPr lang="en-US" dirty="0"/>
          </a:p>
        </p:txBody>
      </p:sp>
      <p:pic>
        <p:nvPicPr>
          <p:cNvPr id="4" name="Content Placeholder 3" descr="Main of Enterpreneu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600" y="1294130"/>
            <a:ext cx="5562600" cy="446862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</a:t>
            </a:r>
            <a:endParaRPr lang="en-US" dirty="0"/>
          </a:p>
        </p:txBody>
      </p:sp>
      <p:pic>
        <p:nvPicPr>
          <p:cNvPr id="4" name="Content Placeholder 3" descr="entrepreneur_berbed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600201"/>
            <a:ext cx="6001097" cy="4268280"/>
          </a:xfrm>
        </p:spPr>
      </p:pic>
      <p:sp>
        <p:nvSpPr>
          <p:cNvPr id="5" name="TextBox 4"/>
          <p:cNvSpPr txBox="1"/>
          <p:nvPr/>
        </p:nvSpPr>
        <p:spPr>
          <a:xfrm>
            <a:off x="3276600" y="5867400"/>
            <a:ext cx="2234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Know Yourself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pic>
        <p:nvPicPr>
          <p:cNvPr id="4" name="Content Placeholder 3" descr="doors-option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400" y="1769062"/>
            <a:ext cx="5867400" cy="4134541"/>
          </a:xfrm>
        </p:spPr>
      </p:pic>
      <p:sp>
        <p:nvSpPr>
          <p:cNvPr id="5" name="TextBox 4"/>
          <p:cNvSpPr txBox="1"/>
          <p:nvPr/>
        </p:nvSpPr>
        <p:spPr>
          <a:xfrm>
            <a:off x="3048000" y="5906482"/>
            <a:ext cx="3140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Choose one &amp; Focus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STARTING ?</a:t>
            </a:r>
            <a:endParaRPr lang="en-US" dirty="0"/>
          </a:p>
        </p:txBody>
      </p:sp>
      <p:pic>
        <p:nvPicPr>
          <p:cNvPr id="4" name="Content Placeholder 3" descr="Entrepreneu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371600"/>
            <a:ext cx="6066619" cy="4525963"/>
          </a:xfrm>
        </p:spPr>
      </p:pic>
      <p:sp>
        <p:nvSpPr>
          <p:cNvPr id="5" name="TextBox 4"/>
          <p:cNvSpPr txBox="1"/>
          <p:nvPr/>
        </p:nvSpPr>
        <p:spPr>
          <a:xfrm>
            <a:off x="3962400" y="5867400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Small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pic>
        <p:nvPicPr>
          <p:cNvPr id="4" name="Content Placeholder 3" descr="now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600" y="1447800"/>
            <a:ext cx="5638800" cy="4229100"/>
          </a:xfrm>
        </p:spPr>
      </p:pic>
      <p:sp>
        <p:nvSpPr>
          <p:cNvPr id="5" name="TextBox 4"/>
          <p:cNvSpPr txBox="1"/>
          <p:nvPr/>
        </p:nvSpPr>
        <p:spPr>
          <a:xfrm>
            <a:off x="3995687" y="5663625"/>
            <a:ext cx="9573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Now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STRENGTH?</a:t>
            </a:r>
            <a:endParaRPr lang="en-US" dirty="0"/>
          </a:p>
        </p:txBody>
      </p:sp>
      <p:pic>
        <p:nvPicPr>
          <p:cNvPr id="4" name="Content Placeholder 3" descr="entrepreneur-00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1447800"/>
            <a:ext cx="5695950" cy="4271963"/>
          </a:xfrm>
        </p:spPr>
      </p:pic>
      <p:sp>
        <p:nvSpPr>
          <p:cNvPr id="5" name="TextBox 4"/>
          <p:cNvSpPr txBox="1"/>
          <p:nvPr/>
        </p:nvSpPr>
        <p:spPr>
          <a:xfrm>
            <a:off x="3656217" y="5715000"/>
            <a:ext cx="2211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Passion, Spirit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179</Words>
  <Application>Microsoft Office PowerPoint</Application>
  <PresentationFormat>On-screen Show (4:3)</PresentationFormat>
  <Paragraphs>61</Paragraphs>
  <Slides>22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Be Entrepreneur</vt:lpstr>
      <vt:lpstr>RETHINKING THE FUTURE</vt:lpstr>
      <vt:lpstr>WHY?</vt:lpstr>
      <vt:lpstr>HOW?</vt:lpstr>
      <vt:lpstr>HOW?</vt:lpstr>
      <vt:lpstr>What?</vt:lpstr>
      <vt:lpstr>STARTING ?</vt:lpstr>
      <vt:lpstr>WHEN?</vt:lpstr>
      <vt:lpstr>STRENGTH?</vt:lpstr>
      <vt:lpstr>GIVE UP?</vt:lpstr>
      <vt:lpstr>COMPETITIVE?</vt:lpstr>
      <vt:lpstr>NEED?</vt:lpstr>
      <vt:lpstr>PATIENCE?</vt:lpstr>
      <vt:lpstr>TO BE EXPERT</vt:lpstr>
      <vt:lpstr>A WAY</vt:lpstr>
      <vt:lpstr>SURVIVE?</vt:lpstr>
      <vt:lpstr>SURVIVE?</vt:lpstr>
      <vt:lpstr>SURVIVE?</vt:lpstr>
      <vt:lpstr>SURVIVE?</vt:lpstr>
      <vt:lpstr>RETHINKING THE FUTURE</vt:lpstr>
      <vt:lpstr>SUMMARY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Neuronworks14</dc:creator>
  <cp:lastModifiedBy>Asus</cp:lastModifiedBy>
  <cp:revision>37</cp:revision>
  <dcterms:created xsi:type="dcterms:W3CDTF">2006-08-16T00:00:00Z</dcterms:created>
  <dcterms:modified xsi:type="dcterms:W3CDTF">2016-07-21T11:49:13Z</dcterms:modified>
</cp:coreProperties>
</file>