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84" r:id="rId7"/>
    <p:sldId id="262" r:id="rId8"/>
    <p:sldId id="263" r:id="rId9"/>
    <p:sldId id="285" r:id="rId10"/>
    <p:sldId id="286" r:id="rId11"/>
    <p:sldId id="266" r:id="rId12"/>
  </p:sldIdLst>
  <p:sldSz cx="9144000" cy="5143500" type="screen16x9"/>
  <p:notesSz cx="6858000" cy="9144000"/>
  <p:embeddedFontLst>
    <p:embeddedFont>
      <p:font typeface="Lato Light" panose="020F0302020204030203" charset="0"/>
      <p:regular r:id="rId14"/>
      <p:bold r:id="rId15"/>
      <p:italic r:id="rId16"/>
      <p:boldItalic r:id="rId17"/>
    </p:embeddedFont>
    <p:embeddedFont>
      <p:font typeface="Lato Hairline" panose="020F0202020204030203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52D996-1E0C-4BD4-91D4-F6ECBC47AA86}">
  <a:tblStyle styleId="{8E52D996-1E0C-4BD4-91D4-F6ECBC47AA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39941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31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945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88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6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823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450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30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9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buNone/>
              <a:defRPr/>
            </a:lvl1pPr>
            <a:lvl2pPr lvl="1" algn="ctr">
              <a:spcBef>
                <a:spcPts val="0"/>
              </a:spcBef>
              <a:buNone/>
              <a:defRPr/>
            </a:lvl2pPr>
            <a:lvl3pPr lvl="2" algn="ctr">
              <a:spcBef>
                <a:spcPts val="0"/>
              </a:spcBef>
              <a:buNone/>
              <a:defRPr/>
            </a:lvl3pPr>
            <a:lvl4pPr lvl="3" algn="ctr">
              <a:spcBef>
                <a:spcPts val="0"/>
              </a:spcBef>
              <a:buNone/>
              <a:defRPr/>
            </a:lvl4pPr>
            <a:lvl5pPr lvl="4" algn="ctr">
              <a:spcBef>
                <a:spcPts val="0"/>
              </a:spcBef>
              <a:buNone/>
              <a:defRPr/>
            </a:lvl5pPr>
            <a:lvl6pPr lvl="5" algn="ctr">
              <a:spcBef>
                <a:spcPts val="0"/>
              </a:spcBef>
              <a:buNone/>
              <a:defRPr/>
            </a:lvl6pPr>
            <a:lvl7pPr lvl="6" algn="ctr">
              <a:spcBef>
                <a:spcPts val="0"/>
              </a:spcBef>
              <a:buNone/>
              <a:defRPr/>
            </a:lvl7pPr>
            <a:lvl8pPr lvl="7" algn="ctr">
              <a:spcBef>
                <a:spcPts val="0"/>
              </a:spcBef>
              <a:buNone/>
              <a:defRPr/>
            </a:lvl8pPr>
            <a:lvl9pPr lvl="8" algn="ctr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buNone/>
              <a:defRPr/>
            </a:lvl1pPr>
            <a:lvl2pPr lvl="1" algn="ctr">
              <a:spcBef>
                <a:spcPts val="0"/>
              </a:spcBef>
              <a:buNone/>
              <a:defRPr/>
            </a:lvl2pPr>
            <a:lvl3pPr lvl="2" algn="ctr">
              <a:spcBef>
                <a:spcPts val="0"/>
              </a:spcBef>
              <a:buNone/>
              <a:defRPr/>
            </a:lvl3pPr>
            <a:lvl4pPr lvl="3" algn="ctr">
              <a:spcBef>
                <a:spcPts val="0"/>
              </a:spcBef>
              <a:buNone/>
              <a:defRPr/>
            </a:lvl4pPr>
            <a:lvl5pPr lvl="4" algn="ctr">
              <a:spcBef>
                <a:spcPts val="0"/>
              </a:spcBef>
              <a:buNone/>
              <a:defRPr/>
            </a:lvl5pPr>
            <a:lvl6pPr lvl="5" algn="ctr">
              <a:spcBef>
                <a:spcPts val="0"/>
              </a:spcBef>
              <a:buNone/>
              <a:defRPr/>
            </a:lvl6pPr>
            <a:lvl7pPr lvl="6" algn="ctr">
              <a:spcBef>
                <a:spcPts val="0"/>
              </a:spcBef>
              <a:buNone/>
              <a:defRPr/>
            </a:lvl7pPr>
            <a:lvl8pPr lvl="7" algn="ctr">
              <a:spcBef>
                <a:spcPts val="0"/>
              </a:spcBef>
              <a:buNone/>
              <a:defRPr/>
            </a:lvl8pPr>
            <a:lvl9pPr lvl="8" algn="ctr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buNone/>
              <a:defRPr>
                <a:solidFill>
                  <a:srgbClr val="999999"/>
                </a:solidFill>
              </a:defRPr>
            </a:lvl1pPr>
            <a:lvl2pPr lvl="1" algn="ctr" rtl="0">
              <a:spcBef>
                <a:spcPts val="0"/>
              </a:spcBef>
              <a:buNone/>
              <a:defRPr>
                <a:solidFill>
                  <a:srgbClr val="999999"/>
                </a:solidFill>
              </a:defRPr>
            </a:lvl2pPr>
            <a:lvl3pPr lvl="2" algn="ctr" rtl="0">
              <a:spcBef>
                <a:spcPts val="0"/>
              </a:spcBef>
              <a:buNone/>
              <a:defRPr>
                <a:solidFill>
                  <a:srgbClr val="999999"/>
                </a:solidFill>
              </a:defRPr>
            </a:lvl3pPr>
            <a:lvl4pPr lvl="3" algn="ctr" rtl="0">
              <a:spcBef>
                <a:spcPts val="0"/>
              </a:spcBef>
              <a:buNone/>
              <a:defRPr>
                <a:solidFill>
                  <a:srgbClr val="999999"/>
                </a:solidFill>
              </a:defRPr>
            </a:lvl4pPr>
            <a:lvl5pPr lvl="4" algn="ctr" rtl="0">
              <a:spcBef>
                <a:spcPts val="0"/>
              </a:spcBef>
              <a:buNone/>
              <a:defRPr>
                <a:solidFill>
                  <a:srgbClr val="999999"/>
                </a:solidFill>
              </a:defRPr>
            </a:lvl5pPr>
            <a:lvl6pPr lvl="5" algn="ctr" rtl="0">
              <a:spcBef>
                <a:spcPts val="0"/>
              </a:spcBef>
              <a:buNone/>
              <a:defRPr>
                <a:solidFill>
                  <a:srgbClr val="999999"/>
                </a:solidFill>
              </a:defRPr>
            </a:lvl6pPr>
            <a:lvl7pPr lvl="6" algn="ctr" rtl="0">
              <a:spcBef>
                <a:spcPts val="0"/>
              </a:spcBef>
              <a:buNone/>
              <a:defRPr>
                <a:solidFill>
                  <a:srgbClr val="999999"/>
                </a:solidFill>
              </a:defRPr>
            </a:lvl7pPr>
            <a:lvl8pPr lvl="7" algn="ctr" rtl="0">
              <a:spcBef>
                <a:spcPts val="0"/>
              </a:spcBef>
              <a:buNone/>
              <a:defRPr>
                <a:solidFill>
                  <a:srgbClr val="999999"/>
                </a:solidFill>
              </a:defRPr>
            </a:lvl8pPr>
            <a:lvl9pPr lvl="8" algn="ctr" rtl="0">
              <a:spcBef>
                <a:spcPts val="0"/>
              </a:spcBef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Jamur Crispy Saus barbeque pedas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Expenses and Capital </a:t>
            </a:r>
            <a:r>
              <a:rPr lang="en-US" b="1" dirty="0" smtClean="0"/>
              <a:t>Requirement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028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11</a:t>
            </a:fld>
            <a:endParaRPr>
              <a:solidFill>
                <a:srgbClr val="99999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0" y="1094330"/>
            <a:ext cx="3697794" cy="2773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-1267083" y="432080"/>
            <a:ext cx="6593700" cy="11360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Hello!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1549500" y="1818245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44133"/>
              </p:ext>
            </p:extLst>
          </p:nvPr>
        </p:nvGraphicFramePr>
        <p:xfrm>
          <a:off x="2288652" y="2100962"/>
          <a:ext cx="5511799" cy="2000250"/>
        </p:xfrm>
        <a:graphic>
          <a:graphicData uri="http://schemas.openxmlformats.org/drawingml/2006/table">
            <a:tbl>
              <a:tblPr firstRow="1" firstCol="1" bandRow="1">
                <a:tableStyleId>{8E52D996-1E0C-4BD4-91D4-F6ECBC47AA86}</a:tableStyleId>
              </a:tblPr>
              <a:tblGrid>
                <a:gridCol w="917707"/>
                <a:gridCol w="933450"/>
                <a:gridCol w="1830321"/>
                <a:gridCol w="1830321"/>
              </a:tblGrid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Kelompok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</a:rPr>
                        <a:t>cakjek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Kelas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300" dirty="0">
                          <a:solidFill>
                            <a:schemeClr val="bg1"/>
                          </a:solidFill>
                          <a:effectLst/>
                        </a:rPr>
                        <a:t>D3IF-40-02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Ketua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chemeClr val="bg1"/>
                          </a:solidFill>
                          <a:effectLst/>
                        </a:rPr>
                        <a:t>6706160131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chemeClr val="bg1"/>
                          </a:solidFill>
                          <a:effectLst/>
                        </a:rPr>
                        <a:t>Ahmad Dzaky Abrori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</a:tr>
              <a:tr h="200025"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chemeClr val="bg1"/>
                          </a:solidFill>
                          <a:effectLst/>
                        </a:rPr>
                        <a:t>Anggota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300" dirty="0">
                          <a:solidFill>
                            <a:schemeClr val="bg1"/>
                          </a:solidFill>
                          <a:effectLst/>
                        </a:rPr>
                        <a:t>6706160014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chemeClr val="bg1"/>
                          </a:solidFill>
                          <a:effectLst/>
                        </a:rPr>
                        <a:t>M. Faisal Amir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300" dirty="0">
                          <a:solidFill>
                            <a:schemeClr val="bg1"/>
                          </a:solidFill>
                          <a:effectLst/>
                        </a:rPr>
                        <a:t>6706162062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chemeClr val="bg1"/>
                          </a:solidFill>
                          <a:effectLst/>
                        </a:rPr>
                        <a:t>M. Ikhsan Ramadhan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300" dirty="0">
                          <a:solidFill>
                            <a:schemeClr val="bg1"/>
                          </a:solidFill>
                          <a:effectLst/>
                        </a:rPr>
                        <a:t>6706160065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chemeClr val="bg1"/>
                          </a:solidFill>
                          <a:effectLst/>
                        </a:rPr>
                        <a:t>Bryan Rafsanzani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300" dirty="0">
                          <a:solidFill>
                            <a:schemeClr val="bg1"/>
                          </a:solidFill>
                          <a:effectLst/>
                        </a:rPr>
                        <a:t>6706160077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300" dirty="0">
                          <a:solidFill>
                            <a:schemeClr val="bg1"/>
                          </a:solidFill>
                          <a:effectLst/>
                        </a:rPr>
                        <a:t>Frisnadi Try Putra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chemeClr val="bg1"/>
                          </a:solidFill>
                          <a:effectLst/>
                        </a:rPr>
                        <a:t>6706160053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300" dirty="0">
                          <a:solidFill>
                            <a:schemeClr val="bg1"/>
                          </a:solidFill>
                          <a:effectLst/>
                        </a:rPr>
                        <a:t>Hudio Hizari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300" dirty="0">
                          <a:solidFill>
                            <a:schemeClr val="bg1"/>
                          </a:solidFill>
                          <a:effectLst/>
                        </a:rPr>
                        <a:t>6706160017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300" dirty="0">
                          <a:solidFill>
                            <a:schemeClr val="bg1"/>
                          </a:solidFill>
                          <a:effectLst/>
                        </a:rPr>
                        <a:t>Retno Rahayu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chemeClr val="bg1"/>
                          </a:solidFill>
                          <a:effectLst/>
                        </a:rPr>
                        <a:t>6706160074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300" dirty="0">
                          <a:solidFill>
                            <a:schemeClr val="bg1"/>
                          </a:solidFill>
                          <a:effectLst/>
                        </a:rPr>
                        <a:t>Pramana Putra 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1155CC"/>
                </a:solidFill>
              </a:rPr>
              <a:t>1.</a:t>
            </a:r>
            <a:r>
              <a:rPr lang="en" dirty="0" smtClean="0"/>
              <a:t>Business Profile</a:t>
            </a:r>
            <a:endParaRPr dirty="0">
              <a:solidFill>
                <a:srgbClr val="1155CC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“</a:t>
            </a:r>
            <a:r>
              <a:rPr lang="en" dirty="0" smtClean="0"/>
              <a:t>Bisnis ini merupakan bisnis yang bergerak di bidang makanan, dimana produk yang kami tawarkan adalah jamur crispy dengan saus barbeque pedas dengan target adalah civitas akademika Telkom University</a:t>
            </a:r>
            <a:r>
              <a:rPr lang="en" dirty="0" smtClean="0"/>
              <a:t>”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514962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Market</a:t>
            </a: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80726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-US" dirty="0" smtClean="0"/>
              <a:t>Customer</a:t>
            </a:r>
          </a:p>
          <a:p>
            <a:pPr marL="114300" lvl="0" indent="0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Target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Telkom university yang </a:t>
            </a:r>
            <a:r>
              <a:rPr lang="en-US" dirty="0" err="1" smtClean="0"/>
              <a:t>suka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nyemil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siang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malam</a:t>
            </a:r>
            <a:endParaRPr lang="en-US" dirty="0" smtClean="0"/>
          </a:p>
          <a:p>
            <a:r>
              <a:rPr lang="en-US" b="1" dirty="0"/>
              <a:t>Market Size/Trends</a:t>
            </a:r>
          </a:p>
          <a:p>
            <a:pPr marL="114300" indent="0">
              <a:buNone/>
            </a:pPr>
            <a:r>
              <a:rPr lang="id-ID" dirty="0"/>
              <a:t>Untuk sementara market size seluruh Civitas sekitar Telkom yaitu sekitar &gt;5000 </a:t>
            </a:r>
            <a:r>
              <a:rPr lang="id-ID" dirty="0" smtClean="0"/>
              <a:t>orang</a:t>
            </a:r>
            <a:endParaRPr lang="en-US" dirty="0" smtClean="0"/>
          </a:p>
          <a:p>
            <a:r>
              <a:rPr lang="en-US" b="1" dirty="0"/>
              <a:t>Competition</a:t>
            </a:r>
          </a:p>
          <a:p>
            <a:pPr marL="114300" indent="0">
              <a:buNone/>
            </a:pPr>
            <a:r>
              <a:rPr lang="en-US" dirty="0" smtClean="0"/>
              <a:t>Usaha </a:t>
            </a:r>
            <a:r>
              <a:rPr lang="en-US" dirty="0" err="1"/>
              <a:t>usaha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kompetitor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banana nugget , </a:t>
            </a:r>
            <a:r>
              <a:rPr lang="en-US" dirty="0" err="1"/>
              <a:t>lalu</a:t>
            </a:r>
            <a:r>
              <a:rPr lang="en-US" dirty="0"/>
              <a:t> sate seafood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endParaRPr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b="1" dirty="0"/>
              <a:t>Sales projection</a:t>
            </a:r>
          </a:p>
          <a:p>
            <a:pPr marL="114300" indent="0">
              <a:buNone/>
            </a:pPr>
            <a:r>
              <a:rPr lang="en-US" dirty="0" err="1"/>
              <a:t>Minggu</a:t>
            </a:r>
            <a:r>
              <a:rPr lang="en-US" dirty="0"/>
              <a:t> ke-1  </a:t>
            </a:r>
            <a:r>
              <a:rPr lang="en-US" dirty="0" smtClean="0"/>
              <a:t>		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/>
              <a:t>kampus</a:t>
            </a:r>
            <a:r>
              <a:rPr lang="en-US" dirty="0"/>
              <a:t>          : 10 pcs</a:t>
            </a:r>
            <a:endParaRPr lang="en-US" b="1" dirty="0"/>
          </a:p>
          <a:p>
            <a:pPr marL="114300" indent="0">
              <a:buNone/>
            </a:pPr>
            <a:r>
              <a:rPr lang="en-US" dirty="0"/>
              <a:t>                      </a:t>
            </a:r>
            <a:r>
              <a:rPr lang="en-US" dirty="0" smtClean="0"/>
              <a:t>		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/>
              <a:t>Luar</a:t>
            </a:r>
            <a:r>
              <a:rPr lang="en-US" dirty="0"/>
              <a:t> Telkom  :  10 pcs</a:t>
            </a:r>
            <a:endParaRPr lang="en-US" b="1" dirty="0"/>
          </a:p>
          <a:p>
            <a:pPr marL="114300" indent="0">
              <a:buNone/>
            </a:pPr>
            <a:r>
              <a:rPr lang="en-US" dirty="0"/>
              <a:t> </a:t>
            </a:r>
            <a:endParaRPr lang="en-US" b="1" dirty="0"/>
          </a:p>
          <a:p>
            <a:pPr marL="114300" indent="0">
              <a:buNone/>
            </a:pPr>
            <a:r>
              <a:rPr lang="en-US" dirty="0" err="1"/>
              <a:t>Minggu</a:t>
            </a:r>
            <a:r>
              <a:rPr lang="en-US" dirty="0"/>
              <a:t> ke-2  </a:t>
            </a:r>
            <a:r>
              <a:rPr lang="en-US" dirty="0" smtClean="0"/>
              <a:t>		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/>
              <a:t>kampus</a:t>
            </a:r>
            <a:r>
              <a:rPr lang="en-US" dirty="0"/>
              <a:t>          : 10 pcs</a:t>
            </a:r>
            <a:endParaRPr lang="en-US" b="1" dirty="0"/>
          </a:p>
          <a:p>
            <a:pPr marL="114300" indent="0">
              <a:buNone/>
            </a:pPr>
            <a:r>
              <a:rPr lang="en-US" dirty="0"/>
              <a:t>                      </a:t>
            </a:r>
            <a:r>
              <a:rPr lang="en-US" dirty="0" smtClean="0"/>
              <a:t>		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/>
              <a:t>Luar</a:t>
            </a:r>
            <a:r>
              <a:rPr lang="en-US" dirty="0"/>
              <a:t> Telkom  :  10 pcs</a:t>
            </a:r>
            <a:endParaRPr lang="en-US" b="1" dirty="0"/>
          </a:p>
          <a:p>
            <a:pPr marL="114300" indent="0">
              <a:buNone/>
            </a:pPr>
            <a:r>
              <a:rPr lang="en-US" dirty="0"/>
              <a:t> </a:t>
            </a:r>
            <a:endParaRPr lang="en-US" b="1" dirty="0"/>
          </a:p>
          <a:p>
            <a:pPr marL="114300" indent="0">
              <a:buNone/>
            </a:pPr>
            <a:r>
              <a:rPr lang="en-US" dirty="0" err="1"/>
              <a:t>Minggu</a:t>
            </a:r>
            <a:r>
              <a:rPr lang="en-US" dirty="0"/>
              <a:t> ke-3  </a:t>
            </a:r>
            <a:r>
              <a:rPr lang="en-US" dirty="0" smtClean="0"/>
              <a:t>	  	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/>
              <a:t>kampus</a:t>
            </a:r>
            <a:r>
              <a:rPr lang="en-US" dirty="0"/>
              <a:t>          : 10 pcs</a:t>
            </a:r>
            <a:endParaRPr lang="en-US" b="1" dirty="0"/>
          </a:p>
          <a:p>
            <a:pPr marL="114300" indent="0">
              <a:buNone/>
            </a:pPr>
            <a:r>
              <a:rPr lang="en-US" dirty="0"/>
              <a:t>                      </a:t>
            </a:r>
            <a:r>
              <a:rPr lang="en-US" dirty="0" smtClean="0"/>
              <a:t>		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/>
              <a:t>Luar</a:t>
            </a:r>
            <a:r>
              <a:rPr lang="en-US" dirty="0"/>
              <a:t> Telkom  :  10 pcs</a:t>
            </a:r>
            <a:endParaRPr lang="en-US" b="1" dirty="0"/>
          </a:p>
          <a:p>
            <a:pPr marL="114300" indent="0">
              <a:buNone/>
            </a:pPr>
            <a:r>
              <a:rPr lang="en-US" dirty="0"/>
              <a:t> </a:t>
            </a:r>
            <a:endParaRPr lang="en-US" b="1" dirty="0"/>
          </a:p>
          <a:p>
            <a:pPr marL="114300" indent="0">
              <a:buNone/>
            </a:pPr>
            <a:r>
              <a:rPr lang="en-US" dirty="0" err="1"/>
              <a:t>Minggu</a:t>
            </a:r>
            <a:r>
              <a:rPr lang="en-US" dirty="0"/>
              <a:t> ke-4 </a:t>
            </a:r>
            <a:r>
              <a:rPr lang="en-US" dirty="0" smtClean="0"/>
              <a:t>	                     	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/>
              <a:t>kampus</a:t>
            </a:r>
            <a:r>
              <a:rPr lang="en-US" dirty="0"/>
              <a:t>          : 10 pcs</a:t>
            </a:r>
            <a:endParaRPr lang="en-US" b="1" dirty="0"/>
          </a:p>
          <a:p>
            <a:pPr marL="114300" indent="0">
              <a:buNone/>
            </a:pPr>
            <a:r>
              <a:rPr lang="en-US" dirty="0" smtClean="0"/>
              <a:t>	                      	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/>
              <a:t>Luar</a:t>
            </a:r>
            <a:r>
              <a:rPr lang="en-US" dirty="0"/>
              <a:t> Telkom  :  10 pcs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508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2203801" y="3196567"/>
            <a:ext cx="503101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FFFF"/>
                </a:solidFill>
              </a:rPr>
              <a:t>Development/Production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Development Status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" dirty="0" smtClean="0"/>
              <a:t>umber daya yang sudah  di miliki untuk pembuatan produk kami adalah kompor gas dan alat memasak lainnya. </a:t>
            </a:r>
            <a:r>
              <a:rPr lang="en-US" dirty="0" smtClean="0"/>
              <a:t>K</a:t>
            </a:r>
            <a:r>
              <a:rPr lang="en" dirty="0" smtClean="0"/>
              <a:t>eunggulan dari produk kami adalah produk kami menawarkan jamur crispy dengan saus barbeque pedas, karena biasanya yang dijual di luar adalah jamur dengan taburan bumbu kering seperti keju dan sebagainya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Part 1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Key Patners</a:t>
            </a:r>
            <a:endParaRPr b="1" dirty="0"/>
          </a:p>
          <a:p>
            <a:pPr marL="0" lvl="0" indent="0">
              <a:buNone/>
            </a:pPr>
            <a:r>
              <a:rPr lang="en-US" dirty="0" err="1"/>
              <a:t>Mitra-mitra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kami </a:t>
            </a:r>
            <a:r>
              <a:rPr lang="en-US" dirty="0" err="1"/>
              <a:t>ajak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mengajak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Terapan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berjualan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 smtClean="0"/>
              <a:t>jamur</a:t>
            </a:r>
            <a:r>
              <a:rPr lang="en-US" dirty="0" smtClean="0"/>
              <a:t> crispy </a:t>
            </a:r>
            <a:r>
              <a:rPr lang="en-US" dirty="0" err="1" smtClean="0"/>
              <a:t>nya</a:t>
            </a:r>
            <a:r>
              <a:rPr lang="en-US" dirty="0" smtClean="0"/>
              <a:t> kami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di </a:t>
            </a:r>
            <a:r>
              <a:rPr lang="en-US" dirty="0" err="1" smtClean="0"/>
              <a:t>pasar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saus</a:t>
            </a:r>
            <a:r>
              <a:rPr lang="en-US" dirty="0" smtClean="0"/>
              <a:t> </a:t>
            </a:r>
            <a:r>
              <a:rPr lang="en-US" dirty="0" err="1" smtClean="0"/>
              <a:t>barbequeya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di </a:t>
            </a:r>
            <a:r>
              <a:rPr lang="en-US" dirty="0" err="1" smtClean="0"/>
              <a:t>Borma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604" y="2202113"/>
            <a:ext cx="2675100" cy="2637900"/>
          </a:xfrm>
        </p:spPr>
        <p:txBody>
          <a:bodyPr>
            <a:normAutofit fontScale="92500" lnSpcReduction="20000"/>
          </a:bodyPr>
          <a:lstStyle/>
          <a:p>
            <a:pPr marL="127000" indent="0">
              <a:buNone/>
            </a:pPr>
            <a:r>
              <a:rPr lang="en-US" b="1" dirty="0"/>
              <a:t>Production Process	</a:t>
            </a:r>
            <a:endParaRPr lang="en-US" dirty="0"/>
          </a:p>
          <a:p>
            <a:pPr marL="127000" indent="0">
              <a:buNone/>
            </a:pPr>
            <a:r>
              <a:rPr lang="en-US" dirty="0" smtClean="0"/>
              <a:t>Kami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jamur</a:t>
            </a:r>
            <a:r>
              <a:rPr lang="en-US" dirty="0" smtClean="0"/>
              <a:t> crispy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Jamur</a:t>
            </a:r>
            <a:endParaRPr lang="en-US" dirty="0" smtClean="0"/>
          </a:p>
          <a:p>
            <a:r>
              <a:rPr lang="en-US" dirty="0" err="1" smtClean="0"/>
              <a:t>Tepung</a:t>
            </a:r>
            <a:r>
              <a:rPr lang="en-US" dirty="0" smtClean="0"/>
              <a:t> </a:t>
            </a:r>
            <a:r>
              <a:rPr lang="en-US" dirty="0" err="1" smtClean="0"/>
              <a:t>terigu</a:t>
            </a:r>
            <a:endParaRPr lang="en-US" dirty="0" smtClean="0"/>
          </a:p>
          <a:p>
            <a:r>
              <a:rPr lang="en-US" dirty="0" err="1" smtClean="0"/>
              <a:t>Tepung</a:t>
            </a:r>
            <a:r>
              <a:rPr lang="en-US" dirty="0" smtClean="0"/>
              <a:t> </a:t>
            </a:r>
            <a:r>
              <a:rPr lang="en-US" dirty="0" err="1" smtClean="0"/>
              <a:t>bumbu</a:t>
            </a:r>
            <a:r>
              <a:rPr lang="en-US" dirty="0" smtClean="0"/>
              <a:t> crispy</a:t>
            </a:r>
          </a:p>
          <a:p>
            <a:r>
              <a:rPr lang="en-US" dirty="0" err="1" smtClean="0"/>
              <a:t>Saus</a:t>
            </a:r>
            <a:r>
              <a:rPr lang="en-US" dirty="0" smtClean="0"/>
              <a:t> barbeque</a:t>
            </a:r>
          </a:p>
          <a:p>
            <a:r>
              <a:rPr lang="en-US" dirty="0" err="1" smtClean="0"/>
              <a:t>Minyak</a:t>
            </a:r>
            <a:r>
              <a:rPr lang="en-US" dirty="0" smtClean="0"/>
              <a:t> </a:t>
            </a:r>
            <a:r>
              <a:rPr lang="en-US" dirty="0" err="1" smtClean="0"/>
              <a:t>goreng</a:t>
            </a:r>
            <a:endParaRPr lang="en-US" dirty="0" smtClean="0"/>
          </a:p>
          <a:p>
            <a:r>
              <a:rPr lang="en-US" dirty="0" err="1" smtClean="0"/>
              <a:t>Toples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print logo</a:t>
            </a:r>
          </a:p>
          <a:p>
            <a:pPr marL="127000" indent="0">
              <a:buNone/>
            </a:pP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800704" y="2169229"/>
            <a:ext cx="2675100" cy="2637900"/>
          </a:xfrm>
        </p:spPr>
        <p:txBody>
          <a:bodyPr/>
          <a:lstStyle/>
          <a:p>
            <a:pPr marL="127000" indent="0">
              <a:buNone/>
            </a:pPr>
            <a:r>
              <a:rPr lang="en-US" b="1" dirty="0"/>
              <a:t>Key Activities</a:t>
            </a:r>
            <a:endParaRPr lang="en-US" dirty="0"/>
          </a:p>
          <a:p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</a:p>
          <a:p>
            <a:r>
              <a:rPr lang="en-US" dirty="0" smtClean="0"/>
              <a:t> </a:t>
            </a:r>
            <a:r>
              <a:rPr lang="en-US" dirty="0" err="1"/>
              <a:t>Penataan</a:t>
            </a:r>
            <a:r>
              <a:rPr lang="en-US" dirty="0"/>
              <a:t> </a:t>
            </a:r>
            <a:r>
              <a:rPr lang="en-US" dirty="0" err="1" smtClean="0"/>
              <a:t>bumbu</a:t>
            </a:r>
            <a:r>
              <a:rPr lang="en-US" dirty="0" smtClean="0"/>
              <a:t>/</a:t>
            </a:r>
            <a:r>
              <a:rPr lang="en-US" dirty="0" err="1" smtClean="0"/>
              <a:t>resep</a:t>
            </a:r>
            <a:endParaRPr lang="en-US" dirty="0" smtClean="0"/>
          </a:p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saus</a:t>
            </a:r>
            <a:r>
              <a:rPr lang="en-US" dirty="0" smtClean="0"/>
              <a:t> barbeque </a:t>
            </a:r>
            <a:r>
              <a:rPr lang="en-US" dirty="0" err="1" smtClean="0"/>
              <a:t>pedas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2299810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266</Words>
  <Application>Microsoft Office PowerPoint</Application>
  <PresentationFormat>On-screen Show (16:9)</PresentationFormat>
  <Paragraphs>84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Times New Roman</vt:lpstr>
      <vt:lpstr>Arial</vt:lpstr>
      <vt:lpstr>Lato Light</vt:lpstr>
      <vt:lpstr>Lato Hairline</vt:lpstr>
      <vt:lpstr>Eglamour template</vt:lpstr>
      <vt:lpstr>Jamur Crispy Saus barbeque pedas</vt:lpstr>
      <vt:lpstr>Hello!</vt:lpstr>
      <vt:lpstr>1.Business Profile</vt:lpstr>
      <vt:lpstr>PowerPoint Presentation</vt:lpstr>
      <vt:lpstr>Market</vt:lpstr>
      <vt:lpstr>PowerPoint Presentation</vt:lpstr>
      <vt:lpstr>Development/Production</vt:lpstr>
      <vt:lpstr>Part 1</vt:lpstr>
      <vt:lpstr>Part 2</vt:lpstr>
      <vt:lpstr>Part 3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Jamur Crispy Saus barbeque pedas</dc:title>
  <cp:lastModifiedBy>MUHAMAD</cp:lastModifiedBy>
  <cp:revision>7</cp:revision>
  <dcterms:modified xsi:type="dcterms:W3CDTF">2018-02-27T04:52:53Z</dcterms:modified>
</cp:coreProperties>
</file>