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7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6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5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70083BC-4D8C-414E-90C7-4BB0B641147E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4952379-B738-46D2-88C5-E328093B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3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1A01-0109-4491-AAB1-15FE41C4E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Jamur</a:t>
            </a:r>
            <a:r>
              <a:rPr lang="en-US" dirty="0"/>
              <a:t> Crispy </a:t>
            </a:r>
            <a:r>
              <a:rPr lang="en-US" dirty="0" err="1"/>
              <a:t>Saus</a:t>
            </a:r>
            <a:r>
              <a:rPr lang="en-US" dirty="0"/>
              <a:t> </a:t>
            </a:r>
            <a:r>
              <a:rPr lang="en-US" dirty="0" err="1"/>
              <a:t>barberque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B459-A6D2-4D61-A1B6-064E29CC9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Cakjek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7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D2A-9ADE-40BF-A672-5A0042CD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jasque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949B9-0862-483F-AC8D-1A318A318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56" y="2011363"/>
            <a:ext cx="5607901" cy="4206875"/>
          </a:xfrm>
        </p:spPr>
      </p:pic>
    </p:spTree>
    <p:extLst>
      <p:ext uri="{BB962C8B-B14F-4D97-AF65-F5344CB8AC3E}">
        <p14:creationId xmlns:p14="http://schemas.microsoft.com/office/powerpoint/2010/main" val="229943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B50-6BD9-4C3D-95AB-40EF01F4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565E4A-DAC4-4C13-87A3-B6592C5B2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52603"/>
              </p:ext>
            </p:extLst>
          </p:nvPr>
        </p:nvGraphicFramePr>
        <p:xfrm>
          <a:off x="1203325" y="2011363"/>
          <a:ext cx="97837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941">
                  <a:extLst>
                    <a:ext uri="{9D8B030D-6E8A-4147-A177-3AD203B41FA5}">
                      <a16:colId xmlns:a16="http://schemas.microsoft.com/office/drawing/2014/main" val="4194764142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3171313144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609583470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1203448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Makanan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Harga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3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8.000,-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16,- / 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7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Terigu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8,- / 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4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Sajiku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2.600,-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32.5,- / 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6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Barberque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7.900,-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31.6,- / 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5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Minyak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23.000,-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23,- / 1ml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8.900,-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750 / 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0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8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C5D-0939-4EB5-8617-93267E61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per 5 pcs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E4E7A-E2B8-438A-B950-96133FB15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88244"/>
              </p:ext>
            </p:extLst>
          </p:nvPr>
        </p:nvGraphicFramePr>
        <p:xfrm>
          <a:off x="1203325" y="2011363"/>
          <a:ext cx="97837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169982774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332923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Barang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Harga</a:t>
                      </a:r>
                      <a:r>
                        <a:rPr lang="en-US" dirty="0"/>
                        <a:t> / 5pcs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8.000,-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Terigu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1.120,-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8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Sajiku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2.600,-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7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1.896,-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Minyak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1.150,-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3.750,-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0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15.516,-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220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0B54EA-2C4E-4BEF-AB17-A31B5A2B183C}"/>
              </a:ext>
            </a:extLst>
          </p:cNvPr>
          <p:cNvSpPr txBox="1"/>
          <p:nvPr/>
        </p:nvSpPr>
        <p:spPr>
          <a:xfrm>
            <a:off x="1202919" y="5115696"/>
            <a:ext cx="978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per 5pcs 	= </a:t>
            </a:r>
            <a:r>
              <a:rPr lang="en-US" dirty="0" err="1"/>
              <a:t>Rp</a:t>
            </a:r>
            <a:r>
              <a:rPr lang="en-US" dirty="0"/>
              <a:t> 35.000,-</a:t>
            </a:r>
          </a:p>
          <a:p>
            <a:r>
              <a:rPr lang="en-US" dirty="0" err="1"/>
              <a:t>Keuntungan</a:t>
            </a:r>
            <a:r>
              <a:rPr lang="en-US" dirty="0"/>
              <a:t> per 5pcs 	= </a:t>
            </a:r>
            <a:r>
              <a:rPr lang="en-US" dirty="0" err="1"/>
              <a:t>Rp</a:t>
            </a:r>
            <a:r>
              <a:rPr lang="en-US" dirty="0"/>
              <a:t> 19.485,-</a:t>
            </a:r>
            <a:br>
              <a:rPr lang="en-US" dirty="0"/>
            </a:b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per pcs 		= </a:t>
            </a:r>
            <a:r>
              <a:rPr lang="en-US" dirty="0" err="1"/>
              <a:t>Rp</a:t>
            </a:r>
            <a:r>
              <a:rPr lang="en-US" dirty="0"/>
              <a:t> 7.000,-</a:t>
            </a:r>
          </a:p>
        </p:txBody>
      </p:sp>
    </p:spTree>
    <p:extLst>
      <p:ext uri="{BB962C8B-B14F-4D97-AF65-F5344CB8AC3E}">
        <p14:creationId xmlns:p14="http://schemas.microsoft.com/office/powerpoint/2010/main" val="37696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B5F9-96A7-4927-AAA4-2FCBB00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penjualan</a:t>
            </a:r>
            <a:r>
              <a:rPr lang="en-US" dirty="0"/>
              <a:t> per </a:t>
            </a:r>
            <a:r>
              <a:rPr lang="en-US" dirty="0" err="1"/>
              <a:t>minggu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7D5E-E81C-45AE-848F-64FD83EF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Menjual</a:t>
            </a:r>
            <a:r>
              <a:rPr lang="en-US" sz="4400" dirty="0"/>
              <a:t> 40pcs / </a:t>
            </a:r>
            <a:r>
              <a:rPr lang="en-US" sz="4400" dirty="0" err="1"/>
              <a:t>Minggu</a:t>
            </a:r>
            <a:endParaRPr lang="en-US" sz="4400" dirty="0"/>
          </a:p>
          <a:p>
            <a:pPr marL="0" indent="0" algn="ctr">
              <a:buNone/>
            </a:pPr>
            <a:r>
              <a:rPr lang="en-US" sz="4400" dirty="0" err="1"/>
              <a:t>Harga</a:t>
            </a:r>
            <a:r>
              <a:rPr lang="en-US" sz="4400" dirty="0"/>
              <a:t> </a:t>
            </a:r>
            <a:r>
              <a:rPr lang="en-US" sz="4400" dirty="0" err="1"/>
              <a:t>jual</a:t>
            </a:r>
            <a:r>
              <a:rPr lang="en-US" sz="4400" dirty="0"/>
              <a:t> </a:t>
            </a:r>
            <a:r>
              <a:rPr lang="en-US" sz="4400" dirty="0" err="1"/>
              <a:t>perminggu</a:t>
            </a:r>
            <a:r>
              <a:rPr lang="en-US" sz="4400" dirty="0"/>
              <a:t> =&gt; 40 x </a:t>
            </a:r>
            <a:r>
              <a:rPr lang="en-US" sz="4400" dirty="0" err="1"/>
              <a:t>Rp</a:t>
            </a:r>
            <a:r>
              <a:rPr lang="en-US" sz="4400" dirty="0"/>
              <a:t> 7.000 = </a:t>
            </a:r>
            <a:r>
              <a:rPr lang="en-US" sz="4400" dirty="0" err="1"/>
              <a:t>Rp</a:t>
            </a:r>
            <a:r>
              <a:rPr lang="en-US" sz="4400" dirty="0"/>
              <a:t> 280.000,-</a:t>
            </a:r>
          </a:p>
          <a:p>
            <a:pPr marL="0" indent="0" algn="ctr">
              <a:buNone/>
            </a:pPr>
            <a:r>
              <a:rPr lang="en-US" sz="4200" dirty="0" err="1"/>
              <a:t>Keuntungan</a:t>
            </a:r>
            <a:r>
              <a:rPr lang="en-US" sz="4200" dirty="0"/>
              <a:t> </a:t>
            </a:r>
            <a:r>
              <a:rPr lang="en-US" sz="4200" dirty="0" err="1"/>
              <a:t>perminggu</a:t>
            </a:r>
            <a:r>
              <a:rPr lang="en-US" sz="4200" dirty="0"/>
              <a:t> =&gt; 40 x </a:t>
            </a:r>
            <a:r>
              <a:rPr lang="en-US" sz="4200" dirty="0" err="1"/>
              <a:t>Rp</a:t>
            </a:r>
            <a:r>
              <a:rPr lang="en-US" sz="4200" dirty="0"/>
              <a:t> 3.896.8 = </a:t>
            </a:r>
            <a:r>
              <a:rPr lang="en-US" sz="4200" dirty="0" err="1"/>
              <a:t>Rp</a:t>
            </a:r>
            <a:r>
              <a:rPr lang="en-US" sz="4200" dirty="0"/>
              <a:t> 155.872,-</a:t>
            </a:r>
          </a:p>
        </p:txBody>
      </p:sp>
    </p:spTree>
    <p:extLst>
      <p:ext uri="{BB962C8B-B14F-4D97-AF65-F5344CB8AC3E}">
        <p14:creationId xmlns:p14="http://schemas.microsoft.com/office/powerpoint/2010/main" val="156846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881-977A-4802-AD2E-78ED4F9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</a:t>
            </a:r>
            <a:r>
              <a:rPr lang="en-US" dirty="0" err="1"/>
              <a:t>pembuatan</a:t>
            </a:r>
            <a:r>
              <a:rPr lang="en-US" dirty="0"/>
              <a:t> per </a:t>
            </a:r>
            <a:r>
              <a:rPr lang="en-US" dirty="0" err="1"/>
              <a:t>minggu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7712-9A5E-469B-BCC8-B3E1D1DA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Modal </a:t>
            </a:r>
            <a:r>
              <a:rPr lang="en-US" sz="6600" dirty="0" err="1"/>
              <a:t>pembuatan</a:t>
            </a:r>
            <a:r>
              <a:rPr lang="en-US" sz="6600" dirty="0"/>
              <a:t> 1 pcs = </a:t>
            </a:r>
            <a:r>
              <a:rPr lang="en-US" sz="6600" dirty="0" err="1"/>
              <a:t>Rp</a:t>
            </a:r>
            <a:r>
              <a:rPr lang="en-US" sz="6600" dirty="0"/>
              <a:t> 3.103.2,-</a:t>
            </a:r>
          </a:p>
          <a:p>
            <a:pPr marL="0" indent="0" algn="ctr">
              <a:buNone/>
            </a:pPr>
            <a:r>
              <a:rPr lang="en-US" sz="6600" dirty="0"/>
              <a:t>Modal </a:t>
            </a:r>
            <a:r>
              <a:rPr lang="en-US" sz="6600" dirty="0" err="1"/>
              <a:t>pembuatan</a:t>
            </a:r>
            <a:r>
              <a:rPr lang="en-US" sz="6600" dirty="0"/>
              <a:t> 40 pcs = </a:t>
            </a:r>
            <a:r>
              <a:rPr lang="en-US" sz="6600" dirty="0" err="1"/>
              <a:t>Rp</a:t>
            </a:r>
            <a:r>
              <a:rPr lang="en-US" sz="6600" dirty="0"/>
              <a:t> 124.128,-</a:t>
            </a:r>
          </a:p>
        </p:txBody>
      </p:sp>
    </p:spTree>
    <p:extLst>
      <p:ext uri="{BB962C8B-B14F-4D97-AF65-F5344CB8AC3E}">
        <p14:creationId xmlns:p14="http://schemas.microsoft.com/office/powerpoint/2010/main" val="3457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9F8-A8AF-4DA9-A858-3B372FCC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Penjualan</a:t>
            </a:r>
            <a:r>
              <a:rPr lang="en-US" dirty="0"/>
              <a:t> 4 </a:t>
            </a:r>
            <a:r>
              <a:rPr lang="en-US" dirty="0" err="1"/>
              <a:t>minggu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F95B-5B45-444D-987B-6FDC9D07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err="1"/>
              <a:t>Uang</a:t>
            </a:r>
            <a:r>
              <a:rPr lang="en-US" sz="4800" dirty="0"/>
              <a:t> </a:t>
            </a:r>
            <a:r>
              <a:rPr lang="en-US" sz="4800" dirty="0" err="1"/>
              <a:t>penjualan</a:t>
            </a:r>
            <a:r>
              <a:rPr lang="en-US" sz="4800" dirty="0"/>
              <a:t> </a:t>
            </a:r>
            <a:r>
              <a:rPr lang="en-US" sz="4800" dirty="0" err="1"/>
              <a:t>Rp</a:t>
            </a:r>
            <a:r>
              <a:rPr lang="en-US" sz="4800" dirty="0"/>
              <a:t> 280.000 x 4 = </a:t>
            </a:r>
            <a:r>
              <a:rPr lang="en-US" sz="4800" dirty="0" err="1"/>
              <a:t>Rp</a:t>
            </a:r>
            <a:r>
              <a:rPr lang="en-US" sz="4800" dirty="0"/>
              <a:t> 1,120.000,-</a:t>
            </a:r>
          </a:p>
          <a:p>
            <a:pPr marL="0" indent="0" algn="ctr">
              <a:buNone/>
            </a:pPr>
            <a:r>
              <a:rPr lang="en-US" sz="4800" dirty="0"/>
              <a:t>Modal </a:t>
            </a:r>
            <a:r>
              <a:rPr lang="en-US" sz="4800" dirty="0" err="1"/>
              <a:t>Rp</a:t>
            </a:r>
            <a:r>
              <a:rPr lang="en-US" sz="4800" dirty="0"/>
              <a:t> 124.128 x 4 = </a:t>
            </a:r>
            <a:r>
              <a:rPr lang="en-US" sz="4800" dirty="0" err="1"/>
              <a:t>Rp</a:t>
            </a:r>
            <a:r>
              <a:rPr lang="en-US" sz="4800" dirty="0"/>
              <a:t> 496.512,-</a:t>
            </a:r>
          </a:p>
          <a:p>
            <a:pPr marL="0" indent="0" algn="ctr">
              <a:buNone/>
            </a:pPr>
            <a:r>
              <a:rPr lang="en-US" sz="4800" dirty="0" err="1"/>
              <a:t>Keuntungan</a:t>
            </a:r>
            <a:r>
              <a:rPr lang="en-US" sz="4800" dirty="0"/>
              <a:t> </a:t>
            </a:r>
            <a:r>
              <a:rPr lang="en-US" sz="4800" dirty="0" err="1"/>
              <a:t>Rp</a:t>
            </a:r>
            <a:r>
              <a:rPr lang="en-US" sz="4800" dirty="0"/>
              <a:t> 155.880 x 4= </a:t>
            </a:r>
            <a:r>
              <a:rPr lang="en-US" sz="4800" dirty="0" err="1"/>
              <a:t>Rp</a:t>
            </a:r>
            <a:r>
              <a:rPr lang="en-US" sz="4800" dirty="0"/>
              <a:t> 623.488,-</a:t>
            </a:r>
          </a:p>
        </p:txBody>
      </p:sp>
    </p:spTree>
    <p:extLst>
      <p:ext uri="{BB962C8B-B14F-4D97-AF65-F5344CB8AC3E}">
        <p14:creationId xmlns:p14="http://schemas.microsoft.com/office/powerpoint/2010/main" val="167838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9DFA-623C-4510-B32C-AA1313FD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Investor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DF9F-2C9A-4DAD-8169-54A36936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Hanya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modal </a:t>
            </a:r>
            <a:r>
              <a:rPr lang="en-US" sz="4400" dirty="0" err="1"/>
              <a:t>Rp</a:t>
            </a:r>
            <a:r>
              <a:rPr lang="en-US" sz="4400" dirty="0"/>
              <a:t> 150.000,-</a:t>
            </a:r>
          </a:p>
          <a:p>
            <a:pPr marL="0" indent="0" algn="ctr">
              <a:buNone/>
            </a:pPr>
            <a:r>
              <a:rPr lang="en-US" sz="4400" dirty="0"/>
              <a:t>Investor </a:t>
            </a:r>
            <a:r>
              <a:rPr lang="en-US" sz="4400" dirty="0" err="1"/>
              <a:t>mendapat</a:t>
            </a:r>
            <a:r>
              <a:rPr lang="en-US" sz="4400" dirty="0"/>
              <a:t> </a:t>
            </a:r>
            <a:r>
              <a:rPr lang="en-US" sz="4400" dirty="0" err="1"/>
              <a:t>keuntungan</a:t>
            </a:r>
            <a:r>
              <a:rPr lang="en-US" sz="4400" dirty="0"/>
              <a:t> </a:t>
            </a:r>
            <a:r>
              <a:rPr lang="en-US" sz="4400"/>
              <a:t>30%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500" dirty="0"/>
              <a:t>30% * </a:t>
            </a:r>
            <a:r>
              <a:rPr lang="en-US" sz="5500" dirty="0" err="1"/>
              <a:t>Rp</a:t>
            </a:r>
            <a:r>
              <a:rPr lang="en-US" sz="5500" dirty="0"/>
              <a:t> 623.488 = </a:t>
            </a:r>
          </a:p>
          <a:p>
            <a:pPr marL="0" indent="0" algn="ctr">
              <a:buNone/>
            </a:pPr>
            <a:r>
              <a:rPr lang="en-US" sz="5500" b="1" i="1" u="sng" dirty="0" err="1"/>
              <a:t>Rp</a:t>
            </a:r>
            <a:r>
              <a:rPr lang="en-US" sz="5500" b="1" i="1" u="sng" dirty="0"/>
              <a:t> 187.046.4,-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217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70</TotalTime>
  <Words>227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Jamur Crispy Saus barberque</vt:lpstr>
      <vt:lpstr>APA sih jasque itu?</vt:lpstr>
      <vt:lpstr>Harga Pokok Penjualan </vt:lpstr>
      <vt:lpstr>Harga Pokok Penjualan per 5 pcs</vt:lpstr>
      <vt:lpstr>Target penjualan per minggu</vt:lpstr>
      <vt:lpstr>Modal pembuatan per minggu</vt:lpstr>
      <vt:lpstr>Penjualan 4 minggu</vt:lpstr>
      <vt:lpstr>Keuntungan Investor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Jamur Crispy “Jasque”</dc:title>
  <dc:creator>Hudio Hizari</dc:creator>
  <cp:lastModifiedBy>Hudio Hizari</cp:lastModifiedBy>
  <cp:revision>54</cp:revision>
  <dcterms:created xsi:type="dcterms:W3CDTF">2018-03-07T06:35:59Z</dcterms:created>
  <dcterms:modified xsi:type="dcterms:W3CDTF">2018-03-07T07:46:28Z</dcterms:modified>
</cp:coreProperties>
</file>