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7F0A-5E27-40D8-BCE5-9AC6BC4763CC}" type="datetimeFigureOut">
              <a:rPr lang="id-ID" smtClean="0"/>
              <a:t>06/10/2016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71F9-B4DE-4C07-81C7-A4DCBA98F10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rmAutofit/>
          </a:bodyPr>
          <a:lstStyle/>
          <a:p>
            <a:pPr algn="l">
              <a:tabLst>
                <a:tab pos="1889125" algn="l"/>
              </a:tabLst>
            </a:pPr>
            <a:r>
              <a:rPr lang="id-ID" sz="3200" b="1" u="sng" dirty="0" smtClean="0">
                <a:solidFill>
                  <a:schemeClr val="bg1"/>
                </a:solidFill>
              </a:rPr>
              <a:t>Alberta Inquiry</a:t>
            </a:r>
            <a:endParaRPr lang="id-ID" sz="32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</a:rPr>
              <a:t>Suatu cara menyampaikan pelajaran dengan penelaahan sesuatu yang bersifat mencari secara kritis, analisis, dan argumentative (Ilmiah) dengan menggunakan langkah – langkah</a:t>
            </a:r>
          </a:p>
          <a:p>
            <a:pPr>
              <a:buNone/>
            </a:pP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4546" y="2643182"/>
            <a:ext cx="6715172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Pemilihan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gubernur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dan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wakil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gubernur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DKI Jakarta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akan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kembali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digelar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i="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pada</a:t>
            </a:r>
            <a:r>
              <a:rPr lang="en-US" sz="2400" b="1" i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2017.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-571536" y="4214818"/>
            <a:ext cx="6000792" cy="3786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43576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Penyajian masalah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2400" b="1" dirty="0" smtClean="0"/>
              <a:t>V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erifikasi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2400" b="1" dirty="0" smtClean="0"/>
              <a:t>P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engumpulan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Merumuskan penjelasan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Mengadakan analisis inquiry</a:t>
            </a:r>
          </a:p>
        </p:txBody>
      </p:sp>
      <p:pic>
        <p:nvPicPr>
          <p:cNvPr id="7" name="Picture 2" descr="http://assets.kompas.com/data/photo/2016/09/24/0956527PILKADA780x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23" y="4679961"/>
            <a:ext cx="4356077" cy="2178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Flip 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Focus</a:t>
            </a:r>
          </a:p>
          <a:p>
            <a:r>
              <a:rPr lang="id-ID" dirty="0" smtClean="0"/>
              <a:t>Links</a:t>
            </a:r>
          </a:p>
          <a:p>
            <a:r>
              <a:rPr lang="id-ID" dirty="0" smtClean="0"/>
              <a:t>Input</a:t>
            </a:r>
          </a:p>
          <a:p>
            <a:r>
              <a:rPr lang="id-ID" dirty="0" smtClean="0"/>
              <a:t>Properties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Alberta Inquiry</vt:lpstr>
      <vt:lpstr>Flip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 Amir</dc:creator>
  <cp:lastModifiedBy>Faisal Amir</cp:lastModifiedBy>
  <cp:revision>4</cp:revision>
  <dcterms:created xsi:type="dcterms:W3CDTF">2016-10-06T02:52:22Z</dcterms:created>
  <dcterms:modified xsi:type="dcterms:W3CDTF">2016-10-06T03:29:43Z</dcterms:modified>
</cp:coreProperties>
</file>