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4" r:id="rId5"/>
    <p:sldId id="263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0" autoAdjust="0"/>
  </p:normalViewPr>
  <p:slideViewPr>
    <p:cSldViewPr>
      <p:cViewPr varScale="1">
        <p:scale>
          <a:sx n="56" d="100"/>
          <a:sy n="56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28CE-30A4-47AA-9B81-E2915FF98F9B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CFFF-E1C7-4414-8F62-64975618D4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50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6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5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7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2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7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8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96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0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77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1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2F80-0D57-4802-8861-FFF03535993E}" type="datetimeFigureOut">
              <a:rPr lang="id-ID" smtClean="0"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B54E-8B52-4F5F-BD67-445C8FBB1B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89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DUH1A2 </a:t>
            </a:r>
            <a:r>
              <a:rPr lang="id-ID" dirty="0" smtClean="0"/>
              <a:t>- </a:t>
            </a:r>
            <a:r>
              <a:rPr lang="id-ID" dirty="0" err="1" smtClean="0"/>
              <a:t>Literasi</a:t>
            </a:r>
            <a:r>
              <a:rPr lang="id-ID" dirty="0" smtClean="0"/>
              <a:t> TIK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Koordinator </a:t>
            </a:r>
            <a:r>
              <a:rPr lang="id-ID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38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2633472"/>
            <a:ext cx="7845552" cy="190195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Literasi TIK adalah...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... Kemampuan untuk menggunakan teknologi digital, alat komunikasi dan atau jaringan dalam</a:t>
            </a:r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/>
              <a:t>Mendefinisikan(</a:t>
            </a:r>
            <a:r>
              <a:rPr lang="id-ID" i="1" dirty="0" smtClean="0"/>
              <a:t>Define</a:t>
            </a:r>
            <a:r>
              <a:rPr lang="id-ID" dirty="0" smtClean="0"/>
              <a:t>), Mengakses(</a:t>
            </a:r>
            <a:r>
              <a:rPr lang="id-ID" i="1" dirty="0" smtClean="0"/>
              <a:t>Access</a:t>
            </a:r>
            <a:r>
              <a:rPr lang="id-ID" dirty="0" smtClean="0"/>
              <a:t>), Mengelola(</a:t>
            </a:r>
            <a:r>
              <a:rPr lang="id-ID" i="1" dirty="0" smtClean="0"/>
              <a:t>Manage</a:t>
            </a:r>
            <a:r>
              <a:rPr lang="id-ID" dirty="0" smtClean="0"/>
              <a:t>), mengintergrasikan(</a:t>
            </a:r>
            <a:r>
              <a:rPr lang="id-ID" i="1" dirty="0" smtClean="0"/>
              <a:t>integrate</a:t>
            </a:r>
            <a:r>
              <a:rPr lang="id-ID" dirty="0" smtClean="0"/>
              <a:t>), Mengevaluasi(</a:t>
            </a:r>
            <a:r>
              <a:rPr lang="id-ID" i="1" dirty="0" smtClean="0"/>
              <a:t>evaluate</a:t>
            </a:r>
            <a:r>
              <a:rPr lang="id-ID" dirty="0" smtClean="0"/>
              <a:t>), Menciptakan (</a:t>
            </a:r>
            <a:r>
              <a:rPr lang="id-ID" i="1" dirty="0" smtClean="0"/>
              <a:t>create</a:t>
            </a:r>
            <a:r>
              <a:rPr lang="id-ID" dirty="0" smtClean="0"/>
              <a:t>) and Mengkomunikasikan(</a:t>
            </a:r>
            <a:r>
              <a:rPr lang="id-ID" i="1" dirty="0" smtClean="0"/>
              <a:t>communicate</a:t>
            </a:r>
            <a:r>
              <a:rPr lang="id-ID" dirty="0" smtClean="0"/>
              <a:t>)</a:t>
            </a:r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/>
              <a:t>Informasi secara baik dan legal  dalam rangka membangun masyarakat berpengathuan.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49166"/>
            <a:ext cx="627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Sumber: </a:t>
            </a:r>
            <a:r>
              <a:rPr lang="en-US" sz="1200" dirty="0" smtClean="0"/>
              <a:t>Educational </a:t>
            </a:r>
            <a:r>
              <a:rPr lang="en-US" sz="1200" dirty="0"/>
              <a:t>Testing Service (ETS), Teresa Egan, Project Leader, New Product Development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636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/>
              <a:t>Overview</a:t>
            </a:r>
            <a:r>
              <a:rPr lang="id-ID" dirty="0" smtClean="0"/>
              <a:t> jadwal</a:t>
            </a:r>
          </a:p>
          <a:p>
            <a:r>
              <a:rPr lang="id-ID" dirty="0" smtClean="0"/>
              <a:t>Materi</a:t>
            </a:r>
          </a:p>
          <a:p>
            <a:r>
              <a:rPr lang="id-ID" dirty="0" smtClean="0"/>
              <a:t>Tugas dan penilaian</a:t>
            </a:r>
          </a:p>
          <a:p>
            <a:r>
              <a:rPr lang="id-ID" dirty="0" smtClean="0"/>
              <a:t>Contoh tugas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4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Overview</a:t>
            </a:r>
            <a:r>
              <a:rPr lang="id-ID" dirty="0" smtClean="0"/>
              <a:t> Jadwal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6 materi perkuliahan (</a:t>
            </a:r>
            <a:r>
              <a:rPr lang="id-ID" dirty="0" err="1" smtClean="0"/>
              <a:t>minggu</a:t>
            </a:r>
            <a:r>
              <a:rPr lang="id-ID" dirty="0"/>
              <a:t> 1, 3, 5, 8, 10, </a:t>
            </a:r>
            <a:r>
              <a:rPr lang="id-ID" dirty="0" smtClean="0"/>
              <a:t>11)</a:t>
            </a:r>
          </a:p>
          <a:p>
            <a:r>
              <a:rPr lang="id-ID" dirty="0"/>
              <a:t>Praktek mandiri, penugasan &amp; </a:t>
            </a:r>
            <a:r>
              <a:rPr lang="id-ID" dirty="0" err="1" smtClean="0"/>
              <a:t>review</a:t>
            </a:r>
            <a:r>
              <a:rPr lang="id-ID" dirty="0" smtClean="0"/>
              <a:t> (</a:t>
            </a:r>
            <a:r>
              <a:rPr lang="id-ID" dirty="0" err="1" smtClean="0"/>
              <a:t>minggu</a:t>
            </a:r>
            <a:r>
              <a:rPr lang="id-ID" dirty="0" smtClean="0"/>
              <a:t> 2, 4, 6, 9, 13) </a:t>
            </a:r>
            <a:r>
              <a:rPr lang="id-ID" dirty="0" smtClean="0">
                <a:sym typeface="Wingdings" panose="05000000000000000000" pitchFamily="2" charset="2"/>
              </a:rPr>
              <a:t> </a:t>
            </a:r>
            <a:r>
              <a:rPr lang="id-ID" sz="4000" b="1" dirty="0" smtClean="0">
                <a:sym typeface="Wingdings" panose="05000000000000000000" pitchFamily="2" charset="2"/>
              </a:rPr>
              <a:t>tetap masuk kelas!!!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endParaRPr lang="id-ID" dirty="0" smtClean="0"/>
          </a:p>
          <a:p>
            <a:r>
              <a:rPr lang="id-ID" dirty="0"/>
              <a:t>Presentasi tugas individu </a:t>
            </a:r>
            <a:r>
              <a:rPr lang="id-ID" dirty="0" smtClean="0"/>
              <a:t>(</a:t>
            </a:r>
            <a:r>
              <a:rPr lang="id-ID" dirty="0" err="1" smtClean="0"/>
              <a:t>minggu</a:t>
            </a:r>
            <a:r>
              <a:rPr lang="id-ID" dirty="0" smtClean="0"/>
              <a:t> 7)</a:t>
            </a:r>
            <a:endParaRPr lang="id-ID" dirty="0"/>
          </a:p>
          <a:p>
            <a:r>
              <a:rPr lang="id-ID" dirty="0"/>
              <a:t>Presentasi tugas </a:t>
            </a:r>
            <a:r>
              <a:rPr lang="id-ID" dirty="0" smtClean="0"/>
              <a:t>kelompok </a:t>
            </a:r>
            <a:r>
              <a:rPr lang="id-ID" dirty="0"/>
              <a:t>(</a:t>
            </a:r>
            <a:r>
              <a:rPr lang="id-ID" dirty="0" err="1"/>
              <a:t>minggu</a:t>
            </a:r>
            <a:r>
              <a:rPr lang="id-ID" dirty="0"/>
              <a:t> </a:t>
            </a:r>
            <a:r>
              <a:rPr lang="id-ID" dirty="0" smtClean="0"/>
              <a:t>13)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03333"/>
              </p:ext>
            </p:extLst>
          </p:nvPr>
        </p:nvGraphicFramePr>
        <p:xfrm>
          <a:off x="457200" y="1600200"/>
          <a:ext cx="822960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699512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Minggu</a:t>
                      </a:r>
                      <a:r>
                        <a:rPr lang="id-ID" sz="2400" baseline="0" dirty="0" smtClean="0">
                          <a:latin typeface="Comic Sans MS" panose="030F0702030302020204" pitchFamily="66" charset="0"/>
                        </a:rPr>
                        <a:t> ke-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Materi (total 6 </a:t>
                      </a:r>
                      <a:r>
                        <a:rPr lang="id-ID" sz="2400" dirty="0" err="1" smtClean="0">
                          <a:latin typeface="Comic Sans MS" panose="030F0702030302020204" pitchFamily="66" charset="0"/>
                        </a:rPr>
                        <a:t>slide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 materi)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Pengantar</a:t>
                      </a:r>
                      <a:r>
                        <a:rPr lang="id-ID" sz="24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id-ID" sz="2400" baseline="0" dirty="0" err="1" smtClean="0">
                          <a:latin typeface="Comic Sans MS" panose="030F0702030302020204" pitchFamily="66" charset="0"/>
                        </a:rPr>
                        <a:t>Literasi</a:t>
                      </a:r>
                      <a:r>
                        <a:rPr lang="id-ID" sz="2400" baseline="0" dirty="0" smtClean="0">
                          <a:latin typeface="Comic Sans MS" panose="030F0702030302020204" pitchFamily="66" charset="0"/>
                        </a:rPr>
                        <a:t> TIK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Mencari Informasi dari Internet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Evaluasi</a:t>
                      </a:r>
                      <a:r>
                        <a:rPr lang="id-ID" sz="2400" baseline="0" dirty="0" smtClean="0">
                          <a:latin typeface="Comic Sans MS" panose="030F0702030302020204" pitchFamily="66" charset="0"/>
                        </a:rPr>
                        <a:t> Informasi secara Kritis dalam Pencarian Informasi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Pengelolaan</a:t>
                      </a:r>
                      <a:r>
                        <a:rPr lang="id-ID" sz="2400" baseline="0" dirty="0" smtClean="0">
                          <a:latin typeface="Comic Sans MS" panose="030F0702030302020204" pitchFamily="66" charset="0"/>
                        </a:rPr>
                        <a:t> Informasi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10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Penggunaan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 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I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nformasi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B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aru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untuk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M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embangun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K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onsep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B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aru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latin typeface="Comic Sans MS" panose="030F0702030302020204" pitchFamily="66" charset="0"/>
                        </a:rPr>
                        <a:t>11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Aspek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Sosial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Budaya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Ekonomi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Etika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dan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Legal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dalam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Penggunaan</a:t>
                      </a:r>
                      <a:r>
                        <a:rPr lang="en-US" sz="24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400" dirty="0" err="1" smtClean="0">
                          <a:latin typeface="Comic Sans MS" panose="030F0702030302020204" pitchFamily="66" charset="0"/>
                        </a:rPr>
                        <a:t>Informasi</a:t>
                      </a:r>
                      <a:endParaRPr 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8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32618"/>
            <a:ext cx="8229600" cy="1143000"/>
          </a:xfrm>
        </p:spPr>
        <p:txBody>
          <a:bodyPr/>
          <a:lstStyle/>
          <a:p>
            <a:r>
              <a:rPr lang="id-ID" dirty="0" smtClean="0"/>
              <a:t>Tugas &amp; penilaian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817026"/>
              </p:ext>
            </p:extLst>
          </p:nvPr>
        </p:nvGraphicFramePr>
        <p:xfrm>
          <a:off x="251517" y="908720"/>
          <a:ext cx="885698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9"/>
                <a:gridCol w="78084"/>
                <a:gridCol w="2520280"/>
                <a:gridCol w="4392489"/>
                <a:gridCol w="864095"/>
              </a:tblGrid>
              <a:tr h="741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Minggu ke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Jenis kegiatan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Materi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Bobot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rowSpan="3"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Praktek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mandiri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penugasan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&amp; review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PowerPoint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Google search</a:t>
                      </a:r>
                      <a:r>
                        <a:rPr lang="id-ID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Academic database (</a:t>
                      </a:r>
                      <a:r>
                        <a:rPr lang="en-US" sz="20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Sciencedirect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, IEEE </a:t>
                      </a:r>
                      <a:r>
                        <a:rPr lang="en-US" sz="20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Xplore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, ACM Portal, Springer </a:t>
                      </a:r>
                      <a:r>
                        <a:rPr lang="en-US" sz="20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dll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Excel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gridSpan="3">
                  <a:txBody>
                    <a:bodyPr/>
                    <a:lstStyle/>
                    <a:p>
                      <a:pPr marL="1346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Presentasi tugas individu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4620" indent="-1346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20%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134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UTS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4620" indent="-1346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25%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Praktek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mandiri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penugasan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&amp; review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Tools </a:t>
                      </a:r>
                      <a:r>
                        <a:rPr lang="en-US" sz="20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kolaborasi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(Google docs </a:t>
                      </a:r>
                      <a:r>
                        <a:rPr lang="en-US" sz="20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sz="20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Google Drive)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Blog student Universitas Telkom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5%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Presentasi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tugas kelompok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30%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8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Penugasan Word: Mengubah dari </a:t>
            </a:r>
            <a:r>
              <a:rPr lang="id-ID" dirty="0" err="1"/>
              <a:t>single</a:t>
            </a:r>
            <a:r>
              <a:rPr lang="id-ID" dirty="0"/>
              <a:t> ke </a:t>
            </a:r>
            <a:r>
              <a:rPr lang="id-ID" dirty="0" err="1"/>
              <a:t>double</a:t>
            </a:r>
            <a:r>
              <a:rPr lang="id-ID" dirty="0"/>
              <a:t> format, asalnya minimal 6 </a:t>
            </a:r>
            <a:r>
              <a:rPr lang="id-ID" dirty="0" smtClean="0"/>
              <a:t>halaman</a:t>
            </a:r>
          </a:p>
          <a:p>
            <a:r>
              <a:rPr lang="id-ID" dirty="0" smtClean="0"/>
              <a:t>Penugasan PowerPoint membuat </a:t>
            </a:r>
            <a:r>
              <a:rPr lang="id-ID" dirty="0" err="1" smtClean="0"/>
              <a:t>slide</a:t>
            </a:r>
            <a:r>
              <a:rPr lang="id-ID" dirty="0" smtClean="0"/>
              <a:t> presentasi (individu/kelompok)</a:t>
            </a:r>
          </a:p>
          <a:p>
            <a:r>
              <a:rPr lang="id-ID" dirty="0" smtClean="0"/>
              <a:t>Penugasan Excel: analisis data dan informasi</a:t>
            </a:r>
          </a:p>
          <a:p>
            <a:r>
              <a:rPr lang="id-ID" dirty="0" smtClean="0"/>
              <a:t>Presentasi individu: membuat tutorial, misal: tutorial membuat sendiri rumah kebun</a:t>
            </a:r>
          </a:p>
          <a:p>
            <a:r>
              <a:rPr lang="id-ID" dirty="0" smtClean="0"/>
              <a:t>Presentasi kelompok: memberikan opini disertai dengan analisis (evaluasi data) dan data, misal: Siapakah pemenang pilkada DKI 2017? Apakah jualan saya akan laku jika dipasarkan di </a:t>
            </a:r>
            <a:r>
              <a:rPr lang="id-ID" dirty="0" err="1" smtClean="0"/>
              <a:t>Facebook</a:t>
            </a:r>
            <a:r>
              <a:rPr lang="id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8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Tugas Mandiri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Tim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S1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</a:t>
            </a:r>
            <a:r>
              <a:rPr lang="en-US" dirty="0" err="1"/>
              <a:t>Universitas</a:t>
            </a:r>
            <a:r>
              <a:rPr lang="en-US" dirty="0"/>
              <a:t> Telkom, 2015</a:t>
            </a:r>
          </a:p>
        </p:txBody>
      </p:sp>
    </p:spTree>
    <p:extLst>
      <p:ext uri="{BB962C8B-B14F-4D97-AF65-F5344CB8AC3E}">
        <p14:creationId xmlns:p14="http://schemas.microsoft.com/office/powerpoint/2010/main" val="99916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378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DUH1A2 - Literasi TIK</vt:lpstr>
      <vt:lpstr>Literasi TIK adalah...</vt:lpstr>
      <vt:lpstr>Isi</vt:lpstr>
      <vt:lpstr>Overview Jadwal</vt:lpstr>
      <vt:lpstr>Materi </vt:lpstr>
      <vt:lpstr>Tugas &amp; penilaian</vt:lpstr>
      <vt:lpstr>Contoh tugas</vt:lpstr>
      <vt:lpstr>Referensi Tugas Mandiri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MENCARI INFORMASI</dc:title>
  <dc:creator>Toshiba</dc:creator>
  <cp:lastModifiedBy>Dana S. Kusumo</cp:lastModifiedBy>
  <cp:revision>106</cp:revision>
  <dcterms:created xsi:type="dcterms:W3CDTF">2016-07-18T04:46:52Z</dcterms:created>
  <dcterms:modified xsi:type="dcterms:W3CDTF">2016-08-18T04:25:11Z</dcterms:modified>
</cp:coreProperties>
</file>