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2"/>
  </p:notesMasterIdLst>
  <p:handoutMasterIdLst>
    <p:handoutMasterId r:id="rId33"/>
  </p:handoutMasterIdLst>
  <p:sldIdLst>
    <p:sldId id="279" r:id="rId2"/>
    <p:sldId id="364" r:id="rId3"/>
    <p:sldId id="394"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3" r:id="rId29"/>
    <p:sldId id="421" r:id="rId30"/>
    <p:sldId id="422" r:id="rId31"/>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ka" initials="a" lastIdx="1" clrIdx="0">
    <p:extLst>
      <p:ext uri="{19B8F6BF-5375-455C-9EA6-DF929625EA0E}">
        <p15:presenceInfo xmlns:p15="http://schemas.microsoft.com/office/powerpoint/2012/main" userId="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2" autoAdjust="0"/>
    <p:restoredTop sz="94825" autoAdjust="0"/>
  </p:normalViewPr>
  <p:slideViewPr>
    <p:cSldViewPr snapToGrid="0">
      <p:cViewPr varScale="1">
        <p:scale>
          <a:sx n="67" d="100"/>
          <a:sy n="67" d="100"/>
        </p:scale>
        <p:origin x="648"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2E7472-A4BA-4E7E-951C-6E590FF76FA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36C6DBE1-0FC3-4603-91B8-FCEBD6AF0494}">
      <dgm:prSet phldrT="[Text]"/>
      <dgm:spPr/>
      <dgm:t>
        <a:bodyPr/>
        <a:lstStyle/>
        <a:p>
          <a:r>
            <a:rPr lang="id-ID" dirty="0" smtClean="0"/>
            <a:t>ICT Literacy</a:t>
          </a:r>
          <a:endParaRPr lang="id-ID" dirty="0"/>
        </a:p>
      </dgm:t>
    </dgm:pt>
    <dgm:pt modelId="{2840FF93-B547-49C2-8C25-A938A7168439}" type="parTrans" cxnId="{303F713F-0FBD-4FA1-A23A-82784A3C637D}">
      <dgm:prSet/>
      <dgm:spPr/>
      <dgm:t>
        <a:bodyPr/>
        <a:lstStyle/>
        <a:p>
          <a:endParaRPr lang="id-ID"/>
        </a:p>
      </dgm:t>
    </dgm:pt>
    <dgm:pt modelId="{0BA5C022-84B9-41FC-9B6C-2EDA7F1644D7}" type="sibTrans" cxnId="{303F713F-0FBD-4FA1-A23A-82784A3C637D}">
      <dgm:prSet/>
      <dgm:spPr/>
      <dgm:t>
        <a:bodyPr/>
        <a:lstStyle/>
        <a:p>
          <a:endParaRPr lang="id-ID"/>
        </a:p>
      </dgm:t>
    </dgm:pt>
    <dgm:pt modelId="{7FEC8C3C-100C-484E-9CD7-D37F4D73C776}">
      <dgm:prSet phldrT="[Text]"/>
      <dgm:spPr/>
      <dgm:t>
        <a:bodyPr/>
        <a:lstStyle/>
        <a:p>
          <a:r>
            <a:rPr lang="id-ID" dirty="0" smtClean="0"/>
            <a:t>Access</a:t>
          </a:r>
          <a:endParaRPr lang="id-ID" dirty="0"/>
        </a:p>
      </dgm:t>
    </dgm:pt>
    <dgm:pt modelId="{3F569B17-9967-4716-AA16-8B40DE2863FC}" type="parTrans" cxnId="{C1C1980C-1758-4F29-AD34-9011254C3EB6}">
      <dgm:prSet/>
      <dgm:spPr/>
      <dgm:t>
        <a:bodyPr/>
        <a:lstStyle/>
        <a:p>
          <a:endParaRPr lang="id-ID"/>
        </a:p>
      </dgm:t>
    </dgm:pt>
    <dgm:pt modelId="{34B82F4D-7705-40AC-9E84-8A96F9F07F20}" type="sibTrans" cxnId="{C1C1980C-1758-4F29-AD34-9011254C3EB6}">
      <dgm:prSet/>
      <dgm:spPr/>
      <dgm:t>
        <a:bodyPr/>
        <a:lstStyle/>
        <a:p>
          <a:endParaRPr lang="id-ID"/>
        </a:p>
      </dgm:t>
    </dgm:pt>
    <dgm:pt modelId="{3C5B0B5F-3A73-4084-8520-77F57C15DDF2}">
      <dgm:prSet phldrT="[Text]"/>
      <dgm:spPr/>
      <dgm:t>
        <a:bodyPr/>
        <a:lstStyle/>
        <a:p>
          <a:r>
            <a:rPr lang="id-ID" dirty="0" smtClean="0"/>
            <a:t>Manage</a:t>
          </a:r>
          <a:endParaRPr lang="id-ID" dirty="0"/>
        </a:p>
      </dgm:t>
    </dgm:pt>
    <dgm:pt modelId="{7F19289F-1D7F-4E0A-96F8-3882D5925FB0}" type="parTrans" cxnId="{FF2975E7-7E95-4ED8-885F-C1F7BFC74A3B}">
      <dgm:prSet/>
      <dgm:spPr/>
      <dgm:t>
        <a:bodyPr/>
        <a:lstStyle/>
        <a:p>
          <a:endParaRPr lang="id-ID"/>
        </a:p>
      </dgm:t>
    </dgm:pt>
    <dgm:pt modelId="{EE9ACD6E-F99B-4D71-9DD7-45B738DF2851}" type="sibTrans" cxnId="{FF2975E7-7E95-4ED8-885F-C1F7BFC74A3B}">
      <dgm:prSet/>
      <dgm:spPr/>
      <dgm:t>
        <a:bodyPr/>
        <a:lstStyle/>
        <a:p>
          <a:endParaRPr lang="id-ID"/>
        </a:p>
      </dgm:t>
    </dgm:pt>
    <dgm:pt modelId="{5B2B7284-0201-4ED0-867B-F0DD10F8A5C5}">
      <dgm:prSet phldrT="[Text]"/>
      <dgm:spPr/>
      <dgm:t>
        <a:bodyPr/>
        <a:lstStyle/>
        <a:p>
          <a:r>
            <a:rPr lang="id-ID" dirty="0" smtClean="0"/>
            <a:t>Integrate</a:t>
          </a:r>
          <a:endParaRPr lang="id-ID" dirty="0"/>
        </a:p>
      </dgm:t>
    </dgm:pt>
    <dgm:pt modelId="{FC4F36BD-ED19-4FB2-AED7-0850177DBA73}" type="parTrans" cxnId="{0247D975-1C8C-4B21-87A0-FB0906FC5ED3}">
      <dgm:prSet/>
      <dgm:spPr/>
      <dgm:t>
        <a:bodyPr/>
        <a:lstStyle/>
        <a:p>
          <a:endParaRPr lang="id-ID"/>
        </a:p>
      </dgm:t>
    </dgm:pt>
    <dgm:pt modelId="{66A361E7-B1E6-4BE6-90A2-7D95C9F79C7B}" type="sibTrans" cxnId="{0247D975-1C8C-4B21-87A0-FB0906FC5ED3}">
      <dgm:prSet/>
      <dgm:spPr/>
      <dgm:t>
        <a:bodyPr/>
        <a:lstStyle/>
        <a:p>
          <a:endParaRPr lang="id-ID"/>
        </a:p>
      </dgm:t>
    </dgm:pt>
    <dgm:pt modelId="{AB4B1BDD-4C1B-43BE-A43D-5DB859EA750F}">
      <dgm:prSet phldrT="[Text]"/>
      <dgm:spPr/>
      <dgm:t>
        <a:bodyPr/>
        <a:lstStyle/>
        <a:p>
          <a:r>
            <a:rPr lang="id-ID" dirty="0" smtClean="0"/>
            <a:t>Evaluate</a:t>
          </a:r>
          <a:endParaRPr lang="id-ID" dirty="0"/>
        </a:p>
      </dgm:t>
    </dgm:pt>
    <dgm:pt modelId="{80DDCB2F-DE26-486E-AFB1-AF8B7714266D}" type="parTrans" cxnId="{63A0CA14-16C3-400A-98A2-ED5055AAA0A8}">
      <dgm:prSet/>
      <dgm:spPr/>
      <dgm:t>
        <a:bodyPr/>
        <a:lstStyle/>
        <a:p>
          <a:endParaRPr lang="id-ID"/>
        </a:p>
      </dgm:t>
    </dgm:pt>
    <dgm:pt modelId="{6E9E0075-0641-492B-BC49-FE7E01DA16B6}" type="sibTrans" cxnId="{63A0CA14-16C3-400A-98A2-ED5055AAA0A8}">
      <dgm:prSet/>
      <dgm:spPr/>
      <dgm:t>
        <a:bodyPr/>
        <a:lstStyle/>
        <a:p>
          <a:endParaRPr lang="id-ID"/>
        </a:p>
      </dgm:t>
    </dgm:pt>
    <dgm:pt modelId="{7D301C39-0881-49FA-9D5B-7AD8AA587046}">
      <dgm:prSet phldrT="[Text]"/>
      <dgm:spPr/>
      <dgm:t>
        <a:bodyPr/>
        <a:lstStyle/>
        <a:p>
          <a:r>
            <a:rPr lang="id-ID" dirty="0" smtClean="0"/>
            <a:t>Create</a:t>
          </a:r>
          <a:endParaRPr lang="id-ID" dirty="0"/>
        </a:p>
      </dgm:t>
    </dgm:pt>
    <dgm:pt modelId="{D9D286E5-C085-45DB-96D2-7649A33D0316}" type="parTrans" cxnId="{FCFF5BCB-7FD3-42C5-B17F-AE86243E95F0}">
      <dgm:prSet/>
      <dgm:spPr/>
      <dgm:t>
        <a:bodyPr/>
        <a:lstStyle/>
        <a:p>
          <a:endParaRPr lang="id-ID"/>
        </a:p>
      </dgm:t>
    </dgm:pt>
    <dgm:pt modelId="{D936CAEB-D3EF-488D-A30D-A548FB2FC6CF}" type="sibTrans" cxnId="{FCFF5BCB-7FD3-42C5-B17F-AE86243E95F0}">
      <dgm:prSet/>
      <dgm:spPr/>
      <dgm:t>
        <a:bodyPr/>
        <a:lstStyle/>
        <a:p>
          <a:endParaRPr lang="id-ID"/>
        </a:p>
      </dgm:t>
    </dgm:pt>
    <dgm:pt modelId="{92AEEE32-5F9F-4CE2-A166-97701BEFD341}">
      <dgm:prSet phldrT="[Text]"/>
      <dgm:spPr/>
      <dgm:t>
        <a:bodyPr/>
        <a:lstStyle/>
        <a:p>
          <a:r>
            <a:rPr lang="id-ID" dirty="0" smtClean="0"/>
            <a:t>Communicate</a:t>
          </a:r>
          <a:endParaRPr lang="id-ID" dirty="0"/>
        </a:p>
      </dgm:t>
    </dgm:pt>
    <dgm:pt modelId="{6B59E8D6-969B-4FDA-9EEC-CBA80C95034C}" type="parTrans" cxnId="{BB4F40B5-A00E-4663-B87A-EB9FC1267FE3}">
      <dgm:prSet/>
      <dgm:spPr/>
      <dgm:t>
        <a:bodyPr/>
        <a:lstStyle/>
        <a:p>
          <a:endParaRPr lang="id-ID"/>
        </a:p>
      </dgm:t>
    </dgm:pt>
    <dgm:pt modelId="{ED4A0807-C611-478E-AA3D-BA7CD6C693A6}" type="sibTrans" cxnId="{BB4F40B5-A00E-4663-B87A-EB9FC1267FE3}">
      <dgm:prSet/>
      <dgm:spPr/>
      <dgm:t>
        <a:bodyPr/>
        <a:lstStyle/>
        <a:p>
          <a:endParaRPr lang="id-ID"/>
        </a:p>
      </dgm:t>
    </dgm:pt>
    <dgm:pt modelId="{23546CEF-F1CA-4991-B80E-443B88B45EB3}">
      <dgm:prSet phldrT="[Text]"/>
      <dgm:spPr/>
      <dgm:t>
        <a:bodyPr/>
        <a:lstStyle/>
        <a:p>
          <a:r>
            <a:rPr lang="id-ID" dirty="0" smtClean="0"/>
            <a:t>Define</a:t>
          </a:r>
          <a:endParaRPr lang="id-ID" dirty="0"/>
        </a:p>
      </dgm:t>
    </dgm:pt>
    <dgm:pt modelId="{D8F05CFB-C9EF-4F41-8781-2B5CB72A6EBC}" type="parTrans" cxnId="{DBC1949B-B179-4E3F-A894-1898A3C3EEC5}">
      <dgm:prSet/>
      <dgm:spPr/>
      <dgm:t>
        <a:bodyPr/>
        <a:lstStyle/>
        <a:p>
          <a:endParaRPr lang="id-ID"/>
        </a:p>
      </dgm:t>
    </dgm:pt>
    <dgm:pt modelId="{EC7D6975-C508-40D0-B5F6-787CDB789356}" type="sibTrans" cxnId="{DBC1949B-B179-4E3F-A894-1898A3C3EEC5}">
      <dgm:prSet/>
      <dgm:spPr/>
      <dgm:t>
        <a:bodyPr/>
        <a:lstStyle/>
        <a:p>
          <a:endParaRPr lang="id-ID"/>
        </a:p>
      </dgm:t>
    </dgm:pt>
    <dgm:pt modelId="{AF14291C-507E-4535-9555-DC20225A4C8F}" type="pres">
      <dgm:prSet presAssocID="{1A2E7472-A4BA-4E7E-951C-6E590FF76FAD}" presName="Name0" presStyleCnt="0">
        <dgm:presLayoutVars>
          <dgm:chPref val="1"/>
          <dgm:dir/>
          <dgm:animOne val="branch"/>
          <dgm:animLvl val="lvl"/>
          <dgm:resizeHandles val="exact"/>
        </dgm:presLayoutVars>
      </dgm:prSet>
      <dgm:spPr/>
      <dgm:t>
        <a:bodyPr/>
        <a:lstStyle/>
        <a:p>
          <a:endParaRPr lang="id-ID"/>
        </a:p>
      </dgm:t>
    </dgm:pt>
    <dgm:pt modelId="{23516C5A-7DCB-4508-96F7-067C261A68A9}" type="pres">
      <dgm:prSet presAssocID="{36C6DBE1-0FC3-4603-91B8-FCEBD6AF0494}" presName="root1" presStyleCnt="0"/>
      <dgm:spPr/>
    </dgm:pt>
    <dgm:pt modelId="{DFECE09B-CEE1-4CE8-A4C7-D1B107665F36}" type="pres">
      <dgm:prSet presAssocID="{36C6DBE1-0FC3-4603-91B8-FCEBD6AF0494}" presName="LevelOneTextNode" presStyleLbl="node0" presStyleIdx="0" presStyleCnt="1" custLinFactX="-71779" custLinFactNeighborX="-100000">
        <dgm:presLayoutVars>
          <dgm:chPref val="3"/>
        </dgm:presLayoutVars>
      </dgm:prSet>
      <dgm:spPr/>
      <dgm:t>
        <a:bodyPr/>
        <a:lstStyle/>
        <a:p>
          <a:endParaRPr lang="id-ID"/>
        </a:p>
      </dgm:t>
    </dgm:pt>
    <dgm:pt modelId="{6CBBA42F-EE54-4118-BCCD-BB9EC39ACAD9}" type="pres">
      <dgm:prSet presAssocID="{36C6DBE1-0FC3-4603-91B8-FCEBD6AF0494}" presName="level2hierChild" presStyleCnt="0"/>
      <dgm:spPr/>
    </dgm:pt>
    <dgm:pt modelId="{D2F5A676-8603-4B2D-BB68-FC853AD42854}" type="pres">
      <dgm:prSet presAssocID="{D8F05CFB-C9EF-4F41-8781-2B5CB72A6EBC}" presName="conn2-1" presStyleLbl="parChTrans1D2" presStyleIdx="0" presStyleCnt="7"/>
      <dgm:spPr/>
      <dgm:t>
        <a:bodyPr/>
        <a:lstStyle/>
        <a:p>
          <a:endParaRPr lang="id-ID"/>
        </a:p>
      </dgm:t>
    </dgm:pt>
    <dgm:pt modelId="{F40086E0-6DC4-40C6-B2F4-F59E8493235D}" type="pres">
      <dgm:prSet presAssocID="{D8F05CFB-C9EF-4F41-8781-2B5CB72A6EBC}" presName="connTx" presStyleLbl="parChTrans1D2" presStyleIdx="0" presStyleCnt="7"/>
      <dgm:spPr/>
      <dgm:t>
        <a:bodyPr/>
        <a:lstStyle/>
        <a:p>
          <a:endParaRPr lang="id-ID"/>
        </a:p>
      </dgm:t>
    </dgm:pt>
    <dgm:pt modelId="{A3127AFC-80D3-4018-85A0-2A0162FBE7FD}" type="pres">
      <dgm:prSet presAssocID="{23546CEF-F1CA-4991-B80E-443B88B45EB3}" presName="root2" presStyleCnt="0"/>
      <dgm:spPr/>
    </dgm:pt>
    <dgm:pt modelId="{29D289C3-9F44-4258-9F3F-470BBF8956A5}" type="pres">
      <dgm:prSet presAssocID="{23546CEF-F1CA-4991-B80E-443B88B45EB3}" presName="LevelTwoTextNode" presStyleLbl="node2" presStyleIdx="0" presStyleCnt="7">
        <dgm:presLayoutVars>
          <dgm:chPref val="3"/>
        </dgm:presLayoutVars>
      </dgm:prSet>
      <dgm:spPr/>
      <dgm:t>
        <a:bodyPr/>
        <a:lstStyle/>
        <a:p>
          <a:endParaRPr lang="id-ID"/>
        </a:p>
      </dgm:t>
    </dgm:pt>
    <dgm:pt modelId="{25C29E14-C629-4F50-8E9A-6A17AE4D1181}" type="pres">
      <dgm:prSet presAssocID="{23546CEF-F1CA-4991-B80E-443B88B45EB3}" presName="level3hierChild" presStyleCnt="0"/>
      <dgm:spPr/>
    </dgm:pt>
    <dgm:pt modelId="{94E7C58F-1FB2-4A10-A67B-1E5405045C20}" type="pres">
      <dgm:prSet presAssocID="{3F569B17-9967-4716-AA16-8B40DE2863FC}" presName="conn2-1" presStyleLbl="parChTrans1D2" presStyleIdx="1" presStyleCnt="7"/>
      <dgm:spPr/>
      <dgm:t>
        <a:bodyPr/>
        <a:lstStyle/>
        <a:p>
          <a:endParaRPr lang="id-ID"/>
        </a:p>
      </dgm:t>
    </dgm:pt>
    <dgm:pt modelId="{091ABA4A-84F7-4ABC-839A-E466CD56D24B}" type="pres">
      <dgm:prSet presAssocID="{3F569B17-9967-4716-AA16-8B40DE2863FC}" presName="connTx" presStyleLbl="parChTrans1D2" presStyleIdx="1" presStyleCnt="7"/>
      <dgm:spPr/>
      <dgm:t>
        <a:bodyPr/>
        <a:lstStyle/>
        <a:p>
          <a:endParaRPr lang="id-ID"/>
        </a:p>
      </dgm:t>
    </dgm:pt>
    <dgm:pt modelId="{C7C79C76-89ED-4FFB-90A0-246CAD5F970B}" type="pres">
      <dgm:prSet presAssocID="{7FEC8C3C-100C-484E-9CD7-D37F4D73C776}" presName="root2" presStyleCnt="0"/>
      <dgm:spPr/>
    </dgm:pt>
    <dgm:pt modelId="{A701ADE9-AF7F-4FD6-8894-E9CA99180DB4}" type="pres">
      <dgm:prSet presAssocID="{7FEC8C3C-100C-484E-9CD7-D37F4D73C776}" presName="LevelTwoTextNode" presStyleLbl="node2" presStyleIdx="1" presStyleCnt="7">
        <dgm:presLayoutVars>
          <dgm:chPref val="3"/>
        </dgm:presLayoutVars>
      </dgm:prSet>
      <dgm:spPr/>
      <dgm:t>
        <a:bodyPr/>
        <a:lstStyle/>
        <a:p>
          <a:endParaRPr lang="id-ID"/>
        </a:p>
      </dgm:t>
    </dgm:pt>
    <dgm:pt modelId="{EF53A81F-84BA-4B1D-A74F-4E0EDDB65074}" type="pres">
      <dgm:prSet presAssocID="{7FEC8C3C-100C-484E-9CD7-D37F4D73C776}" presName="level3hierChild" presStyleCnt="0"/>
      <dgm:spPr/>
    </dgm:pt>
    <dgm:pt modelId="{E6078CD7-F9E0-4A0A-A2E1-50A283DC38E2}" type="pres">
      <dgm:prSet presAssocID="{7F19289F-1D7F-4E0A-96F8-3882D5925FB0}" presName="conn2-1" presStyleLbl="parChTrans1D2" presStyleIdx="2" presStyleCnt="7"/>
      <dgm:spPr/>
      <dgm:t>
        <a:bodyPr/>
        <a:lstStyle/>
        <a:p>
          <a:endParaRPr lang="id-ID"/>
        </a:p>
      </dgm:t>
    </dgm:pt>
    <dgm:pt modelId="{2A942304-1C56-4BBF-AF60-51B50AAF70CB}" type="pres">
      <dgm:prSet presAssocID="{7F19289F-1D7F-4E0A-96F8-3882D5925FB0}" presName="connTx" presStyleLbl="parChTrans1D2" presStyleIdx="2" presStyleCnt="7"/>
      <dgm:spPr/>
      <dgm:t>
        <a:bodyPr/>
        <a:lstStyle/>
        <a:p>
          <a:endParaRPr lang="id-ID"/>
        </a:p>
      </dgm:t>
    </dgm:pt>
    <dgm:pt modelId="{BDFCA2D4-951B-48DC-B961-516C15B4072B}" type="pres">
      <dgm:prSet presAssocID="{3C5B0B5F-3A73-4084-8520-77F57C15DDF2}" presName="root2" presStyleCnt="0"/>
      <dgm:spPr/>
    </dgm:pt>
    <dgm:pt modelId="{1C8EFC39-7EEE-414A-A509-436B7F54E157}" type="pres">
      <dgm:prSet presAssocID="{3C5B0B5F-3A73-4084-8520-77F57C15DDF2}" presName="LevelTwoTextNode" presStyleLbl="node2" presStyleIdx="2" presStyleCnt="7">
        <dgm:presLayoutVars>
          <dgm:chPref val="3"/>
        </dgm:presLayoutVars>
      </dgm:prSet>
      <dgm:spPr/>
      <dgm:t>
        <a:bodyPr/>
        <a:lstStyle/>
        <a:p>
          <a:endParaRPr lang="id-ID"/>
        </a:p>
      </dgm:t>
    </dgm:pt>
    <dgm:pt modelId="{D561BE9B-0765-47F8-9437-7C3C80478B90}" type="pres">
      <dgm:prSet presAssocID="{3C5B0B5F-3A73-4084-8520-77F57C15DDF2}" presName="level3hierChild" presStyleCnt="0"/>
      <dgm:spPr/>
    </dgm:pt>
    <dgm:pt modelId="{53A30EEA-5CC6-4018-9758-10B47F47EEC5}" type="pres">
      <dgm:prSet presAssocID="{FC4F36BD-ED19-4FB2-AED7-0850177DBA73}" presName="conn2-1" presStyleLbl="parChTrans1D2" presStyleIdx="3" presStyleCnt="7"/>
      <dgm:spPr/>
      <dgm:t>
        <a:bodyPr/>
        <a:lstStyle/>
        <a:p>
          <a:endParaRPr lang="id-ID"/>
        </a:p>
      </dgm:t>
    </dgm:pt>
    <dgm:pt modelId="{B599845C-286D-4919-8861-A49A5CF1423B}" type="pres">
      <dgm:prSet presAssocID="{FC4F36BD-ED19-4FB2-AED7-0850177DBA73}" presName="connTx" presStyleLbl="parChTrans1D2" presStyleIdx="3" presStyleCnt="7"/>
      <dgm:spPr/>
      <dgm:t>
        <a:bodyPr/>
        <a:lstStyle/>
        <a:p>
          <a:endParaRPr lang="id-ID"/>
        </a:p>
      </dgm:t>
    </dgm:pt>
    <dgm:pt modelId="{D4815D95-CAD9-484A-B93E-FB8275A73F89}" type="pres">
      <dgm:prSet presAssocID="{5B2B7284-0201-4ED0-867B-F0DD10F8A5C5}" presName="root2" presStyleCnt="0"/>
      <dgm:spPr/>
    </dgm:pt>
    <dgm:pt modelId="{91FF2D3F-4DA6-485E-AC44-B77CFAE4B43D}" type="pres">
      <dgm:prSet presAssocID="{5B2B7284-0201-4ED0-867B-F0DD10F8A5C5}" presName="LevelTwoTextNode" presStyleLbl="node2" presStyleIdx="3" presStyleCnt="7">
        <dgm:presLayoutVars>
          <dgm:chPref val="3"/>
        </dgm:presLayoutVars>
      </dgm:prSet>
      <dgm:spPr/>
      <dgm:t>
        <a:bodyPr/>
        <a:lstStyle/>
        <a:p>
          <a:endParaRPr lang="id-ID"/>
        </a:p>
      </dgm:t>
    </dgm:pt>
    <dgm:pt modelId="{2FA622D9-3D0B-43D8-B827-674F16F25640}" type="pres">
      <dgm:prSet presAssocID="{5B2B7284-0201-4ED0-867B-F0DD10F8A5C5}" presName="level3hierChild" presStyleCnt="0"/>
      <dgm:spPr/>
    </dgm:pt>
    <dgm:pt modelId="{2C0728A7-CE13-421C-A076-A7692DAD4DB2}" type="pres">
      <dgm:prSet presAssocID="{80DDCB2F-DE26-486E-AFB1-AF8B7714266D}" presName="conn2-1" presStyleLbl="parChTrans1D2" presStyleIdx="4" presStyleCnt="7"/>
      <dgm:spPr/>
      <dgm:t>
        <a:bodyPr/>
        <a:lstStyle/>
        <a:p>
          <a:endParaRPr lang="id-ID"/>
        </a:p>
      </dgm:t>
    </dgm:pt>
    <dgm:pt modelId="{198226C0-A3AB-48FA-B97A-1B05B90D7AF0}" type="pres">
      <dgm:prSet presAssocID="{80DDCB2F-DE26-486E-AFB1-AF8B7714266D}" presName="connTx" presStyleLbl="parChTrans1D2" presStyleIdx="4" presStyleCnt="7"/>
      <dgm:spPr/>
      <dgm:t>
        <a:bodyPr/>
        <a:lstStyle/>
        <a:p>
          <a:endParaRPr lang="id-ID"/>
        </a:p>
      </dgm:t>
    </dgm:pt>
    <dgm:pt modelId="{3E6577F0-A9D8-4CBC-B88C-7CD7BD04902F}" type="pres">
      <dgm:prSet presAssocID="{AB4B1BDD-4C1B-43BE-A43D-5DB859EA750F}" presName="root2" presStyleCnt="0"/>
      <dgm:spPr/>
    </dgm:pt>
    <dgm:pt modelId="{980DA46D-642C-4E67-8A46-E5030CCB76DE}" type="pres">
      <dgm:prSet presAssocID="{AB4B1BDD-4C1B-43BE-A43D-5DB859EA750F}" presName="LevelTwoTextNode" presStyleLbl="node2" presStyleIdx="4" presStyleCnt="7">
        <dgm:presLayoutVars>
          <dgm:chPref val="3"/>
        </dgm:presLayoutVars>
      </dgm:prSet>
      <dgm:spPr/>
      <dgm:t>
        <a:bodyPr/>
        <a:lstStyle/>
        <a:p>
          <a:endParaRPr lang="id-ID"/>
        </a:p>
      </dgm:t>
    </dgm:pt>
    <dgm:pt modelId="{15A89F84-8BEF-4D5E-BFDE-38B30FA696D6}" type="pres">
      <dgm:prSet presAssocID="{AB4B1BDD-4C1B-43BE-A43D-5DB859EA750F}" presName="level3hierChild" presStyleCnt="0"/>
      <dgm:spPr/>
    </dgm:pt>
    <dgm:pt modelId="{DC00C770-AC6A-4199-83B9-0A5C48FD1787}" type="pres">
      <dgm:prSet presAssocID="{D9D286E5-C085-45DB-96D2-7649A33D0316}" presName="conn2-1" presStyleLbl="parChTrans1D2" presStyleIdx="5" presStyleCnt="7"/>
      <dgm:spPr/>
      <dgm:t>
        <a:bodyPr/>
        <a:lstStyle/>
        <a:p>
          <a:endParaRPr lang="id-ID"/>
        </a:p>
      </dgm:t>
    </dgm:pt>
    <dgm:pt modelId="{7E5BE222-D0A1-4780-A962-90BB0E307F3C}" type="pres">
      <dgm:prSet presAssocID="{D9D286E5-C085-45DB-96D2-7649A33D0316}" presName="connTx" presStyleLbl="parChTrans1D2" presStyleIdx="5" presStyleCnt="7"/>
      <dgm:spPr/>
      <dgm:t>
        <a:bodyPr/>
        <a:lstStyle/>
        <a:p>
          <a:endParaRPr lang="id-ID"/>
        </a:p>
      </dgm:t>
    </dgm:pt>
    <dgm:pt modelId="{2D21904E-AFB7-4D43-AB6D-94D6264E8A61}" type="pres">
      <dgm:prSet presAssocID="{7D301C39-0881-49FA-9D5B-7AD8AA587046}" presName="root2" presStyleCnt="0"/>
      <dgm:spPr/>
    </dgm:pt>
    <dgm:pt modelId="{E4AD26FE-3063-452D-9D26-B88141559430}" type="pres">
      <dgm:prSet presAssocID="{7D301C39-0881-49FA-9D5B-7AD8AA587046}" presName="LevelTwoTextNode" presStyleLbl="node2" presStyleIdx="5" presStyleCnt="7">
        <dgm:presLayoutVars>
          <dgm:chPref val="3"/>
        </dgm:presLayoutVars>
      </dgm:prSet>
      <dgm:spPr/>
      <dgm:t>
        <a:bodyPr/>
        <a:lstStyle/>
        <a:p>
          <a:endParaRPr lang="id-ID"/>
        </a:p>
      </dgm:t>
    </dgm:pt>
    <dgm:pt modelId="{2292E756-33A5-4B9A-9518-1651413DA246}" type="pres">
      <dgm:prSet presAssocID="{7D301C39-0881-49FA-9D5B-7AD8AA587046}" presName="level3hierChild" presStyleCnt="0"/>
      <dgm:spPr/>
    </dgm:pt>
    <dgm:pt modelId="{128EA873-93E0-4E02-B7C2-9F109AF4B667}" type="pres">
      <dgm:prSet presAssocID="{6B59E8D6-969B-4FDA-9EEC-CBA80C95034C}" presName="conn2-1" presStyleLbl="parChTrans1D2" presStyleIdx="6" presStyleCnt="7"/>
      <dgm:spPr/>
      <dgm:t>
        <a:bodyPr/>
        <a:lstStyle/>
        <a:p>
          <a:endParaRPr lang="id-ID"/>
        </a:p>
      </dgm:t>
    </dgm:pt>
    <dgm:pt modelId="{A37942AD-816F-4039-B0AE-30452B4AFC67}" type="pres">
      <dgm:prSet presAssocID="{6B59E8D6-969B-4FDA-9EEC-CBA80C95034C}" presName="connTx" presStyleLbl="parChTrans1D2" presStyleIdx="6" presStyleCnt="7"/>
      <dgm:spPr/>
      <dgm:t>
        <a:bodyPr/>
        <a:lstStyle/>
        <a:p>
          <a:endParaRPr lang="id-ID"/>
        </a:p>
      </dgm:t>
    </dgm:pt>
    <dgm:pt modelId="{C95AAD61-7BF8-402F-A3D3-5840BD671F22}" type="pres">
      <dgm:prSet presAssocID="{92AEEE32-5F9F-4CE2-A166-97701BEFD341}" presName="root2" presStyleCnt="0"/>
      <dgm:spPr/>
    </dgm:pt>
    <dgm:pt modelId="{5A105A35-9D21-422A-99E2-CD6A99038313}" type="pres">
      <dgm:prSet presAssocID="{92AEEE32-5F9F-4CE2-A166-97701BEFD341}" presName="LevelTwoTextNode" presStyleLbl="node2" presStyleIdx="6" presStyleCnt="7">
        <dgm:presLayoutVars>
          <dgm:chPref val="3"/>
        </dgm:presLayoutVars>
      </dgm:prSet>
      <dgm:spPr/>
      <dgm:t>
        <a:bodyPr/>
        <a:lstStyle/>
        <a:p>
          <a:endParaRPr lang="id-ID"/>
        </a:p>
      </dgm:t>
    </dgm:pt>
    <dgm:pt modelId="{27804473-3BCB-4E61-81CE-76B3B9689C14}" type="pres">
      <dgm:prSet presAssocID="{92AEEE32-5F9F-4CE2-A166-97701BEFD341}" presName="level3hierChild" presStyleCnt="0"/>
      <dgm:spPr/>
    </dgm:pt>
  </dgm:ptLst>
  <dgm:cxnLst>
    <dgm:cxn modelId="{CED7E237-4EB3-4E41-BD58-07C13F6E73B3}" type="presOf" srcId="{36C6DBE1-0FC3-4603-91B8-FCEBD6AF0494}" destId="{DFECE09B-CEE1-4CE8-A4C7-D1B107665F36}" srcOrd="0" destOrd="0" presId="urn:microsoft.com/office/officeart/2008/layout/HorizontalMultiLevelHierarchy"/>
    <dgm:cxn modelId="{C1C1980C-1758-4F29-AD34-9011254C3EB6}" srcId="{36C6DBE1-0FC3-4603-91B8-FCEBD6AF0494}" destId="{7FEC8C3C-100C-484E-9CD7-D37F4D73C776}" srcOrd="1" destOrd="0" parTransId="{3F569B17-9967-4716-AA16-8B40DE2863FC}" sibTransId="{34B82F4D-7705-40AC-9E84-8A96F9F07F20}"/>
    <dgm:cxn modelId="{F719C7BF-42EA-417D-B9A4-4E47BB6B92D3}" type="presOf" srcId="{D9D286E5-C085-45DB-96D2-7649A33D0316}" destId="{DC00C770-AC6A-4199-83B9-0A5C48FD1787}" srcOrd="0" destOrd="0" presId="urn:microsoft.com/office/officeart/2008/layout/HorizontalMultiLevelHierarchy"/>
    <dgm:cxn modelId="{BFDC95FB-6F91-47D3-B03C-1AAC17BC8E70}" type="presOf" srcId="{7D301C39-0881-49FA-9D5B-7AD8AA587046}" destId="{E4AD26FE-3063-452D-9D26-B88141559430}" srcOrd="0" destOrd="0" presId="urn:microsoft.com/office/officeart/2008/layout/HorizontalMultiLevelHierarchy"/>
    <dgm:cxn modelId="{1B877379-ADBA-4FA2-AC57-E8CD4014BEB1}" type="presOf" srcId="{80DDCB2F-DE26-486E-AFB1-AF8B7714266D}" destId="{2C0728A7-CE13-421C-A076-A7692DAD4DB2}" srcOrd="0" destOrd="0" presId="urn:microsoft.com/office/officeart/2008/layout/HorizontalMultiLevelHierarchy"/>
    <dgm:cxn modelId="{84C0930B-E85D-4448-9FC1-94049E8AA08F}" type="presOf" srcId="{D9D286E5-C085-45DB-96D2-7649A33D0316}" destId="{7E5BE222-D0A1-4780-A962-90BB0E307F3C}" srcOrd="1" destOrd="0" presId="urn:microsoft.com/office/officeart/2008/layout/HorizontalMultiLevelHierarchy"/>
    <dgm:cxn modelId="{FF2975E7-7E95-4ED8-885F-C1F7BFC74A3B}" srcId="{36C6DBE1-0FC3-4603-91B8-FCEBD6AF0494}" destId="{3C5B0B5F-3A73-4084-8520-77F57C15DDF2}" srcOrd="2" destOrd="0" parTransId="{7F19289F-1D7F-4E0A-96F8-3882D5925FB0}" sibTransId="{EE9ACD6E-F99B-4D71-9DD7-45B738DF2851}"/>
    <dgm:cxn modelId="{21C3AAD6-A64A-4605-8785-53CD93833326}" type="presOf" srcId="{1A2E7472-A4BA-4E7E-951C-6E590FF76FAD}" destId="{AF14291C-507E-4535-9555-DC20225A4C8F}" srcOrd="0" destOrd="0" presId="urn:microsoft.com/office/officeart/2008/layout/HorizontalMultiLevelHierarchy"/>
    <dgm:cxn modelId="{CB51C02E-B148-4A32-8592-83AEDE517C99}" type="presOf" srcId="{80DDCB2F-DE26-486E-AFB1-AF8B7714266D}" destId="{198226C0-A3AB-48FA-B97A-1B05B90D7AF0}" srcOrd="1" destOrd="0" presId="urn:microsoft.com/office/officeart/2008/layout/HorizontalMultiLevelHierarchy"/>
    <dgm:cxn modelId="{303F713F-0FBD-4FA1-A23A-82784A3C637D}" srcId="{1A2E7472-A4BA-4E7E-951C-6E590FF76FAD}" destId="{36C6DBE1-0FC3-4603-91B8-FCEBD6AF0494}" srcOrd="0" destOrd="0" parTransId="{2840FF93-B547-49C2-8C25-A938A7168439}" sibTransId="{0BA5C022-84B9-41FC-9B6C-2EDA7F1644D7}"/>
    <dgm:cxn modelId="{D4F38439-579A-4D9B-A930-E7A7DCAA39AB}" type="presOf" srcId="{AB4B1BDD-4C1B-43BE-A43D-5DB859EA750F}" destId="{980DA46D-642C-4E67-8A46-E5030CCB76DE}" srcOrd="0" destOrd="0" presId="urn:microsoft.com/office/officeart/2008/layout/HorizontalMultiLevelHierarchy"/>
    <dgm:cxn modelId="{C4A8096F-F22C-4A75-B7B5-6299BDFEBCD3}" type="presOf" srcId="{D8F05CFB-C9EF-4F41-8781-2B5CB72A6EBC}" destId="{D2F5A676-8603-4B2D-BB68-FC853AD42854}" srcOrd="0" destOrd="0" presId="urn:microsoft.com/office/officeart/2008/layout/HorizontalMultiLevelHierarchy"/>
    <dgm:cxn modelId="{C86FA3F6-DC90-42E5-AD09-37126C7B92BC}" type="presOf" srcId="{3F569B17-9967-4716-AA16-8B40DE2863FC}" destId="{091ABA4A-84F7-4ABC-839A-E466CD56D24B}" srcOrd="1" destOrd="0" presId="urn:microsoft.com/office/officeart/2008/layout/HorizontalMultiLevelHierarchy"/>
    <dgm:cxn modelId="{63A0CA14-16C3-400A-98A2-ED5055AAA0A8}" srcId="{36C6DBE1-0FC3-4603-91B8-FCEBD6AF0494}" destId="{AB4B1BDD-4C1B-43BE-A43D-5DB859EA750F}" srcOrd="4" destOrd="0" parTransId="{80DDCB2F-DE26-486E-AFB1-AF8B7714266D}" sibTransId="{6E9E0075-0641-492B-BC49-FE7E01DA16B6}"/>
    <dgm:cxn modelId="{304AB565-76C8-4D94-ACDF-8EC3759E2637}" type="presOf" srcId="{23546CEF-F1CA-4991-B80E-443B88B45EB3}" destId="{29D289C3-9F44-4258-9F3F-470BBF8956A5}" srcOrd="0" destOrd="0" presId="urn:microsoft.com/office/officeart/2008/layout/HorizontalMultiLevelHierarchy"/>
    <dgm:cxn modelId="{BB4F40B5-A00E-4663-B87A-EB9FC1267FE3}" srcId="{36C6DBE1-0FC3-4603-91B8-FCEBD6AF0494}" destId="{92AEEE32-5F9F-4CE2-A166-97701BEFD341}" srcOrd="6" destOrd="0" parTransId="{6B59E8D6-969B-4FDA-9EEC-CBA80C95034C}" sibTransId="{ED4A0807-C611-478E-AA3D-BA7CD6C693A6}"/>
    <dgm:cxn modelId="{944FF9A9-916F-463E-BE03-52C5D26E5E94}" type="presOf" srcId="{6B59E8D6-969B-4FDA-9EEC-CBA80C95034C}" destId="{128EA873-93E0-4E02-B7C2-9F109AF4B667}" srcOrd="0" destOrd="0" presId="urn:microsoft.com/office/officeart/2008/layout/HorizontalMultiLevelHierarchy"/>
    <dgm:cxn modelId="{5195A1B2-1AA8-4A53-8DA6-B0D60A6D70CB}" type="presOf" srcId="{92AEEE32-5F9F-4CE2-A166-97701BEFD341}" destId="{5A105A35-9D21-422A-99E2-CD6A99038313}" srcOrd="0" destOrd="0" presId="urn:microsoft.com/office/officeart/2008/layout/HorizontalMultiLevelHierarchy"/>
    <dgm:cxn modelId="{227DE5C4-04CC-4B07-928C-141FD86A628B}" type="presOf" srcId="{FC4F36BD-ED19-4FB2-AED7-0850177DBA73}" destId="{B599845C-286D-4919-8861-A49A5CF1423B}" srcOrd="1" destOrd="0" presId="urn:microsoft.com/office/officeart/2008/layout/HorizontalMultiLevelHierarchy"/>
    <dgm:cxn modelId="{45461ED6-8B0D-4AD2-8244-3D45AC376DF0}" type="presOf" srcId="{6B59E8D6-969B-4FDA-9EEC-CBA80C95034C}" destId="{A37942AD-816F-4039-B0AE-30452B4AFC67}" srcOrd="1" destOrd="0" presId="urn:microsoft.com/office/officeart/2008/layout/HorizontalMultiLevelHierarchy"/>
    <dgm:cxn modelId="{7173A714-3B68-4350-937C-41701CE74735}" type="presOf" srcId="{5B2B7284-0201-4ED0-867B-F0DD10F8A5C5}" destId="{91FF2D3F-4DA6-485E-AC44-B77CFAE4B43D}" srcOrd="0" destOrd="0" presId="urn:microsoft.com/office/officeart/2008/layout/HorizontalMultiLevelHierarchy"/>
    <dgm:cxn modelId="{FCFF5BCB-7FD3-42C5-B17F-AE86243E95F0}" srcId="{36C6DBE1-0FC3-4603-91B8-FCEBD6AF0494}" destId="{7D301C39-0881-49FA-9D5B-7AD8AA587046}" srcOrd="5" destOrd="0" parTransId="{D9D286E5-C085-45DB-96D2-7649A33D0316}" sibTransId="{D936CAEB-D3EF-488D-A30D-A548FB2FC6CF}"/>
    <dgm:cxn modelId="{25D27E5B-D78C-43CD-A2E4-CE98FF7BF5F2}" type="presOf" srcId="{3C5B0B5F-3A73-4084-8520-77F57C15DDF2}" destId="{1C8EFC39-7EEE-414A-A509-436B7F54E157}" srcOrd="0" destOrd="0" presId="urn:microsoft.com/office/officeart/2008/layout/HorizontalMultiLevelHierarchy"/>
    <dgm:cxn modelId="{0247D975-1C8C-4B21-87A0-FB0906FC5ED3}" srcId="{36C6DBE1-0FC3-4603-91B8-FCEBD6AF0494}" destId="{5B2B7284-0201-4ED0-867B-F0DD10F8A5C5}" srcOrd="3" destOrd="0" parTransId="{FC4F36BD-ED19-4FB2-AED7-0850177DBA73}" sibTransId="{66A361E7-B1E6-4BE6-90A2-7D95C9F79C7B}"/>
    <dgm:cxn modelId="{86208FEC-F9E0-4025-B2CF-F4576109017B}" type="presOf" srcId="{FC4F36BD-ED19-4FB2-AED7-0850177DBA73}" destId="{53A30EEA-5CC6-4018-9758-10B47F47EEC5}" srcOrd="0" destOrd="0" presId="urn:microsoft.com/office/officeart/2008/layout/HorizontalMultiLevelHierarchy"/>
    <dgm:cxn modelId="{86DCE67A-21FE-4EF9-9F34-9DA63801AF53}" type="presOf" srcId="{7F19289F-1D7F-4E0A-96F8-3882D5925FB0}" destId="{2A942304-1C56-4BBF-AF60-51B50AAF70CB}" srcOrd="1" destOrd="0" presId="urn:microsoft.com/office/officeart/2008/layout/HorizontalMultiLevelHierarchy"/>
    <dgm:cxn modelId="{EFF9806B-669A-46F2-B752-DC415C143938}" type="presOf" srcId="{3F569B17-9967-4716-AA16-8B40DE2863FC}" destId="{94E7C58F-1FB2-4A10-A67B-1E5405045C20}" srcOrd="0" destOrd="0" presId="urn:microsoft.com/office/officeart/2008/layout/HorizontalMultiLevelHierarchy"/>
    <dgm:cxn modelId="{415C21CA-F165-452E-B013-7BA491F67A48}" type="presOf" srcId="{7F19289F-1D7F-4E0A-96F8-3882D5925FB0}" destId="{E6078CD7-F9E0-4A0A-A2E1-50A283DC38E2}" srcOrd="0" destOrd="0" presId="urn:microsoft.com/office/officeart/2008/layout/HorizontalMultiLevelHierarchy"/>
    <dgm:cxn modelId="{DBC1949B-B179-4E3F-A894-1898A3C3EEC5}" srcId="{36C6DBE1-0FC3-4603-91B8-FCEBD6AF0494}" destId="{23546CEF-F1CA-4991-B80E-443B88B45EB3}" srcOrd="0" destOrd="0" parTransId="{D8F05CFB-C9EF-4F41-8781-2B5CB72A6EBC}" sibTransId="{EC7D6975-C508-40D0-B5F6-787CDB789356}"/>
    <dgm:cxn modelId="{890527E0-4446-4955-9EBD-7EE9E5B03DF5}" type="presOf" srcId="{7FEC8C3C-100C-484E-9CD7-D37F4D73C776}" destId="{A701ADE9-AF7F-4FD6-8894-E9CA99180DB4}" srcOrd="0" destOrd="0" presId="urn:microsoft.com/office/officeart/2008/layout/HorizontalMultiLevelHierarchy"/>
    <dgm:cxn modelId="{0A312D23-BD11-42E3-833F-EDE625560BA0}" type="presOf" srcId="{D8F05CFB-C9EF-4F41-8781-2B5CB72A6EBC}" destId="{F40086E0-6DC4-40C6-B2F4-F59E8493235D}" srcOrd="1" destOrd="0" presId="urn:microsoft.com/office/officeart/2008/layout/HorizontalMultiLevelHierarchy"/>
    <dgm:cxn modelId="{A8D3CBB2-BA5E-4E3D-B448-16832A93B108}" type="presParOf" srcId="{AF14291C-507E-4535-9555-DC20225A4C8F}" destId="{23516C5A-7DCB-4508-96F7-067C261A68A9}" srcOrd="0" destOrd="0" presId="urn:microsoft.com/office/officeart/2008/layout/HorizontalMultiLevelHierarchy"/>
    <dgm:cxn modelId="{E1632EC9-F467-44B7-878D-F662710548F8}" type="presParOf" srcId="{23516C5A-7DCB-4508-96F7-067C261A68A9}" destId="{DFECE09B-CEE1-4CE8-A4C7-D1B107665F36}" srcOrd="0" destOrd="0" presId="urn:microsoft.com/office/officeart/2008/layout/HorizontalMultiLevelHierarchy"/>
    <dgm:cxn modelId="{AF1DFB44-D146-4F0C-98C5-1C1801A5BC66}" type="presParOf" srcId="{23516C5A-7DCB-4508-96F7-067C261A68A9}" destId="{6CBBA42F-EE54-4118-BCCD-BB9EC39ACAD9}" srcOrd="1" destOrd="0" presId="urn:microsoft.com/office/officeart/2008/layout/HorizontalMultiLevelHierarchy"/>
    <dgm:cxn modelId="{9E91D164-D328-438C-8122-7C283E3519D0}" type="presParOf" srcId="{6CBBA42F-EE54-4118-BCCD-BB9EC39ACAD9}" destId="{D2F5A676-8603-4B2D-BB68-FC853AD42854}" srcOrd="0" destOrd="0" presId="urn:microsoft.com/office/officeart/2008/layout/HorizontalMultiLevelHierarchy"/>
    <dgm:cxn modelId="{69D51777-D900-4AEC-A190-C84466D76C57}" type="presParOf" srcId="{D2F5A676-8603-4B2D-BB68-FC853AD42854}" destId="{F40086E0-6DC4-40C6-B2F4-F59E8493235D}" srcOrd="0" destOrd="0" presId="urn:microsoft.com/office/officeart/2008/layout/HorizontalMultiLevelHierarchy"/>
    <dgm:cxn modelId="{38A8DC67-17D4-4A3D-9D42-6B05C2168F9F}" type="presParOf" srcId="{6CBBA42F-EE54-4118-BCCD-BB9EC39ACAD9}" destId="{A3127AFC-80D3-4018-85A0-2A0162FBE7FD}" srcOrd="1" destOrd="0" presId="urn:microsoft.com/office/officeart/2008/layout/HorizontalMultiLevelHierarchy"/>
    <dgm:cxn modelId="{C3ACF2BD-B86B-4608-96F5-4B62E0E65706}" type="presParOf" srcId="{A3127AFC-80D3-4018-85A0-2A0162FBE7FD}" destId="{29D289C3-9F44-4258-9F3F-470BBF8956A5}" srcOrd="0" destOrd="0" presId="urn:microsoft.com/office/officeart/2008/layout/HorizontalMultiLevelHierarchy"/>
    <dgm:cxn modelId="{EB01327B-E7F6-4001-B31D-D1C555E9BA7A}" type="presParOf" srcId="{A3127AFC-80D3-4018-85A0-2A0162FBE7FD}" destId="{25C29E14-C629-4F50-8E9A-6A17AE4D1181}" srcOrd="1" destOrd="0" presId="urn:microsoft.com/office/officeart/2008/layout/HorizontalMultiLevelHierarchy"/>
    <dgm:cxn modelId="{B2BB6353-A9A1-4989-BCF1-BB28991A5A57}" type="presParOf" srcId="{6CBBA42F-EE54-4118-BCCD-BB9EC39ACAD9}" destId="{94E7C58F-1FB2-4A10-A67B-1E5405045C20}" srcOrd="2" destOrd="0" presId="urn:microsoft.com/office/officeart/2008/layout/HorizontalMultiLevelHierarchy"/>
    <dgm:cxn modelId="{274F896A-5A11-4DE7-8245-6CABE7F21F0A}" type="presParOf" srcId="{94E7C58F-1FB2-4A10-A67B-1E5405045C20}" destId="{091ABA4A-84F7-4ABC-839A-E466CD56D24B}" srcOrd="0" destOrd="0" presId="urn:microsoft.com/office/officeart/2008/layout/HorizontalMultiLevelHierarchy"/>
    <dgm:cxn modelId="{E8088277-C77A-4183-A487-6B2B42EB4E9C}" type="presParOf" srcId="{6CBBA42F-EE54-4118-BCCD-BB9EC39ACAD9}" destId="{C7C79C76-89ED-4FFB-90A0-246CAD5F970B}" srcOrd="3" destOrd="0" presId="urn:microsoft.com/office/officeart/2008/layout/HorizontalMultiLevelHierarchy"/>
    <dgm:cxn modelId="{BD179BA1-2290-44D5-B768-707E791F401A}" type="presParOf" srcId="{C7C79C76-89ED-4FFB-90A0-246CAD5F970B}" destId="{A701ADE9-AF7F-4FD6-8894-E9CA99180DB4}" srcOrd="0" destOrd="0" presId="urn:microsoft.com/office/officeart/2008/layout/HorizontalMultiLevelHierarchy"/>
    <dgm:cxn modelId="{E432AAB8-C2E5-4E30-B2AE-957A3EDABE68}" type="presParOf" srcId="{C7C79C76-89ED-4FFB-90A0-246CAD5F970B}" destId="{EF53A81F-84BA-4B1D-A74F-4E0EDDB65074}" srcOrd="1" destOrd="0" presId="urn:microsoft.com/office/officeart/2008/layout/HorizontalMultiLevelHierarchy"/>
    <dgm:cxn modelId="{462AF63F-D611-42D2-BCFE-4992241B8B1A}" type="presParOf" srcId="{6CBBA42F-EE54-4118-BCCD-BB9EC39ACAD9}" destId="{E6078CD7-F9E0-4A0A-A2E1-50A283DC38E2}" srcOrd="4" destOrd="0" presId="urn:microsoft.com/office/officeart/2008/layout/HorizontalMultiLevelHierarchy"/>
    <dgm:cxn modelId="{F3CBA121-9A8B-4389-8D0D-28959152D5D2}" type="presParOf" srcId="{E6078CD7-F9E0-4A0A-A2E1-50A283DC38E2}" destId="{2A942304-1C56-4BBF-AF60-51B50AAF70CB}" srcOrd="0" destOrd="0" presId="urn:microsoft.com/office/officeart/2008/layout/HorizontalMultiLevelHierarchy"/>
    <dgm:cxn modelId="{2D925B26-434B-40C7-835A-91272722B858}" type="presParOf" srcId="{6CBBA42F-EE54-4118-BCCD-BB9EC39ACAD9}" destId="{BDFCA2D4-951B-48DC-B961-516C15B4072B}" srcOrd="5" destOrd="0" presId="urn:microsoft.com/office/officeart/2008/layout/HorizontalMultiLevelHierarchy"/>
    <dgm:cxn modelId="{557AF5F4-9316-454F-8C81-2F649391F0D4}" type="presParOf" srcId="{BDFCA2D4-951B-48DC-B961-516C15B4072B}" destId="{1C8EFC39-7EEE-414A-A509-436B7F54E157}" srcOrd="0" destOrd="0" presId="urn:microsoft.com/office/officeart/2008/layout/HorizontalMultiLevelHierarchy"/>
    <dgm:cxn modelId="{D22C254A-7B0F-404C-8A38-C48F7430CEE0}" type="presParOf" srcId="{BDFCA2D4-951B-48DC-B961-516C15B4072B}" destId="{D561BE9B-0765-47F8-9437-7C3C80478B90}" srcOrd="1" destOrd="0" presId="urn:microsoft.com/office/officeart/2008/layout/HorizontalMultiLevelHierarchy"/>
    <dgm:cxn modelId="{E1E70327-634B-492E-8AA8-8D17AA34C008}" type="presParOf" srcId="{6CBBA42F-EE54-4118-BCCD-BB9EC39ACAD9}" destId="{53A30EEA-5CC6-4018-9758-10B47F47EEC5}" srcOrd="6" destOrd="0" presId="urn:microsoft.com/office/officeart/2008/layout/HorizontalMultiLevelHierarchy"/>
    <dgm:cxn modelId="{46BB8EE4-76AC-45B7-86E1-319A77B9FCEF}" type="presParOf" srcId="{53A30EEA-5CC6-4018-9758-10B47F47EEC5}" destId="{B599845C-286D-4919-8861-A49A5CF1423B}" srcOrd="0" destOrd="0" presId="urn:microsoft.com/office/officeart/2008/layout/HorizontalMultiLevelHierarchy"/>
    <dgm:cxn modelId="{74196EC2-72F7-468F-B77D-F25B33FAC35A}" type="presParOf" srcId="{6CBBA42F-EE54-4118-BCCD-BB9EC39ACAD9}" destId="{D4815D95-CAD9-484A-B93E-FB8275A73F89}" srcOrd="7" destOrd="0" presId="urn:microsoft.com/office/officeart/2008/layout/HorizontalMultiLevelHierarchy"/>
    <dgm:cxn modelId="{85CAE28F-6CF6-4533-A46D-6E0F069BA123}" type="presParOf" srcId="{D4815D95-CAD9-484A-B93E-FB8275A73F89}" destId="{91FF2D3F-4DA6-485E-AC44-B77CFAE4B43D}" srcOrd="0" destOrd="0" presId="urn:microsoft.com/office/officeart/2008/layout/HorizontalMultiLevelHierarchy"/>
    <dgm:cxn modelId="{EA11E836-B2C2-4D68-ACFB-435CF23E8689}" type="presParOf" srcId="{D4815D95-CAD9-484A-B93E-FB8275A73F89}" destId="{2FA622D9-3D0B-43D8-B827-674F16F25640}" srcOrd="1" destOrd="0" presId="urn:microsoft.com/office/officeart/2008/layout/HorizontalMultiLevelHierarchy"/>
    <dgm:cxn modelId="{568FDD88-4CF7-4E81-9579-E214E51E4066}" type="presParOf" srcId="{6CBBA42F-EE54-4118-BCCD-BB9EC39ACAD9}" destId="{2C0728A7-CE13-421C-A076-A7692DAD4DB2}" srcOrd="8" destOrd="0" presId="urn:microsoft.com/office/officeart/2008/layout/HorizontalMultiLevelHierarchy"/>
    <dgm:cxn modelId="{CC3F7447-FA47-4BB4-86D4-6BBD8BDB7B75}" type="presParOf" srcId="{2C0728A7-CE13-421C-A076-A7692DAD4DB2}" destId="{198226C0-A3AB-48FA-B97A-1B05B90D7AF0}" srcOrd="0" destOrd="0" presId="urn:microsoft.com/office/officeart/2008/layout/HorizontalMultiLevelHierarchy"/>
    <dgm:cxn modelId="{C45071C9-57D8-47FE-9DC0-E6CB7BAC7448}" type="presParOf" srcId="{6CBBA42F-EE54-4118-BCCD-BB9EC39ACAD9}" destId="{3E6577F0-A9D8-4CBC-B88C-7CD7BD04902F}" srcOrd="9" destOrd="0" presId="urn:microsoft.com/office/officeart/2008/layout/HorizontalMultiLevelHierarchy"/>
    <dgm:cxn modelId="{FABAC656-FAC2-4637-9535-9061350D72D5}" type="presParOf" srcId="{3E6577F0-A9D8-4CBC-B88C-7CD7BD04902F}" destId="{980DA46D-642C-4E67-8A46-E5030CCB76DE}" srcOrd="0" destOrd="0" presId="urn:microsoft.com/office/officeart/2008/layout/HorizontalMultiLevelHierarchy"/>
    <dgm:cxn modelId="{0BE16D55-4DC6-444A-B6EF-D4BA901B4976}" type="presParOf" srcId="{3E6577F0-A9D8-4CBC-B88C-7CD7BD04902F}" destId="{15A89F84-8BEF-4D5E-BFDE-38B30FA696D6}" srcOrd="1" destOrd="0" presId="urn:microsoft.com/office/officeart/2008/layout/HorizontalMultiLevelHierarchy"/>
    <dgm:cxn modelId="{B9ACC114-B8B5-4D30-BFAC-6339603757F7}" type="presParOf" srcId="{6CBBA42F-EE54-4118-BCCD-BB9EC39ACAD9}" destId="{DC00C770-AC6A-4199-83B9-0A5C48FD1787}" srcOrd="10" destOrd="0" presId="urn:microsoft.com/office/officeart/2008/layout/HorizontalMultiLevelHierarchy"/>
    <dgm:cxn modelId="{9E29F483-476C-41A2-9BBC-02745DA0ACAA}" type="presParOf" srcId="{DC00C770-AC6A-4199-83B9-0A5C48FD1787}" destId="{7E5BE222-D0A1-4780-A962-90BB0E307F3C}" srcOrd="0" destOrd="0" presId="urn:microsoft.com/office/officeart/2008/layout/HorizontalMultiLevelHierarchy"/>
    <dgm:cxn modelId="{EF0C5F50-2212-49C9-8CFD-4DF2B89C10C9}" type="presParOf" srcId="{6CBBA42F-EE54-4118-BCCD-BB9EC39ACAD9}" destId="{2D21904E-AFB7-4D43-AB6D-94D6264E8A61}" srcOrd="11" destOrd="0" presId="urn:microsoft.com/office/officeart/2008/layout/HorizontalMultiLevelHierarchy"/>
    <dgm:cxn modelId="{9A242804-B26D-45DC-974C-EA530EFCC1F8}" type="presParOf" srcId="{2D21904E-AFB7-4D43-AB6D-94D6264E8A61}" destId="{E4AD26FE-3063-452D-9D26-B88141559430}" srcOrd="0" destOrd="0" presId="urn:microsoft.com/office/officeart/2008/layout/HorizontalMultiLevelHierarchy"/>
    <dgm:cxn modelId="{E9E8E6CF-4694-4413-8C7E-486BCCAA0846}" type="presParOf" srcId="{2D21904E-AFB7-4D43-AB6D-94D6264E8A61}" destId="{2292E756-33A5-4B9A-9518-1651413DA246}" srcOrd="1" destOrd="0" presId="urn:microsoft.com/office/officeart/2008/layout/HorizontalMultiLevelHierarchy"/>
    <dgm:cxn modelId="{BE44EA40-EB19-4EAC-BF88-B72011651439}" type="presParOf" srcId="{6CBBA42F-EE54-4118-BCCD-BB9EC39ACAD9}" destId="{128EA873-93E0-4E02-B7C2-9F109AF4B667}" srcOrd="12" destOrd="0" presId="urn:microsoft.com/office/officeart/2008/layout/HorizontalMultiLevelHierarchy"/>
    <dgm:cxn modelId="{41A70AD5-C2E7-44EC-BEEF-942B1C8A31FE}" type="presParOf" srcId="{128EA873-93E0-4E02-B7C2-9F109AF4B667}" destId="{A37942AD-816F-4039-B0AE-30452B4AFC67}" srcOrd="0" destOrd="0" presId="urn:microsoft.com/office/officeart/2008/layout/HorizontalMultiLevelHierarchy"/>
    <dgm:cxn modelId="{9BB96336-85E5-4348-B877-491821CA7891}" type="presParOf" srcId="{6CBBA42F-EE54-4118-BCCD-BB9EC39ACAD9}" destId="{C95AAD61-7BF8-402F-A3D3-5840BD671F22}" srcOrd="13" destOrd="0" presId="urn:microsoft.com/office/officeart/2008/layout/HorizontalMultiLevelHierarchy"/>
    <dgm:cxn modelId="{884B8391-8C34-46B7-A7FC-909462B90BE5}" type="presParOf" srcId="{C95AAD61-7BF8-402F-A3D3-5840BD671F22}" destId="{5A105A35-9D21-422A-99E2-CD6A99038313}" srcOrd="0" destOrd="0" presId="urn:microsoft.com/office/officeart/2008/layout/HorizontalMultiLevelHierarchy"/>
    <dgm:cxn modelId="{434AF283-481F-4893-B7B1-1BC0D5BB436B}" type="presParOf" srcId="{C95AAD61-7BF8-402F-A3D3-5840BD671F22}" destId="{27804473-3BCB-4E61-81CE-76B3B9689C1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13994E-1D69-4261-8DDE-DB222BA960E8}"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id-ID"/>
        </a:p>
      </dgm:t>
    </dgm:pt>
    <dgm:pt modelId="{4E7AEE80-5E24-4835-9A2C-4A6DB162AEC9}">
      <dgm:prSet phldrT="[Text]" custT="1"/>
      <dgm:spPr/>
      <dgm:t>
        <a:bodyPr/>
        <a:lstStyle/>
        <a:p>
          <a:r>
            <a:rPr lang="id-ID" sz="1500" dirty="0" smtClean="0"/>
            <a:t>Sosial</a:t>
          </a:r>
          <a:endParaRPr lang="id-ID" sz="1500" dirty="0"/>
        </a:p>
      </dgm:t>
    </dgm:pt>
    <dgm:pt modelId="{CCDA99F3-638B-438F-A65C-444029EC7869}" type="parTrans" cxnId="{C5906EAA-7B57-492B-AF36-423DB57C3E9B}">
      <dgm:prSet/>
      <dgm:spPr/>
      <dgm:t>
        <a:bodyPr/>
        <a:lstStyle/>
        <a:p>
          <a:endParaRPr lang="id-ID" sz="1500"/>
        </a:p>
      </dgm:t>
    </dgm:pt>
    <dgm:pt modelId="{05C702C8-2F46-4A5F-9845-4E4847E75C84}" type="sibTrans" cxnId="{C5906EAA-7B57-492B-AF36-423DB57C3E9B}">
      <dgm:prSet custT="1"/>
      <dgm:spPr/>
      <dgm:t>
        <a:bodyPr/>
        <a:lstStyle/>
        <a:p>
          <a:endParaRPr lang="id-ID" sz="1500"/>
        </a:p>
      </dgm:t>
    </dgm:pt>
    <dgm:pt modelId="{DF3BE15E-5C00-407A-AE70-9CAF88422961}">
      <dgm:prSet phldrT="[Text]" custT="1"/>
      <dgm:spPr/>
      <dgm:t>
        <a:bodyPr/>
        <a:lstStyle/>
        <a:p>
          <a:r>
            <a:rPr lang="id-ID" sz="1500" dirty="0" smtClean="0"/>
            <a:t>Hiburan</a:t>
          </a:r>
          <a:endParaRPr lang="id-ID" sz="1500" dirty="0"/>
        </a:p>
      </dgm:t>
    </dgm:pt>
    <dgm:pt modelId="{D6B702C5-6FB6-409E-9597-B0872ECA62E2}" type="parTrans" cxnId="{0075047E-60FC-4646-8267-3E3BEFFF87B3}">
      <dgm:prSet/>
      <dgm:spPr/>
      <dgm:t>
        <a:bodyPr/>
        <a:lstStyle/>
        <a:p>
          <a:endParaRPr lang="id-ID" sz="1500"/>
        </a:p>
      </dgm:t>
    </dgm:pt>
    <dgm:pt modelId="{F5513057-B9B4-49F5-9D8A-2E8CA36F8390}" type="sibTrans" cxnId="{0075047E-60FC-4646-8267-3E3BEFFF87B3}">
      <dgm:prSet custT="1"/>
      <dgm:spPr/>
      <dgm:t>
        <a:bodyPr/>
        <a:lstStyle/>
        <a:p>
          <a:endParaRPr lang="id-ID" sz="1500"/>
        </a:p>
      </dgm:t>
    </dgm:pt>
    <dgm:pt modelId="{3A3C5ABA-BBD1-4A08-9921-19F4C69663F7}">
      <dgm:prSet phldrT="[Text]" custT="1"/>
      <dgm:spPr/>
      <dgm:t>
        <a:bodyPr/>
        <a:lstStyle/>
        <a:p>
          <a:r>
            <a:rPr lang="id-ID" sz="1500" dirty="0" smtClean="0"/>
            <a:t>Ekonomi</a:t>
          </a:r>
          <a:endParaRPr lang="id-ID" sz="1500" dirty="0"/>
        </a:p>
      </dgm:t>
    </dgm:pt>
    <dgm:pt modelId="{1F03240E-C4EC-4C73-868B-22E4A0CC4C6E}" type="parTrans" cxnId="{83FE3815-91BE-45B8-AA85-4C27A8789476}">
      <dgm:prSet/>
      <dgm:spPr/>
      <dgm:t>
        <a:bodyPr/>
        <a:lstStyle/>
        <a:p>
          <a:endParaRPr lang="id-ID" sz="1500"/>
        </a:p>
      </dgm:t>
    </dgm:pt>
    <dgm:pt modelId="{1393CCCF-0FD4-4E67-8DB9-3F9C1C956EA8}" type="sibTrans" cxnId="{83FE3815-91BE-45B8-AA85-4C27A8789476}">
      <dgm:prSet custT="1"/>
      <dgm:spPr/>
      <dgm:t>
        <a:bodyPr/>
        <a:lstStyle/>
        <a:p>
          <a:endParaRPr lang="id-ID" sz="1500"/>
        </a:p>
      </dgm:t>
    </dgm:pt>
    <dgm:pt modelId="{4BDBBE7F-1D52-4116-A778-A774869F83DF}">
      <dgm:prSet phldrT="[Text]" custT="1"/>
      <dgm:spPr/>
      <dgm:t>
        <a:bodyPr/>
        <a:lstStyle/>
        <a:p>
          <a:r>
            <a:rPr lang="id-ID" sz="1500" dirty="0" smtClean="0"/>
            <a:t>Pemerintahan</a:t>
          </a:r>
          <a:endParaRPr lang="id-ID" sz="1500" dirty="0"/>
        </a:p>
      </dgm:t>
    </dgm:pt>
    <dgm:pt modelId="{E51C3927-082A-4153-B506-BC8D7E71EDF1}" type="parTrans" cxnId="{79B77B79-0FD9-4A53-8C62-0C55BA005AA9}">
      <dgm:prSet/>
      <dgm:spPr/>
      <dgm:t>
        <a:bodyPr/>
        <a:lstStyle/>
        <a:p>
          <a:endParaRPr lang="id-ID" sz="1500"/>
        </a:p>
      </dgm:t>
    </dgm:pt>
    <dgm:pt modelId="{DD62416C-E569-4657-9148-ADCB1D099EB2}" type="sibTrans" cxnId="{79B77B79-0FD9-4A53-8C62-0C55BA005AA9}">
      <dgm:prSet custT="1"/>
      <dgm:spPr/>
      <dgm:t>
        <a:bodyPr/>
        <a:lstStyle/>
        <a:p>
          <a:endParaRPr lang="id-ID" sz="1500"/>
        </a:p>
      </dgm:t>
    </dgm:pt>
    <dgm:pt modelId="{F34F2562-4954-4CB9-A9DF-A39830D72FC2}">
      <dgm:prSet phldrT="[Text]" custT="1"/>
      <dgm:spPr/>
      <dgm:t>
        <a:bodyPr/>
        <a:lstStyle/>
        <a:p>
          <a:r>
            <a:rPr lang="id-ID" sz="1500" dirty="0" smtClean="0"/>
            <a:t>Pendidikan</a:t>
          </a:r>
          <a:endParaRPr lang="id-ID" sz="1500" dirty="0"/>
        </a:p>
      </dgm:t>
    </dgm:pt>
    <dgm:pt modelId="{B56FB946-EE70-4DA7-9678-AB0613D6870C}" type="parTrans" cxnId="{0A101D30-4792-487C-A8B0-9E2487BA7E92}">
      <dgm:prSet/>
      <dgm:spPr/>
      <dgm:t>
        <a:bodyPr/>
        <a:lstStyle/>
        <a:p>
          <a:endParaRPr lang="id-ID" sz="1500"/>
        </a:p>
      </dgm:t>
    </dgm:pt>
    <dgm:pt modelId="{5179FD57-7231-4ECF-B3AA-3A191DED9641}" type="sibTrans" cxnId="{0A101D30-4792-487C-A8B0-9E2487BA7E92}">
      <dgm:prSet custT="1"/>
      <dgm:spPr/>
      <dgm:t>
        <a:bodyPr/>
        <a:lstStyle/>
        <a:p>
          <a:endParaRPr lang="id-ID" sz="1500"/>
        </a:p>
      </dgm:t>
    </dgm:pt>
    <dgm:pt modelId="{E289895D-7F14-484A-B734-4154B63902D5}">
      <dgm:prSet phldrT="[Text]" custT="1"/>
      <dgm:spPr/>
      <dgm:t>
        <a:bodyPr/>
        <a:lstStyle/>
        <a:p>
          <a:r>
            <a:rPr lang="id-ID" sz="1500" dirty="0" smtClean="0"/>
            <a:t>Politik</a:t>
          </a:r>
          <a:endParaRPr lang="id-ID" sz="1500" dirty="0"/>
        </a:p>
      </dgm:t>
    </dgm:pt>
    <dgm:pt modelId="{87B8F18D-FA42-4023-B9CA-8F51AB99F952}" type="parTrans" cxnId="{F70FF7E9-9522-4F92-A9A6-56BE44E1F0EE}">
      <dgm:prSet/>
      <dgm:spPr/>
      <dgm:t>
        <a:bodyPr/>
        <a:lstStyle/>
        <a:p>
          <a:endParaRPr lang="id-ID" sz="1500"/>
        </a:p>
      </dgm:t>
    </dgm:pt>
    <dgm:pt modelId="{C267A648-5933-478A-B41B-6D8CB4A1D2F0}" type="sibTrans" cxnId="{F70FF7E9-9522-4F92-A9A6-56BE44E1F0EE}">
      <dgm:prSet custT="1"/>
      <dgm:spPr/>
      <dgm:t>
        <a:bodyPr/>
        <a:lstStyle/>
        <a:p>
          <a:endParaRPr lang="id-ID" sz="1500"/>
        </a:p>
      </dgm:t>
    </dgm:pt>
    <dgm:pt modelId="{4CECD89F-D105-46FB-996E-3B251F329076}">
      <dgm:prSet phldrT="[Text]" custT="1"/>
      <dgm:spPr/>
      <dgm:t>
        <a:bodyPr/>
        <a:lstStyle/>
        <a:p>
          <a:r>
            <a:rPr lang="id-ID" sz="1500" dirty="0" smtClean="0"/>
            <a:t>Hukum</a:t>
          </a:r>
          <a:endParaRPr lang="id-ID" sz="1500" dirty="0"/>
        </a:p>
      </dgm:t>
    </dgm:pt>
    <dgm:pt modelId="{DD0FF413-CC18-4F10-927F-DF02792AB163}" type="parTrans" cxnId="{15D978F6-66D1-4DE6-A869-0403F7851EB4}">
      <dgm:prSet/>
      <dgm:spPr/>
      <dgm:t>
        <a:bodyPr/>
        <a:lstStyle/>
        <a:p>
          <a:endParaRPr lang="id-ID" sz="1500"/>
        </a:p>
      </dgm:t>
    </dgm:pt>
    <dgm:pt modelId="{6E29C1B2-D0F4-4CAB-86AF-D0E83E3881EB}" type="sibTrans" cxnId="{15D978F6-66D1-4DE6-A869-0403F7851EB4}">
      <dgm:prSet custT="1"/>
      <dgm:spPr/>
      <dgm:t>
        <a:bodyPr/>
        <a:lstStyle/>
        <a:p>
          <a:endParaRPr lang="id-ID" sz="1500"/>
        </a:p>
      </dgm:t>
    </dgm:pt>
    <dgm:pt modelId="{5F3B424B-5F0D-48DB-9CBB-F08845E077A5}">
      <dgm:prSet phldrT="[Text]" custT="1"/>
      <dgm:spPr/>
      <dgm:t>
        <a:bodyPr/>
        <a:lstStyle/>
        <a:p>
          <a:r>
            <a:rPr lang="id-ID" sz="1500" dirty="0" smtClean="0"/>
            <a:t>Budaya</a:t>
          </a:r>
          <a:endParaRPr lang="id-ID" sz="1500" dirty="0"/>
        </a:p>
      </dgm:t>
    </dgm:pt>
    <dgm:pt modelId="{76550A91-1835-4982-996F-FA224AAB56A6}" type="parTrans" cxnId="{0D51F6C9-2762-4508-8CD3-33C40B6378FD}">
      <dgm:prSet/>
      <dgm:spPr/>
      <dgm:t>
        <a:bodyPr/>
        <a:lstStyle/>
        <a:p>
          <a:endParaRPr lang="id-ID" sz="1500"/>
        </a:p>
      </dgm:t>
    </dgm:pt>
    <dgm:pt modelId="{8107AE69-ECB1-45C8-B729-6AAEBA8A0E1E}" type="sibTrans" cxnId="{0D51F6C9-2762-4508-8CD3-33C40B6378FD}">
      <dgm:prSet custT="1"/>
      <dgm:spPr/>
      <dgm:t>
        <a:bodyPr/>
        <a:lstStyle/>
        <a:p>
          <a:endParaRPr lang="id-ID" sz="1500"/>
        </a:p>
      </dgm:t>
    </dgm:pt>
    <dgm:pt modelId="{8A01D16F-2DFC-4B6B-9A66-81FE6D632783}" type="pres">
      <dgm:prSet presAssocID="{8E13994E-1D69-4261-8DDE-DB222BA960E8}" presName="cycle" presStyleCnt="0">
        <dgm:presLayoutVars>
          <dgm:dir/>
          <dgm:resizeHandles val="exact"/>
        </dgm:presLayoutVars>
      </dgm:prSet>
      <dgm:spPr/>
      <dgm:t>
        <a:bodyPr/>
        <a:lstStyle/>
        <a:p>
          <a:endParaRPr lang="id-ID"/>
        </a:p>
      </dgm:t>
    </dgm:pt>
    <dgm:pt modelId="{4FEEA1A6-4019-4C4C-83FA-7AE230C1C34E}" type="pres">
      <dgm:prSet presAssocID="{4E7AEE80-5E24-4835-9A2C-4A6DB162AEC9}" presName="node" presStyleLbl="node1" presStyleIdx="0" presStyleCnt="8">
        <dgm:presLayoutVars>
          <dgm:bulletEnabled val="1"/>
        </dgm:presLayoutVars>
      </dgm:prSet>
      <dgm:spPr/>
      <dgm:t>
        <a:bodyPr/>
        <a:lstStyle/>
        <a:p>
          <a:endParaRPr lang="id-ID"/>
        </a:p>
      </dgm:t>
    </dgm:pt>
    <dgm:pt modelId="{D77AA435-31C3-4324-A0FC-8F8060EC7630}" type="pres">
      <dgm:prSet presAssocID="{05C702C8-2F46-4A5F-9845-4E4847E75C84}" presName="sibTrans" presStyleLbl="sibTrans2D1" presStyleIdx="0" presStyleCnt="8"/>
      <dgm:spPr/>
      <dgm:t>
        <a:bodyPr/>
        <a:lstStyle/>
        <a:p>
          <a:endParaRPr lang="id-ID"/>
        </a:p>
      </dgm:t>
    </dgm:pt>
    <dgm:pt modelId="{F0D3CD5F-F68B-46C7-94D1-75E63ED709BE}" type="pres">
      <dgm:prSet presAssocID="{05C702C8-2F46-4A5F-9845-4E4847E75C84}" presName="connectorText" presStyleLbl="sibTrans2D1" presStyleIdx="0" presStyleCnt="8"/>
      <dgm:spPr/>
      <dgm:t>
        <a:bodyPr/>
        <a:lstStyle/>
        <a:p>
          <a:endParaRPr lang="id-ID"/>
        </a:p>
      </dgm:t>
    </dgm:pt>
    <dgm:pt modelId="{0C88329C-FE92-40B8-B07E-9E3E255EB533}" type="pres">
      <dgm:prSet presAssocID="{F34F2562-4954-4CB9-A9DF-A39830D72FC2}" presName="node" presStyleLbl="node1" presStyleIdx="1" presStyleCnt="8">
        <dgm:presLayoutVars>
          <dgm:bulletEnabled val="1"/>
        </dgm:presLayoutVars>
      </dgm:prSet>
      <dgm:spPr/>
      <dgm:t>
        <a:bodyPr/>
        <a:lstStyle/>
        <a:p>
          <a:endParaRPr lang="id-ID"/>
        </a:p>
      </dgm:t>
    </dgm:pt>
    <dgm:pt modelId="{7E3D8421-4F5F-49E4-98A5-6B3CBAAF2B26}" type="pres">
      <dgm:prSet presAssocID="{5179FD57-7231-4ECF-B3AA-3A191DED9641}" presName="sibTrans" presStyleLbl="sibTrans2D1" presStyleIdx="1" presStyleCnt="8"/>
      <dgm:spPr/>
      <dgm:t>
        <a:bodyPr/>
        <a:lstStyle/>
        <a:p>
          <a:endParaRPr lang="id-ID"/>
        </a:p>
      </dgm:t>
    </dgm:pt>
    <dgm:pt modelId="{08DEA303-8E7E-43C8-886D-A14742E4E997}" type="pres">
      <dgm:prSet presAssocID="{5179FD57-7231-4ECF-B3AA-3A191DED9641}" presName="connectorText" presStyleLbl="sibTrans2D1" presStyleIdx="1" presStyleCnt="8"/>
      <dgm:spPr/>
      <dgm:t>
        <a:bodyPr/>
        <a:lstStyle/>
        <a:p>
          <a:endParaRPr lang="id-ID"/>
        </a:p>
      </dgm:t>
    </dgm:pt>
    <dgm:pt modelId="{8C1358FE-FE80-428A-9DD3-0BFC193C0C43}" type="pres">
      <dgm:prSet presAssocID="{DF3BE15E-5C00-407A-AE70-9CAF88422961}" presName="node" presStyleLbl="node1" presStyleIdx="2" presStyleCnt="8">
        <dgm:presLayoutVars>
          <dgm:bulletEnabled val="1"/>
        </dgm:presLayoutVars>
      </dgm:prSet>
      <dgm:spPr/>
      <dgm:t>
        <a:bodyPr/>
        <a:lstStyle/>
        <a:p>
          <a:endParaRPr lang="id-ID"/>
        </a:p>
      </dgm:t>
    </dgm:pt>
    <dgm:pt modelId="{B4337E16-F6BB-411A-A60B-05204D58AD00}" type="pres">
      <dgm:prSet presAssocID="{F5513057-B9B4-49F5-9D8A-2E8CA36F8390}" presName="sibTrans" presStyleLbl="sibTrans2D1" presStyleIdx="2" presStyleCnt="8"/>
      <dgm:spPr/>
      <dgm:t>
        <a:bodyPr/>
        <a:lstStyle/>
        <a:p>
          <a:endParaRPr lang="id-ID"/>
        </a:p>
      </dgm:t>
    </dgm:pt>
    <dgm:pt modelId="{F4F283C8-8B5C-48F6-8402-68E5C5E6C343}" type="pres">
      <dgm:prSet presAssocID="{F5513057-B9B4-49F5-9D8A-2E8CA36F8390}" presName="connectorText" presStyleLbl="sibTrans2D1" presStyleIdx="2" presStyleCnt="8"/>
      <dgm:spPr/>
      <dgm:t>
        <a:bodyPr/>
        <a:lstStyle/>
        <a:p>
          <a:endParaRPr lang="id-ID"/>
        </a:p>
      </dgm:t>
    </dgm:pt>
    <dgm:pt modelId="{34986B03-5218-44A4-A1F2-93620A7D18B5}" type="pres">
      <dgm:prSet presAssocID="{3A3C5ABA-BBD1-4A08-9921-19F4C69663F7}" presName="node" presStyleLbl="node1" presStyleIdx="3" presStyleCnt="8">
        <dgm:presLayoutVars>
          <dgm:bulletEnabled val="1"/>
        </dgm:presLayoutVars>
      </dgm:prSet>
      <dgm:spPr/>
      <dgm:t>
        <a:bodyPr/>
        <a:lstStyle/>
        <a:p>
          <a:endParaRPr lang="id-ID"/>
        </a:p>
      </dgm:t>
    </dgm:pt>
    <dgm:pt modelId="{8D2386A8-D1C0-47A4-BAB3-D5841780D6C1}" type="pres">
      <dgm:prSet presAssocID="{1393CCCF-0FD4-4E67-8DB9-3F9C1C956EA8}" presName="sibTrans" presStyleLbl="sibTrans2D1" presStyleIdx="3" presStyleCnt="8"/>
      <dgm:spPr/>
      <dgm:t>
        <a:bodyPr/>
        <a:lstStyle/>
        <a:p>
          <a:endParaRPr lang="id-ID"/>
        </a:p>
      </dgm:t>
    </dgm:pt>
    <dgm:pt modelId="{507DBE17-C359-46ED-BDA7-C226B7419FBF}" type="pres">
      <dgm:prSet presAssocID="{1393CCCF-0FD4-4E67-8DB9-3F9C1C956EA8}" presName="connectorText" presStyleLbl="sibTrans2D1" presStyleIdx="3" presStyleCnt="8"/>
      <dgm:spPr/>
      <dgm:t>
        <a:bodyPr/>
        <a:lstStyle/>
        <a:p>
          <a:endParaRPr lang="id-ID"/>
        </a:p>
      </dgm:t>
    </dgm:pt>
    <dgm:pt modelId="{7E5F114E-C3DE-4770-A1D6-74FB80C22821}" type="pres">
      <dgm:prSet presAssocID="{4BDBBE7F-1D52-4116-A778-A774869F83DF}" presName="node" presStyleLbl="node1" presStyleIdx="4" presStyleCnt="8">
        <dgm:presLayoutVars>
          <dgm:bulletEnabled val="1"/>
        </dgm:presLayoutVars>
      </dgm:prSet>
      <dgm:spPr/>
      <dgm:t>
        <a:bodyPr/>
        <a:lstStyle/>
        <a:p>
          <a:endParaRPr lang="id-ID"/>
        </a:p>
      </dgm:t>
    </dgm:pt>
    <dgm:pt modelId="{28A054DB-A9C4-4C39-883E-79D7170C73DE}" type="pres">
      <dgm:prSet presAssocID="{DD62416C-E569-4657-9148-ADCB1D099EB2}" presName="sibTrans" presStyleLbl="sibTrans2D1" presStyleIdx="4" presStyleCnt="8"/>
      <dgm:spPr/>
      <dgm:t>
        <a:bodyPr/>
        <a:lstStyle/>
        <a:p>
          <a:endParaRPr lang="id-ID"/>
        </a:p>
      </dgm:t>
    </dgm:pt>
    <dgm:pt modelId="{7BAB88B2-2929-40AC-B322-27BE0E0C1393}" type="pres">
      <dgm:prSet presAssocID="{DD62416C-E569-4657-9148-ADCB1D099EB2}" presName="connectorText" presStyleLbl="sibTrans2D1" presStyleIdx="4" presStyleCnt="8"/>
      <dgm:spPr/>
      <dgm:t>
        <a:bodyPr/>
        <a:lstStyle/>
        <a:p>
          <a:endParaRPr lang="id-ID"/>
        </a:p>
      </dgm:t>
    </dgm:pt>
    <dgm:pt modelId="{913F30DB-7C08-45A8-8F33-1790744B9EB7}" type="pres">
      <dgm:prSet presAssocID="{E289895D-7F14-484A-B734-4154B63902D5}" presName="node" presStyleLbl="node1" presStyleIdx="5" presStyleCnt="8">
        <dgm:presLayoutVars>
          <dgm:bulletEnabled val="1"/>
        </dgm:presLayoutVars>
      </dgm:prSet>
      <dgm:spPr/>
      <dgm:t>
        <a:bodyPr/>
        <a:lstStyle/>
        <a:p>
          <a:endParaRPr lang="id-ID"/>
        </a:p>
      </dgm:t>
    </dgm:pt>
    <dgm:pt modelId="{3505B3A0-1FB4-4DA4-BD51-A87E71E4BDB4}" type="pres">
      <dgm:prSet presAssocID="{C267A648-5933-478A-B41B-6D8CB4A1D2F0}" presName="sibTrans" presStyleLbl="sibTrans2D1" presStyleIdx="5" presStyleCnt="8"/>
      <dgm:spPr/>
      <dgm:t>
        <a:bodyPr/>
        <a:lstStyle/>
        <a:p>
          <a:endParaRPr lang="id-ID"/>
        </a:p>
      </dgm:t>
    </dgm:pt>
    <dgm:pt modelId="{32FEF3FC-510B-4F7F-9ABC-A653848165EB}" type="pres">
      <dgm:prSet presAssocID="{C267A648-5933-478A-B41B-6D8CB4A1D2F0}" presName="connectorText" presStyleLbl="sibTrans2D1" presStyleIdx="5" presStyleCnt="8"/>
      <dgm:spPr/>
      <dgm:t>
        <a:bodyPr/>
        <a:lstStyle/>
        <a:p>
          <a:endParaRPr lang="id-ID"/>
        </a:p>
      </dgm:t>
    </dgm:pt>
    <dgm:pt modelId="{E49628CE-3548-4A23-81F8-616FF3905FFF}" type="pres">
      <dgm:prSet presAssocID="{4CECD89F-D105-46FB-996E-3B251F329076}" presName="node" presStyleLbl="node1" presStyleIdx="6" presStyleCnt="8">
        <dgm:presLayoutVars>
          <dgm:bulletEnabled val="1"/>
        </dgm:presLayoutVars>
      </dgm:prSet>
      <dgm:spPr/>
      <dgm:t>
        <a:bodyPr/>
        <a:lstStyle/>
        <a:p>
          <a:endParaRPr lang="id-ID"/>
        </a:p>
      </dgm:t>
    </dgm:pt>
    <dgm:pt modelId="{3CA07756-58B5-4B37-B1B8-DF8D6246138C}" type="pres">
      <dgm:prSet presAssocID="{6E29C1B2-D0F4-4CAB-86AF-D0E83E3881EB}" presName="sibTrans" presStyleLbl="sibTrans2D1" presStyleIdx="6" presStyleCnt="8"/>
      <dgm:spPr/>
      <dgm:t>
        <a:bodyPr/>
        <a:lstStyle/>
        <a:p>
          <a:endParaRPr lang="id-ID"/>
        </a:p>
      </dgm:t>
    </dgm:pt>
    <dgm:pt modelId="{24B3C6F4-0409-4FB9-9DF0-F594D899CB8D}" type="pres">
      <dgm:prSet presAssocID="{6E29C1B2-D0F4-4CAB-86AF-D0E83E3881EB}" presName="connectorText" presStyleLbl="sibTrans2D1" presStyleIdx="6" presStyleCnt="8"/>
      <dgm:spPr/>
      <dgm:t>
        <a:bodyPr/>
        <a:lstStyle/>
        <a:p>
          <a:endParaRPr lang="id-ID"/>
        </a:p>
      </dgm:t>
    </dgm:pt>
    <dgm:pt modelId="{AF9AD80B-F688-4BDB-9AEC-4F5446790EBF}" type="pres">
      <dgm:prSet presAssocID="{5F3B424B-5F0D-48DB-9CBB-F08845E077A5}" presName="node" presStyleLbl="node1" presStyleIdx="7" presStyleCnt="8">
        <dgm:presLayoutVars>
          <dgm:bulletEnabled val="1"/>
        </dgm:presLayoutVars>
      </dgm:prSet>
      <dgm:spPr/>
      <dgm:t>
        <a:bodyPr/>
        <a:lstStyle/>
        <a:p>
          <a:endParaRPr lang="id-ID"/>
        </a:p>
      </dgm:t>
    </dgm:pt>
    <dgm:pt modelId="{36303E5D-3CF5-4B46-9A61-4FD044B25721}" type="pres">
      <dgm:prSet presAssocID="{8107AE69-ECB1-45C8-B729-6AAEBA8A0E1E}" presName="sibTrans" presStyleLbl="sibTrans2D1" presStyleIdx="7" presStyleCnt="8"/>
      <dgm:spPr/>
      <dgm:t>
        <a:bodyPr/>
        <a:lstStyle/>
        <a:p>
          <a:endParaRPr lang="id-ID"/>
        </a:p>
      </dgm:t>
    </dgm:pt>
    <dgm:pt modelId="{DCDD01D7-660E-4E7A-83EB-C2481AE8B78C}" type="pres">
      <dgm:prSet presAssocID="{8107AE69-ECB1-45C8-B729-6AAEBA8A0E1E}" presName="connectorText" presStyleLbl="sibTrans2D1" presStyleIdx="7" presStyleCnt="8"/>
      <dgm:spPr/>
      <dgm:t>
        <a:bodyPr/>
        <a:lstStyle/>
        <a:p>
          <a:endParaRPr lang="id-ID"/>
        </a:p>
      </dgm:t>
    </dgm:pt>
  </dgm:ptLst>
  <dgm:cxnLst>
    <dgm:cxn modelId="{E9C10687-FD3F-4625-8E1F-45E262B89D08}" type="presOf" srcId="{6E29C1B2-D0F4-4CAB-86AF-D0E83E3881EB}" destId="{3CA07756-58B5-4B37-B1B8-DF8D6246138C}" srcOrd="0" destOrd="0" presId="urn:microsoft.com/office/officeart/2005/8/layout/cycle2"/>
    <dgm:cxn modelId="{C5906EAA-7B57-492B-AF36-423DB57C3E9B}" srcId="{8E13994E-1D69-4261-8DDE-DB222BA960E8}" destId="{4E7AEE80-5E24-4835-9A2C-4A6DB162AEC9}" srcOrd="0" destOrd="0" parTransId="{CCDA99F3-638B-438F-A65C-444029EC7869}" sibTransId="{05C702C8-2F46-4A5F-9845-4E4847E75C84}"/>
    <dgm:cxn modelId="{0A101D30-4792-487C-A8B0-9E2487BA7E92}" srcId="{8E13994E-1D69-4261-8DDE-DB222BA960E8}" destId="{F34F2562-4954-4CB9-A9DF-A39830D72FC2}" srcOrd="1" destOrd="0" parTransId="{B56FB946-EE70-4DA7-9678-AB0613D6870C}" sibTransId="{5179FD57-7231-4ECF-B3AA-3A191DED9641}"/>
    <dgm:cxn modelId="{F122AACA-3615-4E03-B96F-996634C20B11}" type="presOf" srcId="{4BDBBE7F-1D52-4116-A778-A774869F83DF}" destId="{7E5F114E-C3DE-4770-A1D6-74FB80C22821}" srcOrd="0" destOrd="0" presId="urn:microsoft.com/office/officeart/2005/8/layout/cycle2"/>
    <dgm:cxn modelId="{04C1ECC4-34F9-4919-A912-B56392E5AD1D}" type="presOf" srcId="{DD62416C-E569-4657-9148-ADCB1D099EB2}" destId="{7BAB88B2-2929-40AC-B322-27BE0E0C1393}" srcOrd="1" destOrd="0" presId="urn:microsoft.com/office/officeart/2005/8/layout/cycle2"/>
    <dgm:cxn modelId="{0075047E-60FC-4646-8267-3E3BEFFF87B3}" srcId="{8E13994E-1D69-4261-8DDE-DB222BA960E8}" destId="{DF3BE15E-5C00-407A-AE70-9CAF88422961}" srcOrd="2" destOrd="0" parTransId="{D6B702C5-6FB6-409E-9597-B0872ECA62E2}" sibTransId="{F5513057-B9B4-49F5-9D8A-2E8CA36F8390}"/>
    <dgm:cxn modelId="{0CCCBB23-B318-4BE1-AB9D-06B31517AFC2}" type="presOf" srcId="{5179FD57-7231-4ECF-B3AA-3A191DED9641}" destId="{7E3D8421-4F5F-49E4-98A5-6B3CBAAF2B26}" srcOrd="0" destOrd="0" presId="urn:microsoft.com/office/officeart/2005/8/layout/cycle2"/>
    <dgm:cxn modelId="{3FEA9954-6C31-4250-9C76-A6365613F822}" type="presOf" srcId="{DF3BE15E-5C00-407A-AE70-9CAF88422961}" destId="{8C1358FE-FE80-428A-9DD3-0BFC193C0C43}" srcOrd="0" destOrd="0" presId="urn:microsoft.com/office/officeart/2005/8/layout/cycle2"/>
    <dgm:cxn modelId="{D78D37A4-FF56-42C7-9552-D5866B85BB0C}" type="presOf" srcId="{C267A648-5933-478A-B41B-6D8CB4A1D2F0}" destId="{32FEF3FC-510B-4F7F-9ABC-A653848165EB}" srcOrd="1" destOrd="0" presId="urn:microsoft.com/office/officeart/2005/8/layout/cycle2"/>
    <dgm:cxn modelId="{F70FF7E9-9522-4F92-A9A6-56BE44E1F0EE}" srcId="{8E13994E-1D69-4261-8DDE-DB222BA960E8}" destId="{E289895D-7F14-484A-B734-4154B63902D5}" srcOrd="5" destOrd="0" parTransId="{87B8F18D-FA42-4023-B9CA-8F51AB99F952}" sibTransId="{C267A648-5933-478A-B41B-6D8CB4A1D2F0}"/>
    <dgm:cxn modelId="{4805CBA6-6AE3-4407-8106-CA137A3D0901}" type="presOf" srcId="{8107AE69-ECB1-45C8-B729-6AAEBA8A0E1E}" destId="{DCDD01D7-660E-4E7A-83EB-C2481AE8B78C}" srcOrd="1" destOrd="0" presId="urn:microsoft.com/office/officeart/2005/8/layout/cycle2"/>
    <dgm:cxn modelId="{436E0ACE-1A6A-4777-83DC-313BE1B8745E}" type="presOf" srcId="{5179FD57-7231-4ECF-B3AA-3A191DED9641}" destId="{08DEA303-8E7E-43C8-886D-A14742E4E997}" srcOrd="1" destOrd="0" presId="urn:microsoft.com/office/officeart/2005/8/layout/cycle2"/>
    <dgm:cxn modelId="{3E2D4094-BC7B-4026-A057-87DACE5C6499}" type="presOf" srcId="{4CECD89F-D105-46FB-996E-3B251F329076}" destId="{E49628CE-3548-4A23-81F8-616FF3905FFF}" srcOrd="0" destOrd="0" presId="urn:microsoft.com/office/officeart/2005/8/layout/cycle2"/>
    <dgm:cxn modelId="{9FC6A74B-4F79-429C-998C-7CB25829654A}" type="presOf" srcId="{5F3B424B-5F0D-48DB-9CBB-F08845E077A5}" destId="{AF9AD80B-F688-4BDB-9AEC-4F5446790EBF}" srcOrd="0" destOrd="0" presId="urn:microsoft.com/office/officeart/2005/8/layout/cycle2"/>
    <dgm:cxn modelId="{36333F91-AF5B-4366-87C8-F1588CF460E9}" type="presOf" srcId="{1393CCCF-0FD4-4E67-8DB9-3F9C1C956EA8}" destId="{507DBE17-C359-46ED-BDA7-C226B7419FBF}" srcOrd="1" destOrd="0" presId="urn:microsoft.com/office/officeart/2005/8/layout/cycle2"/>
    <dgm:cxn modelId="{15D978F6-66D1-4DE6-A869-0403F7851EB4}" srcId="{8E13994E-1D69-4261-8DDE-DB222BA960E8}" destId="{4CECD89F-D105-46FB-996E-3B251F329076}" srcOrd="6" destOrd="0" parTransId="{DD0FF413-CC18-4F10-927F-DF02792AB163}" sibTransId="{6E29C1B2-D0F4-4CAB-86AF-D0E83E3881EB}"/>
    <dgm:cxn modelId="{8F823859-B89C-45A3-8909-12478D5DE640}" type="presOf" srcId="{05C702C8-2F46-4A5F-9845-4E4847E75C84}" destId="{F0D3CD5F-F68B-46C7-94D1-75E63ED709BE}" srcOrd="1" destOrd="0" presId="urn:microsoft.com/office/officeart/2005/8/layout/cycle2"/>
    <dgm:cxn modelId="{FF1DA283-2D22-48E8-A30B-2922B4813B9C}" type="presOf" srcId="{F34F2562-4954-4CB9-A9DF-A39830D72FC2}" destId="{0C88329C-FE92-40B8-B07E-9E3E255EB533}" srcOrd="0" destOrd="0" presId="urn:microsoft.com/office/officeart/2005/8/layout/cycle2"/>
    <dgm:cxn modelId="{97F90D39-565A-4BA8-AA3A-F970F962EE0A}" type="presOf" srcId="{DD62416C-E569-4657-9148-ADCB1D099EB2}" destId="{28A054DB-A9C4-4C39-883E-79D7170C73DE}" srcOrd="0" destOrd="0" presId="urn:microsoft.com/office/officeart/2005/8/layout/cycle2"/>
    <dgm:cxn modelId="{C1D6921F-F78B-4FAE-A29F-38BC512457A3}" type="presOf" srcId="{05C702C8-2F46-4A5F-9845-4E4847E75C84}" destId="{D77AA435-31C3-4324-A0FC-8F8060EC7630}" srcOrd="0" destOrd="0" presId="urn:microsoft.com/office/officeart/2005/8/layout/cycle2"/>
    <dgm:cxn modelId="{52D25CD6-4D65-4147-B468-1A78F0D36939}" type="presOf" srcId="{8107AE69-ECB1-45C8-B729-6AAEBA8A0E1E}" destId="{36303E5D-3CF5-4B46-9A61-4FD044B25721}" srcOrd="0" destOrd="0" presId="urn:microsoft.com/office/officeart/2005/8/layout/cycle2"/>
    <dgm:cxn modelId="{EA814322-038D-47E5-BBDB-F3A09DF2D181}" type="presOf" srcId="{E289895D-7F14-484A-B734-4154B63902D5}" destId="{913F30DB-7C08-45A8-8F33-1790744B9EB7}" srcOrd="0" destOrd="0" presId="urn:microsoft.com/office/officeart/2005/8/layout/cycle2"/>
    <dgm:cxn modelId="{5416533C-601B-4BEE-856C-8522D5E8AAF3}" type="presOf" srcId="{F5513057-B9B4-49F5-9D8A-2E8CA36F8390}" destId="{B4337E16-F6BB-411A-A60B-05204D58AD00}" srcOrd="0" destOrd="0" presId="urn:microsoft.com/office/officeart/2005/8/layout/cycle2"/>
    <dgm:cxn modelId="{1B09D93D-972D-429F-8729-7F403254AE61}" type="presOf" srcId="{F5513057-B9B4-49F5-9D8A-2E8CA36F8390}" destId="{F4F283C8-8B5C-48F6-8402-68E5C5E6C343}" srcOrd="1" destOrd="0" presId="urn:microsoft.com/office/officeart/2005/8/layout/cycle2"/>
    <dgm:cxn modelId="{EF3A615E-8246-4414-9A75-D3BEE8FCAAB1}" type="presOf" srcId="{6E29C1B2-D0F4-4CAB-86AF-D0E83E3881EB}" destId="{24B3C6F4-0409-4FB9-9DF0-F594D899CB8D}" srcOrd="1" destOrd="0" presId="urn:microsoft.com/office/officeart/2005/8/layout/cycle2"/>
    <dgm:cxn modelId="{79B77B79-0FD9-4A53-8C62-0C55BA005AA9}" srcId="{8E13994E-1D69-4261-8DDE-DB222BA960E8}" destId="{4BDBBE7F-1D52-4116-A778-A774869F83DF}" srcOrd="4" destOrd="0" parTransId="{E51C3927-082A-4153-B506-BC8D7E71EDF1}" sibTransId="{DD62416C-E569-4657-9148-ADCB1D099EB2}"/>
    <dgm:cxn modelId="{C69F5612-2F7B-4931-B786-8AEDEDEE7769}" type="presOf" srcId="{3A3C5ABA-BBD1-4A08-9921-19F4C69663F7}" destId="{34986B03-5218-44A4-A1F2-93620A7D18B5}" srcOrd="0" destOrd="0" presId="urn:microsoft.com/office/officeart/2005/8/layout/cycle2"/>
    <dgm:cxn modelId="{E5EC0CB1-BE1B-473E-824E-57F4145C1778}" type="presOf" srcId="{C267A648-5933-478A-B41B-6D8CB4A1D2F0}" destId="{3505B3A0-1FB4-4DA4-BD51-A87E71E4BDB4}" srcOrd="0" destOrd="0" presId="urn:microsoft.com/office/officeart/2005/8/layout/cycle2"/>
    <dgm:cxn modelId="{0D51F6C9-2762-4508-8CD3-33C40B6378FD}" srcId="{8E13994E-1D69-4261-8DDE-DB222BA960E8}" destId="{5F3B424B-5F0D-48DB-9CBB-F08845E077A5}" srcOrd="7" destOrd="0" parTransId="{76550A91-1835-4982-996F-FA224AAB56A6}" sibTransId="{8107AE69-ECB1-45C8-B729-6AAEBA8A0E1E}"/>
    <dgm:cxn modelId="{A5F7A45F-D645-4EB0-9EA6-EE4E766A6A22}" type="presOf" srcId="{4E7AEE80-5E24-4835-9A2C-4A6DB162AEC9}" destId="{4FEEA1A6-4019-4C4C-83FA-7AE230C1C34E}" srcOrd="0" destOrd="0" presId="urn:microsoft.com/office/officeart/2005/8/layout/cycle2"/>
    <dgm:cxn modelId="{7E2D8336-E4CF-4B6A-A60A-BD089DB049CA}" type="presOf" srcId="{8E13994E-1D69-4261-8DDE-DB222BA960E8}" destId="{8A01D16F-2DFC-4B6B-9A66-81FE6D632783}" srcOrd="0" destOrd="0" presId="urn:microsoft.com/office/officeart/2005/8/layout/cycle2"/>
    <dgm:cxn modelId="{83FE3815-91BE-45B8-AA85-4C27A8789476}" srcId="{8E13994E-1D69-4261-8DDE-DB222BA960E8}" destId="{3A3C5ABA-BBD1-4A08-9921-19F4C69663F7}" srcOrd="3" destOrd="0" parTransId="{1F03240E-C4EC-4C73-868B-22E4A0CC4C6E}" sibTransId="{1393CCCF-0FD4-4E67-8DB9-3F9C1C956EA8}"/>
    <dgm:cxn modelId="{FFB527F0-3513-4E47-8DBD-0898BD5184C0}" type="presOf" srcId="{1393CCCF-0FD4-4E67-8DB9-3F9C1C956EA8}" destId="{8D2386A8-D1C0-47A4-BAB3-D5841780D6C1}" srcOrd="0" destOrd="0" presId="urn:microsoft.com/office/officeart/2005/8/layout/cycle2"/>
    <dgm:cxn modelId="{A889D007-3AE1-44FB-8B42-9798B94AC4A1}" type="presParOf" srcId="{8A01D16F-2DFC-4B6B-9A66-81FE6D632783}" destId="{4FEEA1A6-4019-4C4C-83FA-7AE230C1C34E}" srcOrd="0" destOrd="0" presId="urn:microsoft.com/office/officeart/2005/8/layout/cycle2"/>
    <dgm:cxn modelId="{08F156AA-2682-421F-A33E-34CBAC16B14D}" type="presParOf" srcId="{8A01D16F-2DFC-4B6B-9A66-81FE6D632783}" destId="{D77AA435-31C3-4324-A0FC-8F8060EC7630}" srcOrd="1" destOrd="0" presId="urn:microsoft.com/office/officeart/2005/8/layout/cycle2"/>
    <dgm:cxn modelId="{ABE48A7F-44EB-44B9-AEC6-580E0B5A86FB}" type="presParOf" srcId="{D77AA435-31C3-4324-A0FC-8F8060EC7630}" destId="{F0D3CD5F-F68B-46C7-94D1-75E63ED709BE}" srcOrd="0" destOrd="0" presId="urn:microsoft.com/office/officeart/2005/8/layout/cycle2"/>
    <dgm:cxn modelId="{69830E53-A720-43FA-9FA1-C100FF016F50}" type="presParOf" srcId="{8A01D16F-2DFC-4B6B-9A66-81FE6D632783}" destId="{0C88329C-FE92-40B8-B07E-9E3E255EB533}" srcOrd="2" destOrd="0" presId="urn:microsoft.com/office/officeart/2005/8/layout/cycle2"/>
    <dgm:cxn modelId="{A8E6D491-709B-4779-A133-2CB20ED515D7}" type="presParOf" srcId="{8A01D16F-2DFC-4B6B-9A66-81FE6D632783}" destId="{7E3D8421-4F5F-49E4-98A5-6B3CBAAF2B26}" srcOrd="3" destOrd="0" presId="urn:microsoft.com/office/officeart/2005/8/layout/cycle2"/>
    <dgm:cxn modelId="{91D0F7E9-F8CD-4146-B191-52BCD91C7F4F}" type="presParOf" srcId="{7E3D8421-4F5F-49E4-98A5-6B3CBAAF2B26}" destId="{08DEA303-8E7E-43C8-886D-A14742E4E997}" srcOrd="0" destOrd="0" presId="urn:microsoft.com/office/officeart/2005/8/layout/cycle2"/>
    <dgm:cxn modelId="{B0FAC663-775C-41DA-A772-5ED3F2B5674E}" type="presParOf" srcId="{8A01D16F-2DFC-4B6B-9A66-81FE6D632783}" destId="{8C1358FE-FE80-428A-9DD3-0BFC193C0C43}" srcOrd="4" destOrd="0" presId="urn:microsoft.com/office/officeart/2005/8/layout/cycle2"/>
    <dgm:cxn modelId="{4616D6B4-9640-4A26-90BC-4586C65F1182}" type="presParOf" srcId="{8A01D16F-2DFC-4B6B-9A66-81FE6D632783}" destId="{B4337E16-F6BB-411A-A60B-05204D58AD00}" srcOrd="5" destOrd="0" presId="urn:microsoft.com/office/officeart/2005/8/layout/cycle2"/>
    <dgm:cxn modelId="{EECA7528-FE4E-4A64-BC0E-D84EB4BC2B9D}" type="presParOf" srcId="{B4337E16-F6BB-411A-A60B-05204D58AD00}" destId="{F4F283C8-8B5C-48F6-8402-68E5C5E6C343}" srcOrd="0" destOrd="0" presId="urn:microsoft.com/office/officeart/2005/8/layout/cycle2"/>
    <dgm:cxn modelId="{8E7D3A41-DF33-4D2C-9A8A-FCDDEBBA93D8}" type="presParOf" srcId="{8A01D16F-2DFC-4B6B-9A66-81FE6D632783}" destId="{34986B03-5218-44A4-A1F2-93620A7D18B5}" srcOrd="6" destOrd="0" presId="urn:microsoft.com/office/officeart/2005/8/layout/cycle2"/>
    <dgm:cxn modelId="{AD93B046-F52C-4187-B3BA-002ABAD3EE83}" type="presParOf" srcId="{8A01D16F-2DFC-4B6B-9A66-81FE6D632783}" destId="{8D2386A8-D1C0-47A4-BAB3-D5841780D6C1}" srcOrd="7" destOrd="0" presId="urn:microsoft.com/office/officeart/2005/8/layout/cycle2"/>
    <dgm:cxn modelId="{74817CA2-E0BC-4247-8C7C-DF9FAE0C8C04}" type="presParOf" srcId="{8D2386A8-D1C0-47A4-BAB3-D5841780D6C1}" destId="{507DBE17-C359-46ED-BDA7-C226B7419FBF}" srcOrd="0" destOrd="0" presId="urn:microsoft.com/office/officeart/2005/8/layout/cycle2"/>
    <dgm:cxn modelId="{C49DA574-E28F-42E0-A212-4085DC7CDFA1}" type="presParOf" srcId="{8A01D16F-2DFC-4B6B-9A66-81FE6D632783}" destId="{7E5F114E-C3DE-4770-A1D6-74FB80C22821}" srcOrd="8" destOrd="0" presId="urn:microsoft.com/office/officeart/2005/8/layout/cycle2"/>
    <dgm:cxn modelId="{ACB38EEE-D7D6-4AAF-BED3-06EC301DD099}" type="presParOf" srcId="{8A01D16F-2DFC-4B6B-9A66-81FE6D632783}" destId="{28A054DB-A9C4-4C39-883E-79D7170C73DE}" srcOrd="9" destOrd="0" presId="urn:microsoft.com/office/officeart/2005/8/layout/cycle2"/>
    <dgm:cxn modelId="{E9249C88-DBD9-4E17-B41E-7819E72992B8}" type="presParOf" srcId="{28A054DB-A9C4-4C39-883E-79D7170C73DE}" destId="{7BAB88B2-2929-40AC-B322-27BE0E0C1393}" srcOrd="0" destOrd="0" presId="urn:microsoft.com/office/officeart/2005/8/layout/cycle2"/>
    <dgm:cxn modelId="{F6B7497B-39E2-4DF3-942D-A2BE665AF1ED}" type="presParOf" srcId="{8A01D16F-2DFC-4B6B-9A66-81FE6D632783}" destId="{913F30DB-7C08-45A8-8F33-1790744B9EB7}" srcOrd="10" destOrd="0" presId="urn:microsoft.com/office/officeart/2005/8/layout/cycle2"/>
    <dgm:cxn modelId="{1470A3AF-8581-4C01-A49D-46B1D8E7F5EC}" type="presParOf" srcId="{8A01D16F-2DFC-4B6B-9A66-81FE6D632783}" destId="{3505B3A0-1FB4-4DA4-BD51-A87E71E4BDB4}" srcOrd="11" destOrd="0" presId="urn:microsoft.com/office/officeart/2005/8/layout/cycle2"/>
    <dgm:cxn modelId="{48D7AD2E-99AB-4E6A-8390-C86F0B007A10}" type="presParOf" srcId="{3505B3A0-1FB4-4DA4-BD51-A87E71E4BDB4}" destId="{32FEF3FC-510B-4F7F-9ABC-A653848165EB}" srcOrd="0" destOrd="0" presId="urn:microsoft.com/office/officeart/2005/8/layout/cycle2"/>
    <dgm:cxn modelId="{856A3CBC-8E10-4A61-978E-B467A79EFF35}" type="presParOf" srcId="{8A01D16F-2DFC-4B6B-9A66-81FE6D632783}" destId="{E49628CE-3548-4A23-81F8-616FF3905FFF}" srcOrd="12" destOrd="0" presId="urn:microsoft.com/office/officeart/2005/8/layout/cycle2"/>
    <dgm:cxn modelId="{17F522FA-E731-49B6-82FD-8204EE260164}" type="presParOf" srcId="{8A01D16F-2DFC-4B6B-9A66-81FE6D632783}" destId="{3CA07756-58B5-4B37-B1B8-DF8D6246138C}" srcOrd="13" destOrd="0" presId="urn:microsoft.com/office/officeart/2005/8/layout/cycle2"/>
    <dgm:cxn modelId="{3EE03FEA-5114-4037-B196-26D1F7E85B08}" type="presParOf" srcId="{3CA07756-58B5-4B37-B1B8-DF8D6246138C}" destId="{24B3C6F4-0409-4FB9-9DF0-F594D899CB8D}" srcOrd="0" destOrd="0" presId="urn:microsoft.com/office/officeart/2005/8/layout/cycle2"/>
    <dgm:cxn modelId="{25C0B6AE-A060-4AF7-89E9-530934154909}" type="presParOf" srcId="{8A01D16F-2DFC-4B6B-9A66-81FE6D632783}" destId="{AF9AD80B-F688-4BDB-9AEC-4F5446790EBF}" srcOrd="14" destOrd="0" presId="urn:microsoft.com/office/officeart/2005/8/layout/cycle2"/>
    <dgm:cxn modelId="{48EA4555-0FBE-46BC-965D-6980F37FCE34}" type="presParOf" srcId="{8A01D16F-2DFC-4B6B-9A66-81FE6D632783}" destId="{36303E5D-3CF5-4B46-9A61-4FD044B25721}" srcOrd="15" destOrd="0" presId="urn:microsoft.com/office/officeart/2005/8/layout/cycle2"/>
    <dgm:cxn modelId="{1E44E81C-C7C1-4B83-891B-A8D9F921F49C}" type="presParOf" srcId="{36303E5D-3CF5-4B46-9A61-4FD044B25721}" destId="{DCDD01D7-660E-4E7A-83EB-C2481AE8B78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37492-A0B8-4947-9284-2070CC4F62C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id-ID"/>
        </a:p>
      </dgm:t>
    </dgm:pt>
    <dgm:pt modelId="{24125989-C319-43C1-8B11-7F3A969BC86D}">
      <dgm:prSet phldrT="[Text]"/>
      <dgm:spPr/>
      <dgm:t>
        <a:bodyPr/>
        <a:lstStyle/>
        <a:p>
          <a:r>
            <a:rPr lang="id-ID" dirty="0" smtClean="0"/>
            <a:t>Kontrol Konten</a:t>
          </a:r>
          <a:endParaRPr lang="id-ID" dirty="0"/>
        </a:p>
      </dgm:t>
    </dgm:pt>
    <dgm:pt modelId="{72FA6C56-E88B-4346-BB03-E5C390DCC1D2}" type="parTrans" cxnId="{1CC434B1-304D-4763-B4A2-A887E782C880}">
      <dgm:prSet/>
      <dgm:spPr/>
      <dgm:t>
        <a:bodyPr/>
        <a:lstStyle/>
        <a:p>
          <a:endParaRPr lang="id-ID"/>
        </a:p>
      </dgm:t>
    </dgm:pt>
    <dgm:pt modelId="{EC070635-DE24-488A-834E-A1972FEA7BF3}" type="sibTrans" cxnId="{1CC434B1-304D-4763-B4A2-A887E782C880}">
      <dgm:prSet/>
      <dgm:spPr/>
      <dgm:t>
        <a:bodyPr/>
        <a:lstStyle/>
        <a:p>
          <a:endParaRPr lang="id-ID"/>
        </a:p>
      </dgm:t>
    </dgm:pt>
    <dgm:pt modelId="{C44B454E-3BFE-4BDF-AF61-DFCD5A891919}">
      <dgm:prSet phldrT="[Text]"/>
      <dgm:spPr/>
      <dgm:t>
        <a:bodyPr/>
        <a:lstStyle/>
        <a:p>
          <a:r>
            <a:rPr lang="id-ID" dirty="0" smtClean="0"/>
            <a:t>Ancaman Keamanan</a:t>
          </a:r>
          <a:endParaRPr lang="id-ID" dirty="0"/>
        </a:p>
      </dgm:t>
    </dgm:pt>
    <dgm:pt modelId="{5F714B12-0314-4120-8B77-3302DC0DDACE}" type="parTrans" cxnId="{44960EBE-D063-4EB8-907E-CC1405C0B4C9}">
      <dgm:prSet/>
      <dgm:spPr/>
      <dgm:t>
        <a:bodyPr/>
        <a:lstStyle/>
        <a:p>
          <a:endParaRPr lang="id-ID"/>
        </a:p>
      </dgm:t>
    </dgm:pt>
    <dgm:pt modelId="{51C49EEA-6690-4116-BB14-AB5721489CC9}" type="sibTrans" cxnId="{44960EBE-D063-4EB8-907E-CC1405C0B4C9}">
      <dgm:prSet/>
      <dgm:spPr/>
      <dgm:t>
        <a:bodyPr/>
        <a:lstStyle/>
        <a:p>
          <a:endParaRPr lang="id-ID"/>
        </a:p>
      </dgm:t>
    </dgm:pt>
    <dgm:pt modelId="{F0F8166D-8B9E-4AB9-8450-7B738D781FAC}">
      <dgm:prSet phldrT="[Text]"/>
      <dgm:spPr/>
      <dgm:t>
        <a:bodyPr/>
        <a:lstStyle/>
        <a:p>
          <a:r>
            <a:rPr lang="id-ID" dirty="0" smtClean="0"/>
            <a:t>Kebebasan Berekspresi</a:t>
          </a:r>
          <a:endParaRPr lang="id-ID" dirty="0"/>
        </a:p>
      </dgm:t>
    </dgm:pt>
    <dgm:pt modelId="{493DA7FD-EEE7-45DC-A1AA-3D70F932F0DE}" type="parTrans" cxnId="{BBB149C9-5455-4B4E-A2DB-6DEB8C095E35}">
      <dgm:prSet/>
      <dgm:spPr/>
      <dgm:t>
        <a:bodyPr/>
        <a:lstStyle/>
        <a:p>
          <a:endParaRPr lang="id-ID"/>
        </a:p>
      </dgm:t>
    </dgm:pt>
    <dgm:pt modelId="{72E17E4C-4E0B-476C-9B18-714DABCA08B2}" type="sibTrans" cxnId="{BBB149C9-5455-4B4E-A2DB-6DEB8C095E35}">
      <dgm:prSet/>
      <dgm:spPr/>
      <dgm:t>
        <a:bodyPr/>
        <a:lstStyle/>
        <a:p>
          <a:endParaRPr lang="id-ID"/>
        </a:p>
      </dgm:t>
    </dgm:pt>
    <dgm:pt modelId="{3883C808-A8F7-49C0-A8C5-FAC2C77655AA}" type="pres">
      <dgm:prSet presAssocID="{1F637492-A0B8-4947-9284-2070CC4F62CB}" presName="cycle" presStyleCnt="0">
        <dgm:presLayoutVars>
          <dgm:dir/>
          <dgm:resizeHandles val="exact"/>
        </dgm:presLayoutVars>
      </dgm:prSet>
      <dgm:spPr/>
      <dgm:t>
        <a:bodyPr/>
        <a:lstStyle/>
        <a:p>
          <a:endParaRPr lang="id-ID"/>
        </a:p>
      </dgm:t>
    </dgm:pt>
    <dgm:pt modelId="{5DB076F8-247B-4491-8138-EB302B3BEEFF}" type="pres">
      <dgm:prSet presAssocID="{24125989-C319-43C1-8B11-7F3A969BC86D}" presName="node" presStyleLbl="node1" presStyleIdx="0" presStyleCnt="3">
        <dgm:presLayoutVars>
          <dgm:bulletEnabled val="1"/>
        </dgm:presLayoutVars>
      </dgm:prSet>
      <dgm:spPr/>
      <dgm:t>
        <a:bodyPr/>
        <a:lstStyle/>
        <a:p>
          <a:endParaRPr lang="id-ID"/>
        </a:p>
      </dgm:t>
    </dgm:pt>
    <dgm:pt modelId="{D9B130AA-E42F-4445-BA80-36D8FCCC9887}" type="pres">
      <dgm:prSet presAssocID="{24125989-C319-43C1-8B11-7F3A969BC86D}" presName="spNode" presStyleCnt="0"/>
      <dgm:spPr/>
    </dgm:pt>
    <dgm:pt modelId="{AF057C03-C521-422B-A267-5899A55B031D}" type="pres">
      <dgm:prSet presAssocID="{EC070635-DE24-488A-834E-A1972FEA7BF3}" presName="sibTrans" presStyleLbl="sibTrans1D1" presStyleIdx="0" presStyleCnt="3"/>
      <dgm:spPr/>
      <dgm:t>
        <a:bodyPr/>
        <a:lstStyle/>
        <a:p>
          <a:endParaRPr lang="id-ID"/>
        </a:p>
      </dgm:t>
    </dgm:pt>
    <dgm:pt modelId="{4E95B14E-0DB8-4D12-88C3-620897427CCB}" type="pres">
      <dgm:prSet presAssocID="{C44B454E-3BFE-4BDF-AF61-DFCD5A891919}" presName="node" presStyleLbl="node1" presStyleIdx="1" presStyleCnt="3">
        <dgm:presLayoutVars>
          <dgm:bulletEnabled val="1"/>
        </dgm:presLayoutVars>
      </dgm:prSet>
      <dgm:spPr/>
      <dgm:t>
        <a:bodyPr/>
        <a:lstStyle/>
        <a:p>
          <a:endParaRPr lang="id-ID"/>
        </a:p>
      </dgm:t>
    </dgm:pt>
    <dgm:pt modelId="{A9CADE75-5B24-462E-B239-E1B956213F3C}" type="pres">
      <dgm:prSet presAssocID="{C44B454E-3BFE-4BDF-AF61-DFCD5A891919}" presName="spNode" presStyleCnt="0"/>
      <dgm:spPr/>
    </dgm:pt>
    <dgm:pt modelId="{AB80370D-9DD8-4506-B18D-5AD511F4D226}" type="pres">
      <dgm:prSet presAssocID="{51C49EEA-6690-4116-BB14-AB5721489CC9}" presName="sibTrans" presStyleLbl="sibTrans1D1" presStyleIdx="1" presStyleCnt="3"/>
      <dgm:spPr/>
      <dgm:t>
        <a:bodyPr/>
        <a:lstStyle/>
        <a:p>
          <a:endParaRPr lang="id-ID"/>
        </a:p>
      </dgm:t>
    </dgm:pt>
    <dgm:pt modelId="{317CB8BB-6BC9-4C1E-A2E1-F02CF60EC1A5}" type="pres">
      <dgm:prSet presAssocID="{F0F8166D-8B9E-4AB9-8450-7B738D781FAC}" presName="node" presStyleLbl="node1" presStyleIdx="2" presStyleCnt="3">
        <dgm:presLayoutVars>
          <dgm:bulletEnabled val="1"/>
        </dgm:presLayoutVars>
      </dgm:prSet>
      <dgm:spPr/>
      <dgm:t>
        <a:bodyPr/>
        <a:lstStyle/>
        <a:p>
          <a:endParaRPr lang="id-ID"/>
        </a:p>
      </dgm:t>
    </dgm:pt>
    <dgm:pt modelId="{FB5A85F6-19A4-41B8-A670-6CF38DA83B98}" type="pres">
      <dgm:prSet presAssocID="{F0F8166D-8B9E-4AB9-8450-7B738D781FAC}" presName="spNode" presStyleCnt="0"/>
      <dgm:spPr/>
    </dgm:pt>
    <dgm:pt modelId="{921BCED1-4761-4B7F-A15B-5B812D46911F}" type="pres">
      <dgm:prSet presAssocID="{72E17E4C-4E0B-476C-9B18-714DABCA08B2}" presName="sibTrans" presStyleLbl="sibTrans1D1" presStyleIdx="2" presStyleCnt="3"/>
      <dgm:spPr/>
      <dgm:t>
        <a:bodyPr/>
        <a:lstStyle/>
        <a:p>
          <a:endParaRPr lang="id-ID"/>
        </a:p>
      </dgm:t>
    </dgm:pt>
  </dgm:ptLst>
  <dgm:cxnLst>
    <dgm:cxn modelId="{44960EBE-D063-4EB8-907E-CC1405C0B4C9}" srcId="{1F637492-A0B8-4947-9284-2070CC4F62CB}" destId="{C44B454E-3BFE-4BDF-AF61-DFCD5A891919}" srcOrd="1" destOrd="0" parTransId="{5F714B12-0314-4120-8B77-3302DC0DDACE}" sibTransId="{51C49EEA-6690-4116-BB14-AB5721489CC9}"/>
    <dgm:cxn modelId="{612964B6-5AC7-46E3-A3E5-CED59CBE5FE4}" type="presOf" srcId="{72E17E4C-4E0B-476C-9B18-714DABCA08B2}" destId="{921BCED1-4761-4B7F-A15B-5B812D46911F}" srcOrd="0" destOrd="0" presId="urn:microsoft.com/office/officeart/2005/8/layout/cycle5"/>
    <dgm:cxn modelId="{655655E4-855C-4A43-A203-B0DCAA8F2410}" type="presOf" srcId="{51C49EEA-6690-4116-BB14-AB5721489CC9}" destId="{AB80370D-9DD8-4506-B18D-5AD511F4D226}" srcOrd="0" destOrd="0" presId="urn:microsoft.com/office/officeart/2005/8/layout/cycle5"/>
    <dgm:cxn modelId="{44E5DE8B-1CDF-44E6-9044-6C47D8E501DC}" type="presOf" srcId="{F0F8166D-8B9E-4AB9-8450-7B738D781FAC}" destId="{317CB8BB-6BC9-4C1E-A2E1-F02CF60EC1A5}" srcOrd="0" destOrd="0" presId="urn:microsoft.com/office/officeart/2005/8/layout/cycle5"/>
    <dgm:cxn modelId="{8F1A08B1-9C83-4A22-B61C-27C4D1B8F9CE}" type="presOf" srcId="{1F637492-A0B8-4947-9284-2070CC4F62CB}" destId="{3883C808-A8F7-49C0-A8C5-FAC2C77655AA}" srcOrd="0" destOrd="0" presId="urn:microsoft.com/office/officeart/2005/8/layout/cycle5"/>
    <dgm:cxn modelId="{C3E55974-7309-4591-B278-C72EFFCCC798}" type="presOf" srcId="{C44B454E-3BFE-4BDF-AF61-DFCD5A891919}" destId="{4E95B14E-0DB8-4D12-88C3-620897427CCB}" srcOrd="0" destOrd="0" presId="urn:microsoft.com/office/officeart/2005/8/layout/cycle5"/>
    <dgm:cxn modelId="{3B10C790-6D54-4CAD-9052-D136A218EE63}" type="presOf" srcId="{EC070635-DE24-488A-834E-A1972FEA7BF3}" destId="{AF057C03-C521-422B-A267-5899A55B031D}" srcOrd="0" destOrd="0" presId="urn:microsoft.com/office/officeart/2005/8/layout/cycle5"/>
    <dgm:cxn modelId="{1CC434B1-304D-4763-B4A2-A887E782C880}" srcId="{1F637492-A0B8-4947-9284-2070CC4F62CB}" destId="{24125989-C319-43C1-8B11-7F3A969BC86D}" srcOrd="0" destOrd="0" parTransId="{72FA6C56-E88B-4346-BB03-E5C390DCC1D2}" sibTransId="{EC070635-DE24-488A-834E-A1972FEA7BF3}"/>
    <dgm:cxn modelId="{E8513DE9-E4B5-4516-8B2C-64879B319602}" type="presOf" srcId="{24125989-C319-43C1-8B11-7F3A969BC86D}" destId="{5DB076F8-247B-4491-8138-EB302B3BEEFF}" srcOrd="0" destOrd="0" presId="urn:microsoft.com/office/officeart/2005/8/layout/cycle5"/>
    <dgm:cxn modelId="{BBB149C9-5455-4B4E-A2DB-6DEB8C095E35}" srcId="{1F637492-A0B8-4947-9284-2070CC4F62CB}" destId="{F0F8166D-8B9E-4AB9-8450-7B738D781FAC}" srcOrd="2" destOrd="0" parTransId="{493DA7FD-EEE7-45DC-A1AA-3D70F932F0DE}" sibTransId="{72E17E4C-4E0B-476C-9B18-714DABCA08B2}"/>
    <dgm:cxn modelId="{1C05E727-FF89-4811-84AB-61542FEC3A9C}" type="presParOf" srcId="{3883C808-A8F7-49C0-A8C5-FAC2C77655AA}" destId="{5DB076F8-247B-4491-8138-EB302B3BEEFF}" srcOrd="0" destOrd="0" presId="urn:microsoft.com/office/officeart/2005/8/layout/cycle5"/>
    <dgm:cxn modelId="{7BBF3AA5-BC1A-4A99-9D51-665127D2F853}" type="presParOf" srcId="{3883C808-A8F7-49C0-A8C5-FAC2C77655AA}" destId="{D9B130AA-E42F-4445-BA80-36D8FCCC9887}" srcOrd="1" destOrd="0" presId="urn:microsoft.com/office/officeart/2005/8/layout/cycle5"/>
    <dgm:cxn modelId="{BE643213-AF80-4E63-80FF-2194A6DD24F6}" type="presParOf" srcId="{3883C808-A8F7-49C0-A8C5-FAC2C77655AA}" destId="{AF057C03-C521-422B-A267-5899A55B031D}" srcOrd="2" destOrd="0" presId="urn:microsoft.com/office/officeart/2005/8/layout/cycle5"/>
    <dgm:cxn modelId="{E2B1BA90-44B8-47B0-B2FF-2F7A549A3F1C}" type="presParOf" srcId="{3883C808-A8F7-49C0-A8C5-FAC2C77655AA}" destId="{4E95B14E-0DB8-4D12-88C3-620897427CCB}" srcOrd="3" destOrd="0" presId="urn:microsoft.com/office/officeart/2005/8/layout/cycle5"/>
    <dgm:cxn modelId="{1D46EBAF-693B-411B-829F-4FB54303356C}" type="presParOf" srcId="{3883C808-A8F7-49C0-A8C5-FAC2C77655AA}" destId="{A9CADE75-5B24-462E-B239-E1B956213F3C}" srcOrd="4" destOrd="0" presId="urn:microsoft.com/office/officeart/2005/8/layout/cycle5"/>
    <dgm:cxn modelId="{5266907B-DF69-4771-8B5F-D5B161F73CC3}" type="presParOf" srcId="{3883C808-A8F7-49C0-A8C5-FAC2C77655AA}" destId="{AB80370D-9DD8-4506-B18D-5AD511F4D226}" srcOrd="5" destOrd="0" presId="urn:microsoft.com/office/officeart/2005/8/layout/cycle5"/>
    <dgm:cxn modelId="{F1AD1D94-02F9-41D2-964C-B707FA54D16E}" type="presParOf" srcId="{3883C808-A8F7-49C0-A8C5-FAC2C77655AA}" destId="{317CB8BB-6BC9-4C1E-A2E1-F02CF60EC1A5}" srcOrd="6" destOrd="0" presId="urn:microsoft.com/office/officeart/2005/8/layout/cycle5"/>
    <dgm:cxn modelId="{47CF9846-3786-416B-843A-84E8E1C74DB3}" type="presParOf" srcId="{3883C808-A8F7-49C0-A8C5-FAC2C77655AA}" destId="{FB5A85F6-19A4-41B8-A670-6CF38DA83B98}" srcOrd="7" destOrd="0" presId="urn:microsoft.com/office/officeart/2005/8/layout/cycle5"/>
    <dgm:cxn modelId="{3EA393B8-1F7A-4695-A3C8-A9257CE32C73}" type="presParOf" srcId="{3883C808-A8F7-49C0-A8C5-FAC2C77655AA}" destId="{921BCED1-4761-4B7F-A15B-5B812D46911F}"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81FE2E4-185A-49BD-8D19-2C742453176B}" type="datetimeFigureOut">
              <a:rPr lang="en-US" smtClean="0"/>
              <a:t>8/18/2016</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68144C14-DDE9-4441-9767-02881ABE3F66}" type="slidenum">
              <a:rPr lang="en-US" smtClean="0"/>
              <a:t>‹#›</a:t>
            </a:fld>
            <a:endParaRPr lang="en-US"/>
          </a:p>
        </p:txBody>
      </p:sp>
    </p:spTree>
    <p:extLst>
      <p:ext uri="{BB962C8B-B14F-4D97-AF65-F5344CB8AC3E}">
        <p14:creationId xmlns:p14="http://schemas.microsoft.com/office/powerpoint/2010/main" val="4224824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5" tIns="47113" rIns="94225" bIns="47113" rtlCol="0"/>
          <a:lstStyle>
            <a:lvl1pPr algn="r">
              <a:defRPr sz="1300"/>
            </a:lvl1pPr>
          </a:lstStyle>
          <a:p>
            <a:fld id="{F9869850-2FEA-46FA-9736-A24B4E66B3A4}" type="datetimeFigureOut">
              <a:rPr lang="en-US" smtClean="0"/>
              <a:t>8/18/2016</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5" tIns="47113" rIns="94225" bIns="47113"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5" tIns="47113" rIns="94225" bIns="4711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4225" tIns="47113" rIns="94225" bIns="4711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5" tIns="47113" rIns="94225" bIns="47113" rtlCol="0" anchor="b"/>
          <a:lstStyle>
            <a:lvl1pPr algn="r">
              <a:defRPr sz="1300"/>
            </a:lvl1pPr>
          </a:lstStyle>
          <a:p>
            <a:fld id="{3FB48BAC-94A7-40FA-91F6-6C1389452A50}" type="slidenum">
              <a:rPr lang="en-US" smtClean="0"/>
              <a:t>‹#›</a:t>
            </a:fld>
            <a:endParaRPr lang="en-US"/>
          </a:p>
        </p:txBody>
      </p:sp>
    </p:spTree>
    <p:extLst>
      <p:ext uri="{BB962C8B-B14F-4D97-AF65-F5344CB8AC3E}">
        <p14:creationId xmlns:p14="http://schemas.microsoft.com/office/powerpoint/2010/main" val="118712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9A74860-761A-4D82-842B-1340F5A8AB50}" type="slidenum">
              <a:rPr lang="id-ID" smtClean="0"/>
              <a:t>18</a:t>
            </a:fld>
            <a:endParaRPr lang="id-ID"/>
          </a:p>
        </p:txBody>
      </p:sp>
    </p:spTree>
    <p:extLst>
      <p:ext uri="{BB962C8B-B14F-4D97-AF65-F5344CB8AC3E}">
        <p14:creationId xmlns:p14="http://schemas.microsoft.com/office/powerpoint/2010/main" val="138361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u="none" strike="noStrike" kern="1200" baseline="0" dirty="0" smtClean="0">
                <a:solidFill>
                  <a:schemeClr val="tx1"/>
                </a:solidFill>
                <a:latin typeface="+mn-lt"/>
                <a:ea typeface="+mn-ea"/>
                <a:cs typeface="+mn-cs"/>
              </a:rPr>
              <a:t>Istilah </a:t>
            </a:r>
            <a:r>
              <a:rPr lang="id-ID" sz="1200" b="1" i="0" u="none" strike="noStrike" kern="1200" baseline="0" dirty="0" smtClean="0">
                <a:solidFill>
                  <a:schemeClr val="tx1"/>
                </a:solidFill>
                <a:latin typeface="+mn-lt"/>
                <a:ea typeface="+mn-ea"/>
                <a:cs typeface="+mn-cs"/>
              </a:rPr>
              <a:t>internet </a:t>
            </a:r>
            <a:r>
              <a:rPr lang="id-ID" sz="1200" b="0" i="0" u="none" strike="noStrike" kern="1200" baseline="0" dirty="0" smtClean="0">
                <a:solidFill>
                  <a:schemeClr val="tx1"/>
                </a:solidFill>
                <a:latin typeface="+mn-lt"/>
                <a:ea typeface="+mn-ea"/>
                <a:cs typeface="+mn-cs"/>
              </a:rPr>
              <a:t>merupakan singkatan dari international network (internetwork) yang berarti jaringan sebuah perusahaan multinasional, lembaga atau badan yang terbatas untuk penggunaan internal. Contohnya jaringan untuk kantor Telkom seluruh Indonesia atau sejumlah client yang terhubung dalam sebuah ISP (internet service provider). Dengan ruanglingkup lebih luas dibandingkan intranet yang hanya terbatas misalnya pada lingkungan kampus (dalam satu tempat). </a:t>
            </a:r>
          </a:p>
          <a:p>
            <a:r>
              <a:rPr lang="id-ID" sz="1200" b="0" i="0" u="none" strike="noStrike" kern="1200" baseline="0" dirty="0" smtClean="0">
                <a:solidFill>
                  <a:schemeClr val="tx1"/>
                </a:solidFill>
                <a:latin typeface="+mn-lt"/>
                <a:ea typeface="+mn-ea"/>
                <a:cs typeface="+mn-cs"/>
              </a:rPr>
              <a:t>Sedangkan </a:t>
            </a:r>
            <a:r>
              <a:rPr lang="id-ID" sz="1200" b="1" i="0" u="none" strike="noStrike" kern="1200" baseline="0" dirty="0" smtClean="0">
                <a:solidFill>
                  <a:schemeClr val="tx1"/>
                </a:solidFill>
                <a:latin typeface="+mn-lt"/>
                <a:ea typeface="+mn-ea"/>
                <a:cs typeface="+mn-cs"/>
              </a:rPr>
              <a:t>Internet </a:t>
            </a:r>
            <a:r>
              <a:rPr lang="id-ID" sz="1200" b="0" i="0" u="none" strike="noStrike" kern="1200" baseline="0" dirty="0" smtClean="0">
                <a:solidFill>
                  <a:schemeClr val="tx1"/>
                </a:solidFill>
                <a:latin typeface="+mn-lt"/>
                <a:ea typeface="+mn-ea"/>
                <a:cs typeface="+mn-cs"/>
              </a:rPr>
              <a:t>dengan berawalan “I” merupakan Public International Network of Networks, dapat digunakan oleh siapa saja dan tidak ada batasan untuk suatu kelompok. Contohnya layanan website seperti google, yahoo, Friendster (tidak ada batasan orang untuk mengaksesnya). Lalu yang disebut dengan </a:t>
            </a:r>
            <a:r>
              <a:rPr lang="id-ID" sz="1200" b="1" i="0" u="none" strike="noStrike" kern="1200" baseline="0" dirty="0" smtClean="0">
                <a:solidFill>
                  <a:schemeClr val="tx1"/>
                </a:solidFill>
                <a:latin typeface="+mn-lt"/>
                <a:ea typeface="+mn-ea"/>
                <a:cs typeface="+mn-cs"/>
              </a:rPr>
              <a:t>intranet </a:t>
            </a:r>
            <a:r>
              <a:rPr lang="id-ID" sz="1200" b="0" i="0" u="none" strike="noStrike" kern="1200" baseline="0" dirty="0" smtClean="0">
                <a:solidFill>
                  <a:schemeClr val="tx1"/>
                </a:solidFill>
                <a:latin typeface="+mn-lt"/>
                <a:ea typeface="+mn-ea"/>
                <a:cs typeface="+mn-cs"/>
              </a:rPr>
              <a:t>adalah jaringan untuk kalangan terbatas baik pembatasan secara fisik (LAN). </a:t>
            </a:r>
            <a:endParaRPr lang="id-ID" dirty="0"/>
          </a:p>
        </p:txBody>
      </p:sp>
      <p:sp>
        <p:nvSpPr>
          <p:cNvPr id="4" name="Slide Number Placeholder 3"/>
          <p:cNvSpPr>
            <a:spLocks noGrp="1"/>
          </p:cNvSpPr>
          <p:nvPr>
            <p:ph type="sldNum" sz="quarter" idx="10"/>
          </p:nvPr>
        </p:nvSpPr>
        <p:spPr/>
        <p:txBody>
          <a:bodyPr/>
          <a:lstStyle/>
          <a:p>
            <a:fld id="{A9A74860-761A-4D82-842B-1340F5A8AB50}" type="slidenum">
              <a:rPr lang="id-ID" smtClean="0"/>
              <a:t>26</a:t>
            </a:fld>
            <a:endParaRPr lang="id-ID"/>
          </a:p>
        </p:txBody>
      </p:sp>
    </p:spTree>
    <p:extLst>
      <p:ext uri="{BB962C8B-B14F-4D97-AF65-F5344CB8AC3E}">
        <p14:creationId xmlns:p14="http://schemas.microsoft.com/office/powerpoint/2010/main" val="277253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Internet merupakan jaringan komputer yang dibentuk oleh Departemen Pertahanan Amerika Serikat di tahun 1969, melalui proyek ARPA yang disebut ARPANET (Advanced Research Project Agency Network), di mana mereka mendemonstrasikan bagaimana dengan hardware dan software komputer yang berbasis UNIX, kita bisa melakukan komunikasi dalam jarak yang tidak terhingga melalui saluran telepon.Proyek ARPANET inilah cikal bakal pembangunan protokol baru yang sekarang dikenal sebagai TCP/IP (Transmission Control Protocol/Internet Protocol).</a:t>
            </a:r>
          </a:p>
          <a:p>
            <a:r>
              <a:rPr lang="id-ID" dirty="0" smtClean="0"/>
              <a:t>Tujuan awal dibangunnya proyek itu adalah untuk keperluan militer. Pada saat itu sistem jaringan komputer dibuat tersebar dengan menghubungkan komputer di daerah-daerah vital untuk mengatasi masalah bila terjadi serangan nuklir dan untuk menghindari terjadinya informasi terpusat, yang apabila terjadi perang dapat mudah dihancurkan.</a:t>
            </a:r>
          </a:p>
          <a:p>
            <a:r>
              <a:rPr lang="id-ID" dirty="0" smtClean="0"/>
              <a:t>Pada mulanya ARPANET hanya menghubungkan 4 situs saja yaitu Stanford Research Institute, University of California, Santa Barbara, University of Utah, di mana mereka membentuk satu jaringan terpadu di tahun 1969, dan secara umum ARPANET diperkenalkan pada bulan Oktober 1972. Tidak lama kemudian proyek ini berkembang pesat di seluruh daerah, dan semua universitas di negara tersebut ingin bergabung, sehingga membuat ARPANET kesulitan untuk mengaturnya.Oleh sebab itu ARPANET dipecah manjadi dua, yaitu "MILNET" untuk keperluan militer dan "ARPANET" baru yang lebih kecil untuk keperluan non-militer seperti, universitas-universitas. Gabungan kedua jaringan akhirnya dikenal dengan nama DARPA Internet, yang kemudian disederhanakan menjadi Internet</a:t>
            </a:r>
            <a:endParaRPr lang="id-ID" dirty="0"/>
          </a:p>
        </p:txBody>
      </p:sp>
      <p:sp>
        <p:nvSpPr>
          <p:cNvPr id="4" name="Slide Number Placeholder 3"/>
          <p:cNvSpPr>
            <a:spLocks noGrp="1"/>
          </p:cNvSpPr>
          <p:nvPr>
            <p:ph type="sldNum" sz="quarter" idx="10"/>
          </p:nvPr>
        </p:nvSpPr>
        <p:spPr/>
        <p:txBody>
          <a:bodyPr/>
          <a:lstStyle/>
          <a:p>
            <a:fld id="{A9A74860-761A-4D82-842B-1340F5A8AB50}" type="slidenum">
              <a:rPr lang="id-ID" smtClean="0"/>
              <a:t>27</a:t>
            </a:fld>
            <a:endParaRPr lang="id-ID"/>
          </a:p>
        </p:txBody>
      </p:sp>
    </p:spTree>
    <p:extLst>
      <p:ext uri="{BB962C8B-B14F-4D97-AF65-F5344CB8AC3E}">
        <p14:creationId xmlns:p14="http://schemas.microsoft.com/office/powerpoint/2010/main" val="178766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8/18/2016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8/18/2016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8/18/2016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8/18/2016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515112" y="744321"/>
            <a:ext cx="10782300" cy="3352800"/>
          </a:xfrm>
        </p:spPr>
        <p:txBody>
          <a:bodyPr/>
          <a:lstStyle/>
          <a:p>
            <a:r>
              <a:rPr lang="en-US" sz="7200" dirty="0" smtClean="0"/>
              <a:t/>
            </a:r>
            <a:br>
              <a:rPr lang="en-US" sz="7200" dirty="0" smtClean="0"/>
            </a:br>
            <a:r>
              <a:rPr lang="en-US" sz="7200" dirty="0"/>
              <a:t/>
            </a:r>
            <a:br>
              <a:rPr lang="en-US" sz="7200" dirty="0"/>
            </a:br>
            <a:r>
              <a:rPr lang="en-US" sz="7200" dirty="0" smtClean="0"/>
              <a:t>DUH1A2</a:t>
            </a:r>
            <a:r>
              <a:rPr lang="en-US" dirty="0" smtClean="0"/>
              <a:t/>
            </a:r>
            <a:br>
              <a:rPr lang="en-US" dirty="0" smtClean="0"/>
            </a:br>
            <a:r>
              <a:rPr lang="en-US" sz="6600" dirty="0" smtClean="0"/>
              <a:t>ICT Literacy</a:t>
            </a:r>
            <a:br>
              <a:rPr lang="en-US" sz="6600" dirty="0" smtClean="0"/>
            </a:br>
            <a:r>
              <a:rPr lang="en-US" sz="6600" dirty="0" smtClean="0"/>
              <a:t/>
            </a:r>
            <a:br>
              <a:rPr lang="en-US" sz="6600" dirty="0" smtClean="0"/>
            </a:br>
            <a:r>
              <a:rPr lang="en-US" sz="3600" i="1" dirty="0" err="1"/>
              <a:t>Pengantar</a:t>
            </a:r>
            <a:r>
              <a:rPr lang="en-US" sz="3600" i="1" dirty="0"/>
              <a:t> </a:t>
            </a:r>
            <a:r>
              <a:rPr lang="en-US" sz="3600" i="1" dirty="0" err="1"/>
              <a:t>Literasi</a:t>
            </a:r>
            <a:r>
              <a:rPr lang="en-US" sz="3600" i="1" dirty="0"/>
              <a:t> ICT</a:t>
            </a:r>
            <a:endParaRPr lang="en-US" i="1" dirty="0"/>
          </a:p>
        </p:txBody>
      </p:sp>
      <p:sp>
        <p:nvSpPr>
          <p:cNvPr id="8" name="Subtitle 4"/>
          <p:cNvSpPr>
            <a:spLocks noGrp="1"/>
          </p:cNvSpPr>
          <p:nvPr>
            <p:ph type="subTitle" idx="1"/>
          </p:nvPr>
        </p:nvSpPr>
        <p:spPr>
          <a:xfrm>
            <a:off x="515112" y="5022376"/>
            <a:ext cx="2499551" cy="477672"/>
          </a:xfrm>
        </p:spPr>
        <p:txBody>
          <a:bodyPr>
            <a:normAutofit/>
          </a:bodyPr>
          <a:lstStyle/>
          <a:p>
            <a:r>
              <a:rPr lang="id-ID" sz="2400" dirty="0" smtClean="0"/>
              <a:t>Indra </a:t>
            </a:r>
            <a:r>
              <a:rPr lang="id-ID" sz="2400" dirty="0" err="1" smtClean="0"/>
              <a:t>Lukmana</a:t>
            </a:r>
            <a:endParaRPr lang="en-US" sz="2400" dirty="0" smtClean="0"/>
          </a:p>
        </p:txBody>
      </p:sp>
      <p:pic>
        <p:nvPicPr>
          <p:cNvPr id="4" name="Picture 2" descr="D:\From Netbook\PolTek\Pict\3. Logo Telkom University Konfigurasi Memus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5372" y="148020"/>
            <a:ext cx="1545752" cy="1503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5112" y="6359857"/>
            <a:ext cx="3152786" cy="369332"/>
          </a:xfrm>
          <a:prstGeom prst="rect">
            <a:avLst/>
          </a:prstGeom>
          <a:noFill/>
        </p:spPr>
        <p:txBody>
          <a:bodyPr wrap="none" rtlCol="0">
            <a:spAutoFit/>
          </a:bodyPr>
          <a:lstStyle/>
          <a:p>
            <a:r>
              <a:rPr lang="en-US" dirty="0" smtClean="0">
                <a:solidFill>
                  <a:schemeClr val="bg1"/>
                </a:solidFill>
              </a:rPr>
              <a:t>Semester </a:t>
            </a:r>
            <a:r>
              <a:rPr lang="en-US" dirty="0" err="1" smtClean="0">
                <a:solidFill>
                  <a:schemeClr val="bg1"/>
                </a:solidFill>
              </a:rPr>
              <a:t>Ganjil</a:t>
            </a:r>
            <a:r>
              <a:rPr lang="en-US" dirty="0" smtClean="0">
                <a:solidFill>
                  <a:schemeClr val="bg1"/>
                </a:solidFill>
              </a:rPr>
              <a:t> – TA 2016/2017</a:t>
            </a:r>
            <a:endParaRPr lang="en-US" dirty="0">
              <a:solidFill>
                <a:schemeClr val="bg1"/>
              </a:solidFill>
            </a:endParaRPr>
          </a:p>
        </p:txBody>
      </p:sp>
    </p:spTree>
    <p:extLst>
      <p:ext uri="{BB962C8B-B14F-4D97-AF65-F5344CB8AC3E}">
        <p14:creationId xmlns:p14="http://schemas.microsoft.com/office/powerpoint/2010/main" val="153913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4393" y="215153"/>
            <a:ext cx="8624765" cy="6642847"/>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512891"/>
            <a:ext cx="8624765" cy="5727383"/>
          </a:xfrm>
          <a:prstGeom prst="rect">
            <a:avLst/>
          </a:prstGeom>
        </p:spPr>
      </p:pic>
    </p:spTree>
    <p:extLst>
      <p:ext uri="{BB962C8B-B14F-4D97-AF65-F5344CB8AC3E}">
        <p14:creationId xmlns:p14="http://schemas.microsoft.com/office/powerpoint/2010/main" val="3642213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Kekurangan TIK</a:t>
            </a:r>
            <a:endParaRPr lang="id-ID" dirty="0"/>
          </a:p>
        </p:txBody>
      </p:sp>
      <p:graphicFrame>
        <p:nvGraphicFramePr>
          <p:cNvPr id="4" name="Content Placeholder 3"/>
          <p:cNvGraphicFramePr>
            <a:graphicFrameLocks noGrp="1"/>
          </p:cNvGraphicFramePr>
          <p:nvPr>
            <p:ph idx="1"/>
            <p:extLst/>
          </p:nvPr>
        </p:nvGraphicFramePr>
        <p:xfrm>
          <a:off x="2681288" y="1708898"/>
          <a:ext cx="6729412" cy="475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2826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 ICT</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68356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ICT dalam Pembangunan</a:t>
            </a:r>
            <a:endParaRPr lang="id-ID" dirty="0"/>
          </a:p>
        </p:txBody>
      </p:sp>
      <p:sp>
        <p:nvSpPr>
          <p:cNvPr id="3" name="Content Placeholder 2"/>
          <p:cNvSpPr>
            <a:spLocks noGrp="1"/>
          </p:cNvSpPr>
          <p:nvPr>
            <p:ph idx="1"/>
          </p:nvPr>
        </p:nvSpPr>
        <p:spPr>
          <a:xfrm>
            <a:off x="1155038" y="1924623"/>
            <a:ext cx="8291264" cy="4270878"/>
          </a:xfrm>
        </p:spPr>
        <p:txBody>
          <a:bodyPr/>
          <a:lstStyle/>
          <a:p>
            <a:r>
              <a:rPr lang="id-ID" dirty="0" smtClean="0"/>
              <a:t>Memantapkan </a:t>
            </a:r>
            <a:r>
              <a:rPr lang="id-ID" dirty="0"/>
              <a:t>komitmen nasional untuk merangkul dan memanfaatkan </a:t>
            </a:r>
            <a:r>
              <a:rPr lang="id-ID" dirty="0" smtClean="0"/>
              <a:t>ICT </a:t>
            </a:r>
            <a:r>
              <a:rPr lang="id-ID" dirty="0"/>
              <a:t>di bawah naungan Kerangka Nasional Teknologi Informasi (</a:t>
            </a:r>
            <a:r>
              <a:rPr lang="id-ID" i="1" dirty="0"/>
              <a:t>National Information Technology Framework</a:t>
            </a:r>
            <a:r>
              <a:rPr lang="id-ID" dirty="0" smtClean="0"/>
              <a:t>)</a:t>
            </a:r>
          </a:p>
          <a:p>
            <a:r>
              <a:rPr lang="id-ID" dirty="0" smtClean="0"/>
              <a:t>Strategi ICT </a:t>
            </a:r>
            <a:r>
              <a:rPr lang="id-ID" dirty="0"/>
              <a:t>akan meningkatkan upaya mengurangi kemiskinan secara nasional </a:t>
            </a:r>
            <a:endParaRPr lang="id-ID" dirty="0" smtClean="0"/>
          </a:p>
          <a:p>
            <a:r>
              <a:rPr lang="id-ID" dirty="0" smtClean="0"/>
              <a:t>Implementasi </a:t>
            </a:r>
            <a:r>
              <a:rPr lang="id-ID" dirty="0"/>
              <a:t>strategi yang memanfaatkan pendekatan desentralisasi akan mendorong proses pengalihan peran dan tanggung jawab pemerintah pusat ke tingkat </a:t>
            </a:r>
            <a:r>
              <a:rPr lang="id-ID" dirty="0" smtClean="0"/>
              <a:t>daerah</a:t>
            </a:r>
          </a:p>
          <a:p>
            <a:endParaRPr lang="id-ID" dirty="0"/>
          </a:p>
          <a:p>
            <a:endParaRPr lang="id-ID" dirty="0"/>
          </a:p>
        </p:txBody>
      </p:sp>
      <p:sp>
        <p:nvSpPr>
          <p:cNvPr id="4" name="TextBox 3"/>
          <p:cNvSpPr txBox="1"/>
          <p:nvPr/>
        </p:nvSpPr>
        <p:spPr>
          <a:xfrm>
            <a:off x="1919536" y="6010835"/>
            <a:ext cx="3746158" cy="369332"/>
          </a:xfrm>
          <a:prstGeom prst="rect">
            <a:avLst/>
          </a:prstGeom>
          <a:noFill/>
        </p:spPr>
        <p:txBody>
          <a:bodyPr wrap="square" rtlCol="0">
            <a:spAutoFit/>
          </a:bodyPr>
          <a:lstStyle/>
          <a:p>
            <a:r>
              <a:rPr lang="id-ID" dirty="0">
                <a:solidFill>
                  <a:srgbClr val="FF0000"/>
                </a:solidFill>
              </a:rPr>
              <a:t>Sumber:  Bappenas</a:t>
            </a:r>
          </a:p>
        </p:txBody>
      </p:sp>
    </p:spTree>
    <p:extLst>
      <p:ext uri="{BB962C8B-B14F-4D97-AF65-F5344CB8AC3E}">
        <p14:creationId xmlns:p14="http://schemas.microsoft.com/office/powerpoint/2010/main" val="116441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Dengan Catatan:</a:t>
            </a:r>
            <a:endParaRPr lang="id-ID" dirty="0"/>
          </a:p>
        </p:txBody>
      </p:sp>
      <p:sp>
        <p:nvSpPr>
          <p:cNvPr id="3" name="Content Placeholder 2"/>
          <p:cNvSpPr>
            <a:spLocks noGrp="1"/>
          </p:cNvSpPr>
          <p:nvPr>
            <p:ph idx="1"/>
          </p:nvPr>
        </p:nvSpPr>
        <p:spPr/>
        <p:txBody>
          <a:bodyPr>
            <a:normAutofit/>
          </a:bodyPr>
          <a:lstStyle/>
          <a:p>
            <a:r>
              <a:rPr lang="id-ID" dirty="0"/>
              <a:t>Jika berdiri sendiri, </a:t>
            </a:r>
            <a:r>
              <a:rPr lang="id-ID" dirty="0" smtClean="0"/>
              <a:t>ICT </a:t>
            </a:r>
            <a:r>
              <a:rPr lang="id-ID" dirty="0"/>
              <a:t>tidak dapat berperan </a:t>
            </a:r>
            <a:r>
              <a:rPr lang="id-ID" dirty="0" smtClean="0"/>
              <a:t>optimal</a:t>
            </a:r>
          </a:p>
          <a:p>
            <a:r>
              <a:rPr lang="id-ID" dirty="0" smtClean="0"/>
              <a:t>ICT </a:t>
            </a:r>
            <a:r>
              <a:rPr lang="id-ID" dirty="0"/>
              <a:t>paling tepat dimanfaatkan untuk menyempurnakan proses yang sudah berjalan cukup </a:t>
            </a:r>
            <a:r>
              <a:rPr lang="id-ID" dirty="0" smtClean="0"/>
              <a:t>baik</a:t>
            </a:r>
          </a:p>
          <a:p>
            <a:r>
              <a:rPr lang="sv-SE" dirty="0"/>
              <a:t>Pengguna </a:t>
            </a:r>
            <a:r>
              <a:rPr lang="sv-SE" dirty="0" smtClean="0"/>
              <a:t>ICT </a:t>
            </a:r>
            <a:r>
              <a:rPr lang="sv-SE" dirty="0"/>
              <a:t>biasanya orang-orang yang sudah akrab dengan </a:t>
            </a:r>
            <a:r>
              <a:rPr lang="sv-SE" dirty="0" smtClean="0"/>
              <a:t>ICT</a:t>
            </a:r>
            <a:endParaRPr lang="id-ID" dirty="0" smtClean="0"/>
          </a:p>
          <a:p>
            <a:r>
              <a:rPr lang="id-ID" dirty="0"/>
              <a:t>Penerapan efektif </a:t>
            </a:r>
            <a:r>
              <a:rPr lang="id-ID" dirty="0" smtClean="0"/>
              <a:t>ICT </a:t>
            </a:r>
            <a:r>
              <a:rPr lang="id-ID" dirty="0"/>
              <a:t>melibatkan baik infrastruktur teknologi maupun infrastruktur </a:t>
            </a:r>
            <a:r>
              <a:rPr lang="id-ID" dirty="0" smtClean="0"/>
              <a:t>informasi</a:t>
            </a:r>
          </a:p>
          <a:p>
            <a:r>
              <a:rPr lang="id-ID" dirty="0"/>
              <a:t>Di perdesaan negara berkembang (yaitu tempat tinggal mayoritas penduduknya), instalasi dan perawatan infrastruktur teknologi relatif mudah dibandingkan dengan pengadaan infrastruktur </a:t>
            </a:r>
            <a:r>
              <a:rPr lang="id-ID" dirty="0" smtClean="0"/>
              <a:t>informasi</a:t>
            </a:r>
          </a:p>
          <a:p>
            <a:endParaRPr lang="id-ID" dirty="0"/>
          </a:p>
        </p:txBody>
      </p:sp>
      <p:sp>
        <p:nvSpPr>
          <p:cNvPr id="4" name="TextBox 3"/>
          <p:cNvSpPr txBox="1"/>
          <p:nvPr/>
        </p:nvSpPr>
        <p:spPr>
          <a:xfrm>
            <a:off x="1919536" y="6246591"/>
            <a:ext cx="3746158" cy="369332"/>
          </a:xfrm>
          <a:prstGeom prst="rect">
            <a:avLst/>
          </a:prstGeom>
          <a:noFill/>
        </p:spPr>
        <p:txBody>
          <a:bodyPr wrap="square" rtlCol="0">
            <a:spAutoFit/>
          </a:bodyPr>
          <a:lstStyle/>
          <a:p>
            <a:r>
              <a:rPr lang="id-ID" dirty="0">
                <a:solidFill>
                  <a:srgbClr val="FF0000"/>
                </a:solidFill>
              </a:rPr>
              <a:t>Sumber:  Bappenas</a:t>
            </a:r>
          </a:p>
        </p:txBody>
      </p:sp>
    </p:spTree>
    <p:extLst>
      <p:ext uri="{BB962C8B-B14F-4D97-AF65-F5344CB8AC3E}">
        <p14:creationId xmlns:p14="http://schemas.microsoft.com/office/powerpoint/2010/main" val="163104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Dengan </a:t>
            </a:r>
            <a:r>
              <a:rPr lang="id-ID" dirty="0" smtClean="0"/>
              <a:t>ICT, </a:t>
            </a:r>
            <a:r>
              <a:rPr lang="id-ID" dirty="0"/>
              <a:t>kita pantas berharap; bahkan yang tidak terduga pun dapat muncul sebagai </a:t>
            </a:r>
            <a:r>
              <a:rPr lang="id-ID" dirty="0" smtClean="0"/>
              <a:t>hasil</a:t>
            </a:r>
          </a:p>
          <a:p>
            <a:r>
              <a:rPr lang="id-ID" dirty="0" smtClean="0"/>
              <a:t>ICT </a:t>
            </a:r>
            <a:r>
              <a:rPr lang="id-ID" dirty="0"/>
              <a:t>mungkin membuka peluang-peluang bagi pembangunan, tetapi hasil yang diharapkan selalu muncul dari kegiatan manusianya</a:t>
            </a:r>
          </a:p>
        </p:txBody>
      </p:sp>
      <p:sp>
        <p:nvSpPr>
          <p:cNvPr id="4" name="TextBox 3"/>
          <p:cNvSpPr txBox="1"/>
          <p:nvPr/>
        </p:nvSpPr>
        <p:spPr>
          <a:xfrm>
            <a:off x="1919536" y="6010835"/>
            <a:ext cx="3746158" cy="369332"/>
          </a:xfrm>
          <a:prstGeom prst="rect">
            <a:avLst/>
          </a:prstGeom>
          <a:noFill/>
        </p:spPr>
        <p:txBody>
          <a:bodyPr wrap="square" rtlCol="0">
            <a:spAutoFit/>
          </a:bodyPr>
          <a:lstStyle/>
          <a:p>
            <a:r>
              <a:rPr lang="id-ID" dirty="0">
                <a:solidFill>
                  <a:srgbClr val="FF0000"/>
                </a:solidFill>
              </a:rPr>
              <a:t>Sumber:  Bappenas</a:t>
            </a:r>
          </a:p>
        </p:txBody>
      </p:sp>
    </p:spTree>
    <p:extLst>
      <p:ext uri="{BB962C8B-B14F-4D97-AF65-F5344CB8AC3E}">
        <p14:creationId xmlns:p14="http://schemas.microsoft.com/office/powerpoint/2010/main" val="2059616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7" y="2407025"/>
            <a:ext cx="3786499" cy="4024233"/>
          </a:xfrm>
        </p:spPr>
        <p:txBody>
          <a:bodyPr>
            <a:normAutofit/>
          </a:bodyPr>
          <a:lstStyle/>
          <a:p>
            <a:pPr marL="0" indent="0">
              <a:buNone/>
            </a:pPr>
            <a:r>
              <a:rPr lang="id-ID" sz="4800" dirty="0"/>
              <a:t>Pembangunan dan ICT</a:t>
            </a:r>
          </a:p>
        </p:txBody>
      </p:sp>
      <p:pic>
        <p:nvPicPr>
          <p:cNvPr id="4" name="Picture 3"/>
          <p:cNvPicPr>
            <a:picLocks noChangeAspect="1"/>
          </p:cNvPicPr>
          <p:nvPr/>
        </p:nvPicPr>
        <p:blipFill>
          <a:blip r:embed="rId2"/>
          <a:stretch>
            <a:fillRect/>
          </a:stretch>
        </p:blipFill>
        <p:spPr>
          <a:xfrm>
            <a:off x="5840507" y="204508"/>
            <a:ext cx="4482897" cy="6393223"/>
          </a:xfrm>
          <a:prstGeom prst="rect">
            <a:avLst/>
          </a:prstGeom>
        </p:spPr>
      </p:pic>
      <p:sp>
        <p:nvSpPr>
          <p:cNvPr id="5" name="TextBox 4"/>
          <p:cNvSpPr txBox="1"/>
          <p:nvPr/>
        </p:nvSpPr>
        <p:spPr>
          <a:xfrm>
            <a:off x="1919536" y="6010835"/>
            <a:ext cx="3746158" cy="369332"/>
          </a:xfrm>
          <a:prstGeom prst="rect">
            <a:avLst/>
          </a:prstGeom>
          <a:noFill/>
        </p:spPr>
        <p:txBody>
          <a:bodyPr wrap="square" rtlCol="0">
            <a:spAutoFit/>
          </a:bodyPr>
          <a:lstStyle/>
          <a:p>
            <a:r>
              <a:rPr lang="id-ID" dirty="0">
                <a:solidFill>
                  <a:srgbClr val="FF0000"/>
                </a:solidFill>
              </a:rPr>
              <a:t>Sumber:  Bappenas</a:t>
            </a:r>
          </a:p>
        </p:txBody>
      </p:sp>
    </p:spTree>
    <p:extLst>
      <p:ext uri="{BB962C8B-B14F-4D97-AF65-F5344CB8AC3E}">
        <p14:creationId xmlns:p14="http://schemas.microsoft.com/office/powerpoint/2010/main" val="3525715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Sejarah Komputer</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628134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67" y="379195"/>
            <a:ext cx="17723395" cy="5910752"/>
          </a:xfrm>
          <a:prstGeom prst="rect">
            <a:avLst/>
          </a:prstGeom>
        </p:spPr>
      </p:pic>
      <p:sp>
        <p:nvSpPr>
          <p:cNvPr id="5" name="TextBox 4"/>
          <p:cNvSpPr txBox="1"/>
          <p:nvPr/>
        </p:nvSpPr>
        <p:spPr>
          <a:xfrm>
            <a:off x="1784073" y="5795110"/>
            <a:ext cx="3890809" cy="646331"/>
          </a:xfrm>
          <a:prstGeom prst="rect">
            <a:avLst/>
          </a:prstGeom>
          <a:noFill/>
        </p:spPr>
        <p:txBody>
          <a:bodyPr wrap="none" rtlCol="0">
            <a:spAutoFit/>
          </a:bodyPr>
          <a:lstStyle/>
          <a:p>
            <a:r>
              <a:rPr lang="id-ID" sz="3600" b="1" dirty="0">
                <a:solidFill>
                  <a:srgbClr val="00B0F0"/>
                </a:solidFill>
                <a:latin typeface="Times New Roman" panose="02020603050405020304" pitchFamily="18" charset="0"/>
                <a:cs typeface="Times New Roman" panose="02020603050405020304" pitchFamily="18" charset="0"/>
              </a:rPr>
              <a:t>Sejarah Komputer</a:t>
            </a:r>
          </a:p>
        </p:txBody>
      </p:sp>
      <p:sp>
        <p:nvSpPr>
          <p:cNvPr id="6" name="TextBox 5"/>
          <p:cNvSpPr txBox="1"/>
          <p:nvPr/>
        </p:nvSpPr>
        <p:spPr>
          <a:xfrm>
            <a:off x="8060266" y="6246591"/>
            <a:ext cx="3877734" cy="369332"/>
          </a:xfrm>
          <a:prstGeom prst="rect">
            <a:avLst/>
          </a:prstGeom>
          <a:noFill/>
        </p:spPr>
        <p:txBody>
          <a:bodyPr wrap="square" rtlCol="0">
            <a:spAutoFit/>
          </a:bodyPr>
          <a:lstStyle/>
          <a:p>
            <a:r>
              <a:rPr lang="id-ID" dirty="0"/>
              <a:t>Sumber: Pinterest.com</a:t>
            </a:r>
          </a:p>
        </p:txBody>
      </p:sp>
    </p:spTree>
    <p:extLst>
      <p:ext uri="{BB962C8B-B14F-4D97-AF65-F5344CB8AC3E}">
        <p14:creationId xmlns:p14="http://schemas.microsoft.com/office/powerpoint/2010/main" val="1898404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698" y="520505"/>
            <a:ext cx="17723395" cy="5910752"/>
          </a:xfrm>
          <a:prstGeom prst="rect">
            <a:avLst/>
          </a:prstGeom>
        </p:spPr>
      </p:pic>
      <p:sp>
        <p:nvSpPr>
          <p:cNvPr id="5" name="TextBox 4"/>
          <p:cNvSpPr txBox="1"/>
          <p:nvPr/>
        </p:nvSpPr>
        <p:spPr>
          <a:xfrm>
            <a:off x="8060266" y="6246591"/>
            <a:ext cx="3877734" cy="369332"/>
          </a:xfrm>
          <a:prstGeom prst="rect">
            <a:avLst/>
          </a:prstGeom>
          <a:noFill/>
        </p:spPr>
        <p:txBody>
          <a:bodyPr wrap="square" rtlCol="0">
            <a:spAutoFit/>
          </a:bodyPr>
          <a:lstStyle/>
          <a:p>
            <a:r>
              <a:rPr lang="id-ID" dirty="0"/>
              <a:t>Sumber: Pinterest.com</a:t>
            </a:r>
          </a:p>
        </p:txBody>
      </p:sp>
    </p:spTree>
    <p:extLst>
      <p:ext uri="{BB962C8B-B14F-4D97-AF65-F5344CB8AC3E}">
        <p14:creationId xmlns:p14="http://schemas.microsoft.com/office/powerpoint/2010/main" val="153174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564" y="517925"/>
            <a:ext cx="6398669" cy="1658198"/>
          </a:xfrm>
        </p:spPr>
        <p:txBody>
          <a:bodyPr/>
          <a:lstStyle/>
          <a:p>
            <a:pPr marL="685800" indent="-685800">
              <a:buFont typeface="Wingdings" panose="05000000000000000000" pitchFamily="2" charset="2"/>
              <a:buChar char="ü"/>
            </a:pPr>
            <a:r>
              <a:rPr lang="en-US" dirty="0" err="1" smtClean="0"/>
              <a:t>Pembahasan</a:t>
            </a:r>
            <a:r>
              <a:rPr lang="en-US" dirty="0" smtClean="0"/>
              <a:t>:</a:t>
            </a:r>
            <a:endParaRPr lang="en-US" dirty="0"/>
          </a:p>
        </p:txBody>
      </p:sp>
      <p:sp>
        <p:nvSpPr>
          <p:cNvPr id="3" name="Content Placeholder 2"/>
          <p:cNvSpPr>
            <a:spLocks noGrp="1"/>
          </p:cNvSpPr>
          <p:nvPr>
            <p:ph idx="1"/>
          </p:nvPr>
        </p:nvSpPr>
        <p:spPr>
          <a:xfrm>
            <a:off x="676657" y="1908813"/>
            <a:ext cx="10161422" cy="2273716"/>
          </a:xfrm>
          <a:ln>
            <a:solidFill>
              <a:schemeClr val="accent1"/>
            </a:solidFill>
          </a:ln>
        </p:spPr>
        <p:txBody>
          <a:bodyPr>
            <a:normAutofit fontScale="85000" lnSpcReduction="20000"/>
          </a:bodyPr>
          <a:lstStyle/>
          <a:p>
            <a:r>
              <a:rPr lang="en-US" dirty="0" err="1" smtClean="0"/>
              <a:t>Apa</a:t>
            </a:r>
            <a:r>
              <a:rPr lang="en-US" dirty="0" smtClean="0"/>
              <a:t> </a:t>
            </a:r>
            <a:r>
              <a:rPr lang="en-US" dirty="0" err="1"/>
              <a:t>itu</a:t>
            </a:r>
            <a:r>
              <a:rPr lang="en-US" dirty="0"/>
              <a:t> </a:t>
            </a:r>
            <a:r>
              <a:rPr lang="en-US" dirty="0" err="1" smtClean="0"/>
              <a:t>Literasi</a:t>
            </a:r>
            <a:r>
              <a:rPr lang="en-US" dirty="0" smtClean="0"/>
              <a:t> </a:t>
            </a:r>
            <a:r>
              <a:rPr lang="id-ID" dirty="0" smtClean="0"/>
              <a:t>TIK dan </a:t>
            </a:r>
            <a:r>
              <a:rPr lang="id-ID" dirty="0" err="1" smtClean="0"/>
              <a:t>Literasi</a:t>
            </a:r>
            <a:r>
              <a:rPr lang="id-ID" dirty="0" smtClean="0"/>
              <a:t> Informasi</a:t>
            </a:r>
            <a:endParaRPr lang="en-US" dirty="0"/>
          </a:p>
          <a:p>
            <a:r>
              <a:rPr lang="en-US" dirty="0" err="1"/>
              <a:t>Kelebihan</a:t>
            </a:r>
            <a:r>
              <a:rPr lang="en-US" dirty="0"/>
              <a:t> &amp; </a:t>
            </a:r>
            <a:r>
              <a:rPr lang="en-US" dirty="0" err="1"/>
              <a:t>Kekurangan</a:t>
            </a:r>
            <a:r>
              <a:rPr lang="en-US" dirty="0"/>
              <a:t> ICT </a:t>
            </a:r>
          </a:p>
          <a:p>
            <a:r>
              <a:rPr lang="en-US" dirty="0"/>
              <a:t>ICT </a:t>
            </a:r>
            <a:r>
              <a:rPr lang="en-US" dirty="0" err="1"/>
              <a:t>untuk</a:t>
            </a:r>
            <a:r>
              <a:rPr lang="en-US" dirty="0"/>
              <a:t> </a:t>
            </a:r>
            <a:r>
              <a:rPr lang="en-US" dirty="0" err="1"/>
              <a:t>pembangunan</a:t>
            </a:r>
            <a:r>
              <a:rPr lang="en-US" dirty="0"/>
              <a:t> </a:t>
            </a:r>
          </a:p>
          <a:p>
            <a:r>
              <a:rPr lang="en-US" dirty="0" err="1"/>
              <a:t>Sejarah</a:t>
            </a:r>
            <a:r>
              <a:rPr lang="en-US" dirty="0"/>
              <a:t> </a:t>
            </a:r>
            <a:r>
              <a:rPr lang="en-US" dirty="0" err="1"/>
              <a:t>Komputer</a:t>
            </a:r>
            <a:r>
              <a:rPr lang="en-US" dirty="0"/>
              <a:t> </a:t>
            </a:r>
          </a:p>
          <a:p>
            <a:r>
              <a:rPr lang="en-US" dirty="0" err="1"/>
              <a:t>Arsitektur</a:t>
            </a:r>
            <a:r>
              <a:rPr lang="en-US" dirty="0"/>
              <a:t> </a:t>
            </a:r>
            <a:r>
              <a:rPr lang="en-US" dirty="0" err="1"/>
              <a:t>Sistem</a:t>
            </a:r>
            <a:r>
              <a:rPr lang="en-US" dirty="0"/>
              <a:t> </a:t>
            </a:r>
          </a:p>
          <a:p>
            <a:r>
              <a:rPr lang="en-US" dirty="0"/>
              <a:t>Internet</a:t>
            </a:r>
          </a:p>
          <a:p>
            <a:endParaRPr lang="en-US" dirty="0" smtClean="0"/>
          </a:p>
          <a:p>
            <a:endParaRPr lang="en-US" dirty="0"/>
          </a:p>
          <a:p>
            <a:endParaRPr lang="en-US" dirty="0"/>
          </a:p>
        </p:txBody>
      </p:sp>
    </p:spTree>
    <p:extLst>
      <p:ext uri="{BB962C8B-B14F-4D97-AF65-F5344CB8AC3E}">
        <p14:creationId xmlns:p14="http://schemas.microsoft.com/office/powerpoint/2010/main" val="212992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Sistem</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622463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Hardware dan Software (KBBI)</a:t>
            </a:r>
            <a:endParaRPr lang="id-ID" dirty="0"/>
          </a:p>
        </p:txBody>
      </p:sp>
      <p:sp>
        <p:nvSpPr>
          <p:cNvPr id="3" name="Content Placeholder 2"/>
          <p:cNvSpPr>
            <a:spLocks noGrp="1"/>
          </p:cNvSpPr>
          <p:nvPr>
            <p:ph idx="1"/>
          </p:nvPr>
        </p:nvSpPr>
        <p:spPr/>
        <p:txBody>
          <a:bodyPr>
            <a:normAutofit/>
          </a:bodyPr>
          <a:lstStyle/>
          <a:p>
            <a:pPr marL="0" indent="0">
              <a:buNone/>
            </a:pPr>
            <a:r>
              <a:rPr lang="id-ID" dirty="0"/>
              <a:t>/pe·rang·kat/ n alat perlengkapan;</a:t>
            </a:r>
          </a:p>
          <a:p>
            <a:r>
              <a:rPr lang="id-ID" dirty="0" smtClean="0"/>
              <a:t>-- </a:t>
            </a:r>
            <a:r>
              <a:rPr lang="id-ID" dirty="0"/>
              <a:t>keras 1 barang-barang yang terbuat dari logam (pesawat televisi, proyektor, dan peralatan lain) yang berkaitan dengan suatu sistem; 2 peralatan fisik (komputer dan sebagainya); </a:t>
            </a:r>
          </a:p>
          <a:p>
            <a:r>
              <a:rPr lang="id-ID" dirty="0"/>
              <a:t>-- lunak 1 perangkat program, prosedur, dan dokumen yang berkaitan dengan suatu sistem (misalnya sistem komputer); 2 bagian dari alat (komputer dan sebagainya) yang berfungsi sebagai penunjang alat utama;</a:t>
            </a:r>
          </a:p>
        </p:txBody>
      </p:sp>
    </p:spTree>
    <p:extLst>
      <p:ext uri="{BB962C8B-B14F-4D97-AF65-F5344CB8AC3E}">
        <p14:creationId xmlns:p14="http://schemas.microsoft.com/office/powerpoint/2010/main" val="4287668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637" y="0"/>
            <a:ext cx="10772775" cy="1658198"/>
          </a:xfrm>
        </p:spPr>
        <p:txBody>
          <a:bodyPr/>
          <a:lstStyle/>
          <a:p>
            <a:r>
              <a:rPr lang="id-ID" dirty="0" smtClean="0"/>
              <a:t>Hardware</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405" y="1225875"/>
            <a:ext cx="7027240" cy="5270429"/>
          </a:xfrm>
          <a:prstGeom prst="rect">
            <a:avLst/>
          </a:prstGeom>
        </p:spPr>
      </p:pic>
    </p:spTree>
    <p:extLst>
      <p:ext uri="{BB962C8B-B14F-4D97-AF65-F5344CB8AC3E}">
        <p14:creationId xmlns:p14="http://schemas.microsoft.com/office/powerpoint/2010/main" val="2143168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36" y="0"/>
            <a:ext cx="10772775" cy="1658198"/>
          </a:xfrm>
        </p:spPr>
        <p:txBody>
          <a:bodyPr/>
          <a:lstStyle/>
          <a:p>
            <a:r>
              <a:rPr lang="id-ID" dirty="0" smtClean="0"/>
              <a:t>Software</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536" y="1303570"/>
            <a:ext cx="8203577" cy="466692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2359" y="4826113"/>
            <a:ext cx="2447571" cy="1833884"/>
          </a:xfrm>
          <a:prstGeom prst="rect">
            <a:avLst/>
          </a:prstGeom>
        </p:spPr>
      </p:pic>
    </p:spTree>
    <p:extLst>
      <p:ext uri="{BB962C8B-B14F-4D97-AF65-F5344CB8AC3E}">
        <p14:creationId xmlns:p14="http://schemas.microsoft.com/office/powerpoint/2010/main" val="60486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431642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53" y="0"/>
            <a:ext cx="10772775" cy="1658198"/>
          </a:xfrm>
        </p:spPr>
        <p:txBody>
          <a:bodyPr/>
          <a:lstStyle/>
          <a:p>
            <a:r>
              <a:rPr lang="id-ID" dirty="0" smtClean="0"/>
              <a:t>Apa itu internet ???</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333" y="1226345"/>
            <a:ext cx="7326064" cy="5205361"/>
          </a:xfrm>
        </p:spPr>
      </p:pic>
    </p:spTree>
    <p:extLst>
      <p:ext uri="{BB962C8B-B14F-4D97-AF65-F5344CB8AC3E}">
        <p14:creationId xmlns:p14="http://schemas.microsoft.com/office/powerpoint/2010/main" val="2442972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403" y="2860802"/>
            <a:ext cx="8254978" cy="687610"/>
          </a:xfrm>
        </p:spPr>
        <p:txBody>
          <a:bodyPr>
            <a:noAutofit/>
          </a:bodyPr>
          <a:lstStyle/>
          <a:p>
            <a:pPr algn="ctr"/>
            <a:r>
              <a:rPr lang="id-ID" sz="6000" dirty="0">
                <a:solidFill>
                  <a:srgbClr val="FF0000"/>
                </a:solidFill>
              </a:rPr>
              <a:t>I</a:t>
            </a:r>
            <a:r>
              <a:rPr lang="id-ID" sz="6000" dirty="0"/>
              <a:t>nternet VS </a:t>
            </a:r>
            <a:r>
              <a:rPr lang="id-ID" sz="6000" dirty="0">
                <a:solidFill>
                  <a:srgbClr val="FF0000"/>
                </a:solidFill>
              </a:rPr>
              <a:t>i</a:t>
            </a:r>
            <a:r>
              <a:rPr lang="id-ID" sz="6000" dirty="0"/>
              <a:t>nternet</a:t>
            </a:r>
          </a:p>
        </p:txBody>
      </p:sp>
    </p:spTree>
    <p:extLst>
      <p:ext uri="{BB962C8B-B14F-4D97-AF65-F5344CB8AC3E}">
        <p14:creationId xmlns:p14="http://schemas.microsoft.com/office/powerpoint/2010/main" val="2303311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11" y="0"/>
            <a:ext cx="10772775" cy="1658198"/>
          </a:xfrm>
        </p:spPr>
        <p:txBody>
          <a:bodyPr/>
          <a:lstStyle/>
          <a:p>
            <a:r>
              <a:rPr lang="id-ID" dirty="0" smtClean="0"/>
              <a:t>Sejarah Internet</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3343" y="1299794"/>
            <a:ext cx="8291512" cy="4442099"/>
          </a:xfrm>
        </p:spPr>
      </p:pic>
    </p:spTree>
    <p:extLst>
      <p:ext uri="{BB962C8B-B14F-4D97-AF65-F5344CB8AC3E}">
        <p14:creationId xmlns:p14="http://schemas.microsoft.com/office/powerpoint/2010/main" val="815655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en-US" dirty="0"/>
          </a:p>
        </p:txBody>
      </p:sp>
      <p:sp>
        <p:nvSpPr>
          <p:cNvPr id="3" name="Content Placeholder 2"/>
          <p:cNvSpPr>
            <a:spLocks noGrp="1"/>
          </p:cNvSpPr>
          <p:nvPr>
            <p:ph idx="1"/>
          </p:nvPr>
        </p:nvSpPr>
        <p:spPr/>
        <p:txBody>
          <a:bodyPr/>
          <a:lstStyle/>
          <a:p>
            <a:r>
              <a:rPr lang="id-ID" dirty="0" smtClean="0"/>
              <a:t>Diskusikan bertiga dengan rekan-rekan masing-masing</a:t>
            </a:r>
          </a:p>
          <a:p>
            <a:r>
              <a:rPr lang="id-ID" dirty="0" smtClean="0"/>
              <a:t>1. Apakah </a:t>
            </a:r>
            <a:r>
              <a:rPr lang="id-ID" dirty="0" err="1" smtClean="0"/>
              <a:t>literasi</a:t>
            </a:r>
            <a:r>
              <a:rPr lang="id-ID" dirty="0" smtClean="0"/>
              <a:t> informasi harus menggunakan teknologi TIK?</a:t>
            </a:r>
          </a:p>
          <a:p>
            <a:r>
              <a:rPr lang="id-ID" dirty="0" smtClean="0"/>
              <a:t>2. Sebutkan minimal 5 jenis </a:t>
            </a:r>
            <a:r>
              <a:rPr lang="id-ID" dirty="0" err="1" smtClean="0"/>
              <a:t>ketrampilan</a:t>
            </a:r>
            <a:r>
              <a:rPr lang="id-ID" dirty="0" smtClean="0"/>
              <a:t> dan kompetensi TIK yang dibutuhkan dalam pekerjaan masa kini?</a:t>
            </a:r>
          </a:p>
          <a:p>
            <a:r>
              <a:rPr lang="id-ID" dirty="0" smtClean="0"/>
              <a:t>3. Jelaskan bagaimana Microsoft Word (atau aplikasi </a:t>
            </a:r>
            <a:r>
              <a:rPr lang="id-ID" dirty="0" err="1" smtClean="0"/>
              <a:t>office</a:t>
            </a:r>
            <a:r>
              <a:rPr lang="id-ID" dirty="0" smtClean="0"/>
              <a:t> sejenis) membantu </a:t>
            </a:r>
            <a:r>
              <a:rPr lang="id-ID" dirty="0" err="1" smtClean="0"/>
              <a:t>mengotomasi</a:t>
            </a:r>
            <a:r>
              <a:rPr lang="id-ID" dirty="0" smtClean="0"/>
              <a:t> pekerjaan rutin sehari-hari?</a:t>
            </a:r>
            <a:endParaRPr lang="en-US" dirty="0"/>
          </a:p>
        </p:txBody>
      </p:sp>
    </p:spTree>
    <p:extLst>
      <p:ext uri="{BB962C8B-B14F-4D97-AF65-F5344CB8AC3E}">
        <p14:creationId xmlns:p14="http://schemas.microsoft.com/office/powerpoint/2010/main" val="402217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DAFTAR PUSTAKA</a:t>
            </a:r>
            <a:endParaRPr lang="id-ID" dirty="0"/>
          </a:p>
        </p:txBody>
      </p:sp>
      <p:sp>
        <p:nvSpPr>
          <p:cNvPr id="3" name="Text Placeholder 2"/>
          <p:cNvSpPr>
            <a:spLocks noGrp="1"/>
          </p:cNvSpPr>
          <p:nvPr>
            <p:ph type="body" idx="1"/>
          </p:nvPr>
        </p:nvSpPr>
        <p:spPr/>
        <p:txBody>
          <a:bodyPr/>
          <a:lstStyle/>
          <a:p>
            <a:endParaRPr lang="id-ID" sz="2800" b="1" dirty="0"/>
          </a:p>
        </p:txBody>
      </p:sp>
    </p:spTree>
    <p:extLst>
      <p:ext uri="{BB962C8B-B14F-4D97-AF65-F5344CB8AC3E}">
        <p14:creationId xmlns:p14="http://schemas.microsoft.com/office/powerpoint/2010/main" val="376518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564" y="517925"/>
            <a:ext cx="8215601" cy="1658198"/>
          </a:xfrm>
        </p:spPr>
        <p:txBody>
          <a:bodyPr/>
          <a:lstStyle/>
          <a:p>
            <a:pPr marL="685800" indent="-685800">
              <a:buFont typeface="Wingdings" panose="05000000000000000000" pitchFamily="2" charset="2"/>
              <a:buChar char="ü"/>
            </a:pPr>
            <a:r>
              <a:rPr lang="en-US" dirty="0" err="1" smtClean="0"/>
              <a:t>Tujuan</a:t>
            </a:r>
            <a:r>
              <a:rPr lang="en-US" dirty="0" smtClean="0"/>
              <a:t> </a:t>
            </a:r>
            <a:r>
              <a:rPr lang="en-US" dirty="0" err="1" smtClean="0"/>
              <a:t>Pembelajaran</a:t>
            </a:r>
            <a:r>
              <a:rPr lang="en-US" dirty="0" smtClean="0"/>
              <a:t>:</a:t>
            </a:r>
            <a:endParaRPr lang="en-US" dirty="0"/>
          </a:p>
        </p:txBody>
      </p:sp>
      <p:sp>
        <p:nvSpPr>
          <p:cNvPr id="3" name="Content Placeholder 2"/>
          <p:cNvSpPr>
            <a:spLocks noGrp="1"/>
          </p:cNvSpPr>
          <p:nvPr>
            <p:ph idx="1"/>
          </p:nvPr>
        </p:nvSpPr>
        <p:spPr>
          <a:xfrm>
            <a:off x="676657" y="1908812"/>
            <a:ext cx="10161422" cy="4054665"/>
          </a:xfrm>
          <a:ln>
            <a:solidFill>
              <a:schemeClr val="accent1"/>
            </a:solidFill>
          </a:ln>
        </p:spPr>
        <p:txBody>
          <a:bodyPr>
            <a:normAutofit/>
          </a:bodyPr>
          <a:lstStyle/>
          <a:p>
            <a:r>
              <a:rPr lang="en-US" dirty="0" smtClean="0"/>
              <a:t>1. </a:t>
            </a:r>
            <a:r>
              <a:rPr lang="en-US" dirty="0" err="1" smtClean="0"/>
              <a:t>Mampu</a:t>
            </a:r>
            <a:r>
              <a:rPr lang="en-US" dirty="0" smtClean="0"/>
              <a:t> </a:t>
            </a:r>
            <a:r>
              <a:rPr lang="en-US" dirty="0" err="1" smtClean="0"/>
              <a:t>memahami</a:t>
            </a:r>
            <a:r>
              <a:rPr lang="en-US" dirty="0" smtClean="0"/>
              <a:t> </a:t>
            </a:r>
            <a:r>
              <a:rPr lang="id-ID" dirty="0" smtClean="0"/>
              <a:t>komponen </a:t>
            </a:r>
            <a:r>
              <a:rPr lang="id-ID" dirty="0" err="1" smtClean="0"/>
              <a:t>literasi</a:t>
            </a:r>
            <a:r>
              <a:rPr lang="id-ID" dirty="0" smtClean="0"/>
              <a:t> TIK dan </a:t>
            </a:r>
            <a:r>
              <a:rPr lang="id-ID" dirty="0" err="1" smtClean="0"/>
              <a:t>literasi</a:t>
            </a:r>
            <a:r>
              <a:rPr lang="id-ID" dirty="0" smtClean="0"/>
              <a:t> Informasi</a:t>
            </a:r>
            <a:endParaRPr lang="en-US" dirty="0" smtClean="0"/>
          </a:p>
          <a:p>
            <a:pPr>
              <a:lnSpc>
                <a:spcPct val="160000"/>
              </a:lnSpc>
            </a:pPr>
            <a:r>
              <a:rPr lang="en-US" dirty="0" smtClean="0"/>
              <a:t>2. </a:t>
            </a:r>
            <a:r>
              <a:rPr lang="en-US" dirty="0" err="1" smtClean="0"/>
              <a:t>Mampu</a:t>
            </a:r>
            <a:r>
              <a:rPr lang="en-US" dirty="0" smtClean="0"/>
              <a:t> me</a:t>
            </a:r>
            <a:r>
              <a:rPr lang="id-ID" dirty="0" err="1" smtClean="0"/>
              <a:t>mahami</a:t>
            </a:r>
            <a:r>
              <a:rPr lang="id-ID" dirty="0" smtClean="0"/>
              <a:t> dasar unsur teknologi dalam </a:t>
            </a:r>
            <a:r>
              <a:rPr lang="id-ID" dirty="0" err="1" smtClean="0"/>
              <a:t>literasi</a:t>
            </a:r>
            <a:r>
              <a:rPr lang="id-ID" dirty="0" smtClean="0"/>
              <a:t> TIK dan </a:t>
            </a:r>
            <a:r>
              <a:rPr lang="id-ID" dirty="0" err="1" smtClean="0"/>
              <a:t>literasi</a:t>
            </a:r>
            <a:r>
              <a:rPr lang="id-ID" dirty="0" smtClean="0"/>
              <a:t> Informasi</a:t>
            </a:r>
            <a:endParaRPr lang="en-US" dirty="0"/>
          </a:p>
          <a:p>
            <a:endParaRPr lang="en-US" dirty="0"/>
          </a:p>
        </p:txBody>
      </p:sp>
    </p:spTree>
    <p:extLst>
      <p:ext uri="{BB962C8B-B14F-4D97-AF65-F5344CB8AC3E}">
        <p14:creationId xmlns:p14="http://schemas.microsoft.com/office/powerpoint/2010/main" val="1821615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Pustaka</a:t>
            </a:r>
            <a:endParaRPr lang="id-ID" dirty="0"/>
          </a:p>
        </p:txBody>
      </p:sp>
      <p:sp>
        <p:nvSpPr>
          <p:cNvPr id="3" name="Content Placeholder 2"/>
          <p:cNvSpPr>
            <a:spLocks noGrp="1"/>
          </p:cNvSpPr>
          <p:nvPr>
            <p:ph idx="1"/>
          </p:nvPr>
        </p:nvSpPr>
        <p:spPr/>
        <p:txBody>
          <a:bodyPr>
            <a:normAutofit/>
          </a:bodyPr>
          <a:lstStyle/>
          <a:p>
            <a:r>
              <a:rPr lang="en-US" dirty="0"/>
              <a:t>ICT Literacy Assessment Information and Communication Technology, Educational Testing Service (ETS). Teresa Egan, Project Leader, New Product Development</a:t>
            </a:r>
            <a:r>
              <a:rPr lang="id-ID" dirty="0"/>
              <a:t>. http://webspace.ship.edu/hliu/etextbook/e-assessment/ict-assess.pdf. Diakses pada (03/08/2016).</a:t>
            </a:r>
          </a:p>
          <a:p>
            <a:r>
              <a:rPr lang="id-ID" dirty="0"/>
              <a:t>Teknologi Informasi dan Komunikasi: Strategi Peduli Kemiskinan. Badan Perencanaan Pembangunan Nasional, United Nations Development Programme. http://www.bappenas.go.id/files/5013/5027/3392/propoorindoagung__20081122075003__582__0.pdf. Diakses pada (25/07/2016)</a:t>
            </a:r>
          </a:p>
          <a:p>
            <a:r>
              <a:rPr lang="id-ID" dirty="0"/>
              <a:t>Catts Ralph, Lau Jesus.2008. Towards Information Literacy Indicators.UNESCO: Paris.</a:t>
            </a:r>
          </a:p>
          <a:p>
            <a:endParaRPr lang="id-ID" dirty="0"/>
          </a:p>
        </p:txBody>
      </p:sp>
    </p:spTree>
    <p:extLst>
      <p:ext uri="{BB962C8B-B14F-4D97-AF65-F5344CB8AC3E}">
        <p14:creationId xmlns:p14="http://schemas.microsoft.com/office/powerpoint/2010/main" val="2001481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5" name="Content Placeholder 4"/>
          <p:cNvSpPr>
            <a:spLocks noGrp="1"/>
          </p:cNvSpPr>
          <p:nvPr>
            <p:ph idx="1"/>
          </p:nvPr>
        </p:nvSpPr>
        <p:spPr/>
        <p:txBody>
          <a:bodyPr/>
          <a:lstStyle/>
          <a:p>
            <a:endParaRPr lang="id-ID" dirty="0"/>
          </a:p>
        </p:txBody>
      </p:sp>
      <p:pic>
        <p:nvPicPr>
          <p:cNvPr id="7" name="Picture 6"/>
          <p:cNvPicPr>
            <a:picLocks noChangeAspect="1"/>
          </p:cNvPicPr>
          <p:nvPr/>
        </p:nvPicPr>
        <p:blipFill>
          <a:blip r:embed="rId2"/>
          <a:stretch>
            <a:fillRect/>
          </a:stretch>
        </p:blipFill>
        <p:spPr>
          <a:xfrm>
            <a:off x="3426136" y="238584"/>
            <a:ext cx="6644450" cy="6411899"/>
          </a:xfrm>
          <a:prstGeom prst="rect">
            <a:avLst/>
          </a:prstGeom>
        </p:spPr>
      </p:pic>
      <p:sp>
        <p:nvSpPr>
          <p:cNvPr id="3" name="TextBox 2"/>
          <p:cNvSpPr txBox="1"/>
          <p:nvPr/>
        </p:nvSpPr>
        <p:spPr>
          <a:xfrm>
            <a:off x="1919536" y="6079205"/>
            <a:ext cx="5537200" cy="461665"/>
          </a:xfrm>
          <a:prstGeom prst="rect">
            <a:avLst/>
          </a:prstGeom>
          <a:noFill/>
        </p:spPr>
        <p:txBody>
          <a:bodyPr wrap="square" rtlCol="0">
            <a:spAutoFit/>
          </a:bodyPr>
          <a:lstStyle/>
          <a:p>
            <a:r>
              <a:rPr lang="id-ID" sz="1200" dirty="0"/>
              <a:t>Catts Ralph, Lau Jesus.2008. </a:t>
            </a:r>
          </a:p>
          <a:p>
            <a:r>
              <a:rPr lang="id-ID" sz="1200" dirty="0"/>
              <a:t>Towards Information Literacy Indicators.UNESCO: Paris.</a:t>
            </a:r>
          </a:p>
        </p:txBody>
      </p:sp>
    </p:spTree>
    <p:extLst>
      <p:ext uri="{BB962C8B-B14F-4D97-AF65-F5344CB8AC3E}">
        <p14:creationId xmlns:p14="http://schemas.microsoft.com/office/powerpoint/2010/main" val="431467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a:t>
            </a:r>
            <a:r>
              <a:rPr lang="id-ID" dirty="0" err="1" smtClean="0"/>
              <a:t>Literasi</a:t>
            </a:r>
            <a:r>
              <a:rPr lang="id-ID" dirty="0" smtClean="0"/>
              <a:t> Informasi</a:t>
            </a:r>
            <a:endParaRPr lang="id-ID" dirty="0"/>
          </a:p>
        </p:txBody>
      </p:sp>
      <p:sp>
        <p:nvSpPr>
          <p:cNvPr id="3" name="Content Placeholder 2"/>
          <p:cNvSpPr>
            <a:spLocks noGrp="1"/>
          </p:cNvSpPr>
          <p:nvPr>
            <p:ph idx="1"/>
          </p:nvPr>
        </p:nvSpPr>
        <p:spPr/>
        <p:txBody>
          <a:bodyPr>
            <a:normAutofit/>
          </a:bodyPr>
          <a:lstStyle/>
          <a:p>
            <a:pPr marL="0" indent="0" algn="ctr">
              <a:buNone/>
            </a:pPr>
            <a:endParaRPr lang="id-ID" sz="4800" dirty="0"/>
          </a:p>
          <a:p>
            <a:pPr marL="0" indent="0" algn="ctr">
              <a:buNone/>
            </a:pPr>
            <a:r>
              <a:rPr lang="id-ID" sz="4800" dirty="0"/>
              <a:t>“Bagaimana menyelesaikan masalah menggunakan Informasi “</a:t>
            </a:r>
          </a:p>
        </p:txBody>
      </p:sp>
    </p:spTree>
    <p:extLst>
      <p:ext uri="{BB962C8B-B14F-4D97-AF65-F5344CB8AC3E}">
        <p14:creationId xmlns:p14="http://schemas.microsoft.com/office/powerpoint/2010/main" val="189412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2640" y="2633472"/>
            <a:ext cx="7845552" cy="1901952"/>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Literasi TIK adalah...</a:t>
            </a:r>
            <a:endParaRPr lang="id-ID" dirty="0"/>
          </a:p>
        </p:txBody>
      </p:sp>
      <p:sp>
        <p:nvSpPr>
          <p:cNvPr id="3" name="Content Placeholder 2"/>
          <p:cNvSpPr>
            <a:spLocks noGrp="1"/>
          </p:cNvSpPr>
          <p:nvPr>
            <p:ph idx="1"/>
          </p:nvPr>
        </p:nvSpPr>
        <p:spPr/>
        <p:txBody>
          <a:bodyPr>
            <a:normAutofit/>
          </a:bodyPr>
          <a:lstStyle/>
          <a:p>
            <a:pPr marL="0" indent="0">
              <a:buNone/>
            </a:pPr>
            <a:r>
              <a:rPr lang="id-ID" dirty="0" smtClean="0"/>
              <a:t>... Kemampuan untuk menggunakan teknologi digital, alat komunikasi dan atau jaringan dalam</a:t>
            </a:r>
          </a:p>
          <a:p>
            <a:pPr marL="0" indent="0" algn="ctr">
              <a:buNone/>
            </a:pPr>
            <a:endParaRPr lang="id-ID" dirty="0" smtClean="0"/>
          </a:p>
          <a:p>
            <a:pPr marL="0" indent="0" algn="ctr">
              <a:buNone/>
            </a:pPr>
            <a:r>
              <a:rPr lang="id-ID" dirty="0" smtClean="0"/>
              <a:t>Mendefinisikan(</a:t>
            </a:r>
            <a:r>
              <a:rPr lang="id-ID" i="1" dirty="0" smtClean="0"/>
              <a:t>Define</a:t>
            </a:r>
            <a:r>
              <a:rPr lang="id-ID" dirty="0" smtClean="0"/>
              <a:t>), Mengakses(</a:t>
            </a:r>
            <a:r>
              <a:rPr lang="id-ID" i="1" dirty="0" smtClean="0"/>
              <a:t>Access</a:t>
            </a:r>
            <a:r>
              <a:rPr lang="id-ID" dirty="0" smtClean="0"/>
              <a:t>), Mengelola(</a:t>
            </a:r>
            <a:r>
              <a:rPr lang="id-ID" i="1" dirty="0" smtClean="0"/>
              <a:t>Manage</a:t>
            </a:r>
            <a:r>
              <a:rPr lang="id-ID" dirty="0" smtClean="0"/>
              <a:t>), mengintergrasikan(</a:t>
            </a:r>
            <a:r>
              <a:rPr lang="id-ID" i="1" dirty="0" smtClean="0"/>
              <a:t>integrate</a:t>
            </a:r>
            <a:r>
              <a:rPr lang="id-ID" dirty="0" smtClean="0"/>
              <a:t>), Mengevaluasi(</a:t>
            </a:r>
            <a:r>
              <a:rPr lang="id-ID" i="1" dirty="0" smtClean="0"/>
              <a:t>evaluate</a:t>
            </a:r>
            <a:r>
              <a:rPr lang="id-ID" dirty="0" smtClean="0"/>
              <a:t>), Menciptakan (</a:t>
            </a:r>
            <a:r>
              <a:rPr lang="id-ID" i="1" dirty="0" smtClean="0"/>
              <a:t>create</a:t>
            </a:r>
            <a:r>
              <a:rPr lang="id-ID" dirty="0" smtClean="0"/>
              <a:t>) and Mengkomunikasikan(</a:t>
            </a:r>
            <a:r>
              <a:rPr lang="id-ID" i="1" dirty="0" smtClean="0"/>
              <a:t>communicate</a:t>
            </a:r>
            <a:r>
              <a:rPr lang="id-ID" dirty="0" smtClean="0"/>
              <a:t>)</a:t>
            </a:r>
          </a:p>
          <a:p>
            <a:pPr marL="0" indent="0" algn="ctr">
              <a:buNone/>
            </a:pPr>
            <a:endParaRPr lang="id-ID" dirty="0" smtClean="0"/>
          </a:p>
          <a:p>
            <a:pPr marL="0" indent="0" algn="ctr">
              <a:buNone/>
            </a:pPr>
            <a:r>
              <a:rPr lang="id-ID" dirty="0" smtClean="0"/>
              <a:t>Informasi secara baik dan legal  dalam rangka membangun masyarakat berpengathuan. </a:t>
            </a:r>
            <a:endParaRPr lang="id-ID" dirty="0"/>
          </a:p>
        </p:txBody>
      </p:sp>
      <p:sp>
        <p:nvSpPr>
          <p:cNvPr id="5" name="TextBox 4"/>
          <p:cNvSpPr txBox="1"/>
          <p:nvPr/>
        </p:nvSpPr>
        <p:spPr>
          <a:xfrm>
            <a:off x="1793775" y="6246592"/>
            <a:ext cx="6277681" cy="276999"/>
          </a:xfrm>
          <a:prstGeom prst="rect">
            <a:avLst/>
          </a:prstGeom>
          <a:noFill/>
        </p:spPr>
        <p:txBody>
          <a:bodyPr wrap="none" rtlCol="0">
            <a:spAutoFit/>
          </a:bodyPr>
          <a:lstStyle/>
          <a:p>
            <a:r>
              <a:rPr lang="id-ID" sz="1200" dirty="0"/>
              <a:t>Sumber: </a:t>
            </a:r>
            <a:r>
              <a:rPr lang="en-US" sz="1200" dirty="0"/>
              <a:t>Educational Testing Service (ETS), Teresa Egan, Project Leader, New Product Development</a:t>
            </a:r>
            <a:endParaRPr lang="id-ID" sz="1200" dirty="0"/>
          </a:p>
        </p:txBody>
      </p:sp>
    </p:spTree>
    <p:extLst>
      <p:ext uri="{BB962C8B-B14F-4D97-AF65-F5344CB8AC3E}">
        <p14:creationId xmlns:p14="http://schemas.microsoft.com/office/powerpoint/2010/main" val="1994245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04" y="12063"/>
            <a:ext cx="10772775" cy="1658198"/>
          </a:xfrm>
        </p:spPr>
        <p:txBody>
          <a:bodyPr/>
          <a:lstStyle/>
          <a:p>
            <a:r>
              <a:rPr lang="id-ID" dirty="0" smtClean="0"/>
              <a:t>Proficiency Model</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5734837"/>
              </p:ext>
            </p:extLst>
          </p:nvPr>
        </p:nvGraphicFramePr>
        <p:xfrm>
          <a:off x="1919288" y="1280923"/>
          <a:ext cx="5712904" cy="5040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Brace 5"/>
          <p:cNvSpPr/>
          <p:nvPr/>
        </p:nvSpPr>
        <p:spPr>
          <a:xfrm>
            <a:off x="6205728" y="1463040"/>
            <a:ext cx="877824" cy="47731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7" name="Rounded Rectangle 6"/>
          <p:cNvSpPr/>
          <p:nvPr/>
        </p:nvSpPr>
        <p:spPr>
          <a:xfrm>
            <a:off x="7449312" y="2944368"/>
            <a:ext cx="179222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Cognitive</a:t>
            </a:r>
          </a:p>
        </p:txBody>
      </p:sp>
      <p:sp>
        <p:nvSpPr>
          <p:cNvPr id="8" name="Rounded Rectangle 7"/>
          <p:cNvSpPr/>
          <p:nvPr/>
        </p:nvSpPr>
        <p:spPr>
          <a:xfrm>
            <a:off x="7473696" y="3688634"/>
            <a:ext cx="1792224"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Ethical</a:t>
            </a:r>
          </a:p>
        </p:txBody>
      </p:sp>
      <p:sp>
        <p:nvSpPr>
          <p:cNvPr id="9" name="Rounded Rectangle 8"/>
          <p:cNvSpPr/>
          <p:nvPr/>
        </p:nvSpPr>
        <p:spPr>
          <a:xfrm>
            <a:off x="7449312" y="4383024"/>
            <a:ext cx="1792224"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Technical</a:t>
            </a:r>
          </a:p>
        </p:txBody>
      </p:sp>
      <p:sp>
        <p:nvSpPr>
          <p:cNvPr id="10" name="TextBox 9"/>
          <p:cNvSpPr txBox="1"/>
          <p:nvPr/>
        </p:nvSpPr>
        <p:spPr>
          <a:xfrm>
            <a:off x="1757199" y="6366487"/>
            <a:ext cx="6277681" cy="276999"/>
          </a:xfrm>
          <a:prstGeom prst="rect">
            <a:avLst/>
          </a:prstGeom>
          <a:noFill/>
        </p:spPr>
        <p:txBody>
          <a:bodyPr wrap="none" rtlCol="0">
            <a:spAutoFit/>
          </a:bodyPr>
          <a:lstStyle/>
          <a:p>
            <a:r>
              <a:rPr lang="id-ID" sz="1200" dirty="0"/>
              <a:t>Sumber: </a:t>
            </a:r>
            <a:r>
              <a:rPr lang="en-US" sz="1200" dirty="0"/>
              <a:t>Educational Testing Service (ETS), Teresa Egan, Project Leader, New Product Development</a:t>
            </a:r>
            <a:endParaRPr lang="id-ID" sz="1200" dirty="0"/>
          </a:p>
        </p:txBody>
      </p:sp>
    </p:spTree>
    <p:extLst>
      <p:ext uri="{BB962C8B-B14F-4D97-AF65-F5344CB8AC3E}">
        <p14:creationId xmlns:p14="http://schemas.microsoft.com/office/powerpoint/2010/main" val="509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dan Kekurangan TIK</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040048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TIK</a:t>
            </a:r>
            <a:endParaRPr lang="id-ID" dirty="0"/>
          </a:p>
        </p:txBody>
      </p:sp>
      <p:graphicFrame>
        <p:nvGraphicFramePr>
          <p:cNvPr id="4" name="Content Placeholder 3"/>
          <p:cNvGraphicFramePr>
            <a:graphicFrameLocks noGrp="1"/>
          </p:cNvGraphicFramePr>
          <p:nvPr>
            <p:ph idx="1"/>
            <p:extLst/>
          </p:nvPr>
        </p:nvGraphicFramePr>
        <p:xfrm>
          <a:off x="1919288" y="1390651"/>
          <a:ext cx="8255226" cy="5040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550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11495</TotalTime>
  <Words>961</Words>
  <Application>Microsoft Office PowerPoint</Application>
  <PresentationFormat>Widescreen</PresentationFormat>
  <Paragraphs>104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Metropolitan</vt:lpstr>
      <vt:lpstr>  DUH1A2 ICT Literacy  Pengantar Literasi ICT</vt:lpstr>
      <vt:lpstr>Pembahasan:</vt:lpstr>
      <vt:lpstr>Tujuan Pembelajaran:</vt:lpstr>
      <vt:lpstr>PowerPoint Presentation</vt:lpstr>
      <vt:lpstr>Tujuan Literasi Informasi</vt:lpstr>
      <vt:lpstr>Literasi TIK adalah...</vt:lpstr>
      <vt:lpstr>Proficiency Model</vt:lpstr>
      <vt:lpstr>Kelebihan dan Kekurangan TIK</vt:lpstr>
      <vt:lpstr>Kelebihan TIK</vt:lpstr>
      <vt:lpstr>PowerPoint Presentation</vt:lpstr>
      <vt:lpstr>Kekurangan TIK</vt:lpstr>
      <vt:lpstr>Peran ICT</vt:lpstr>
      <vt:lpstr>ICT dalam Pembangunan</vt:lpstr>
      <vt:lpstr>Dengan Catatan:</vt:lpstr>
      <vt:lpstr>PowerPoint Presentation</vt:lpstr>
      <vt:lpstr>PowerPoint Presentation</vt:lpstr>
      <vt:lpstr>Sejarah Komputer</vt:lpstr>
      <vt:lpstr>PowerPoint Presentation</vt:lpstr>
      <vt:lpstr>PowerPoint Presentation</vt:lpstr>
      <vt:lpstr>Arsitektur Sistem</vt:lpstr>
      <vt:lpstr>Hardware dan Software (KBBI)</vt:lpstr>
      <vt:lpstr>Hardware</vt:lpstr>
      <vt:lpstr>Software</vt:lpstr>
      <vt:lpstr>Internet</vt:lpstr>
      <vt:lpstr>Apa itu internet ???</vt:lpstr>
      <vt:lpstr>Internet VS internet</vt:lpstr>
      <vt:lpstr>Sejarah Internet</vt:lpstr>
      <vt:lpstr>Latihan</vt:lpstr>
      <vt:lpstr>DAFTAR PUSTAKA</vt:lpstr>
      <vt:lpstr>Daftar Pustaka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Perwalian Perdana</dc:title>
  <dc:creator>anaka</dc:creator>
  <cp:lastModifiedBy>Dana S. Kusumo</cp:lastModifiedBy>
  <cp:revision>216</cp:revision>
  <cp:lastPrinted>2016-03-29T01:19:55Z</cp:lastPrinted>
  <dcterms:created xsi:type="dcterms:W3CDTF">2014-08-22T15:00:02Z</dcterms:created>
  <dcterms:modified xsi:type="dcterms:W3CDTF">2016-08-18T04:27:51Z</dcterms:modified>
</cp:coreProperties>
</file>