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0038-4398-4870-9552-745EDA364259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6DB1-3BD7-438F-8C83-FF9F8CB93FF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/>
          <a:lstStyle/>
          <a:p>
            <a:r>
              <a:rPr lang="id-ID" dirty="0" smtClean="0"/>
              <a:t>UU ITE / UU No.11 Tahun 2008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000240"/>
            <a:ext cx="6400800" cy="3857652"/>
          </a:xfrm>
        </p:spPr>
        <p:txBody>
          <a:bodyPr>
            <a:normAutofit/>
          </a:bodyPr>
          <a:lstStyle/>
          <a:p>
            <a:pPr algn="l"/>
            <a:r>
              <a:rPr lang="id-ID" dirty="0" smtClean="0">
                <a:solidFill>
                  <a:schemeClr val="tx1"/>
                </a:solidFill>
              </a:rPr>
              <a:t>Kelompok :</a:t>
            </a:r>
          </a:p>
          <a:p>
            <a:pPr marL="514350" indent="-514350" algn="l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Bryan Rafsanzani</a:t>
            </a:r>
          </a:p>
          <a:p>
            <a:pPr marL="514350" indent="-514350" algn="l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Muhammad Faisal Amir</a:t>
            </a:r>
          </a:p>
          <a:p>
            <a:pPr marL="514350" indent="-514350" algn="l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Abdulrazaq Ramadhan</a:t>
            </a:r>
          </a:p>
          <a:p>
            <a:pPr marL="514350" indent="-514350" algn="l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Arif Mukhna Arafah</a:t>
            </a:r>
          </a:p>
          <a:p>
            <a:pPr marL="514350" indent="-514350" algn="l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M. Iwan Setiawan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 UU ITE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b="1" dirty="0"/>
              <a:t>Undang-undang Informasi dan Transaksi Elektronik</a:t>
            </a:r>
            <a:r>
              <a:rPr lang="id-ID" dirty="0"/>
              <a:t> atau </a:t>
            </a:r>
            <a:r>
              <a:rPr lang="id-ID" b="1" dirty="0"/>
              <a:t>Undang Undang nomor 11 tahun 2008 </a:t>
            </a:r>
            <a:r>
              <a:rPr lang="id-ID" dirty="0"/>
              <a:t>atau </a:t>
            </a:r>
            <a:r>
              <a:rPr lang="id-ID" b="1" dirty="0"/>
              <a:t>UU ITE</a:t>
            </a:r>
            <a:r>
              <a:rPr lang="id-ID" dirty="0"/>
              <a:t> </a:t>
            </a:r>
            <a:endParaRPr lang="id-ID" dirty="0" smtClean="0"/>
          </a:p>
          <a:p>
            <a:r>
              <a:rPr lang="id-ID" dirty="0" smtClean="0"/>
              <a:t>UU </a:t>
            </a:r>
            <a:r>
              <a:rPr lang="id-ID" dirty="0"/>
              <a:t>yang mengatur tentang informasi serta transaksi elektronik, atau teknologi informasi secara umum. UU ini memiliki yurisdiksi yang berlaku untuk setiap orang yang melakukan perbuatan hukum sebagaimana diatur dalam Undang-Undang ini, baik yang berada di wilayah hukum Indonesia maupun di luar wilayah hukum Indonesia, yang memiliki akibat hukum di wilayah hukum Indonesia dan/atau di luar wilayah hukum Indonesia dan merugikan kepentingan Indonesia.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Asas dan 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d-ID" b="1" dirty="0" smtClean="0"/>
              <a:t>Asas</a:t>
            </a:r>
          </a:p>
          <a:p>
            <a:r>
              <a:rPr lang="id-ID" dirty="0" smtClean="0"/>
              <a:t>Pemanfaatan </a:t>
            </a:r>
            <a:r>
              <a:rPr lang="id-ID" dirty="0"/>
              <a:t>Teknologi Informasi dan Transaksi Elektronik dilaksanakan berdasarkan asas kepastian hukum, manfaat, kehati-hatian, iktikad baik, dan kebebasan memilih teknologi atau netral teknologi.</a:t>
            </a:r>
          </a:p>
          <a:p>
            <a:pPr>
              <a:buNone/>
            </a:pPr>
            <a:r>
              <a:rPr lang="id-ID" b="1" dirty="0" smtClean="0"/>
              <a:t>Tujuan</a:t>
            </a:r>
            <a:endParaRPr lang="id-ID" b="1" dirty="0"/>
          </a:p>
          <a:p>
            <a:r>
              <a:rPr lang="id-ID" dirty="0" smtClean="0"/>
              <a:t>mencerdaskan </a:t>
            </a:r>
            <a:r>
              <a:rPr lang="id-ID" dirty="0"/>
              <a:t>kehidupan bangsa sebagai bagian dari masyarakat informasi dunia;</a:t>
            </a:r>
          </a:p>
          <a:p>
            <a:r>
              <a:rPr lang="id-ID" dirty="0"/>
              <a:t>mengembangkan perdagangan dan perekonomian nasional dalam rangka meningkatkan kesejahteraan masyarakat;</a:t>
            </a:r>
          </a:p>
          <a:p>
            <a:r>
              <a:rPr lang="id-ID" dirty="0"/>
              <a:t>meningkatkan efektivitas dan efisiensi pelayanan publik;</a:t>
            </a:r>
          </a:p>
          <a:p>
            <a:r>
              <a:rPr lang="id-ID" dirty="0"/>
              <a:t>membuka kesempatan seluas-luasnya kepada setiap Orang untuk memajukan pemikiran dan kemampuan di bidang penggunaan dan pemanfaatan Teknologi Informasi seoptimal mungkin dan bertanggung jawab; dan</a:t>
            </a:r>
          </a:p>
          <a:p>
            <a:r>
              <a:rPr lang="id-ID" dirty="0"/>
              <a:t>memberikan rasa aman, keadilan, dan kepastian hukum bagi pengguna dan penyelenggara Teknologi Informasi.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Pengaturan </a:t>
            </a:r>
            <a:r>
              <a:rPr lang="id-ID" dirty="0"/>
              <a:t>mengenai informasi dan transaksi elektronik </a:t>
            </a:r>
            <a:endParaRPr lang="id-ID" dirty="0" smtClean="0"/>
          </a:p>
          <a:p>
            <a:r>
              <a:rPr lang="id-ID" dirty="0" smtClean="0"/>
              <a:t>Pengaturan </a:t>
            </a:r>
            <a:r>
              <a:rPr lang="id-ID" dirty="0"/>
              <a:t>mengenai perbuatan yang dilarang</a:t>
            </a:r>
            <a:r>
              <a:rPr lang="id-ID" dirty="0" smtClean="0"/>
              <a:t>.</a:t>
            </a:r>
          </a:p>
          <a:p>
            <a:pPr>
              <a:buNone/>
            </a:pPr>
            <a:r>
              <a:rPr lang="id-ID" dirty="0"/>
              <a:t>Pengaturan mengenai informasi dan transaksi elektronik mengacu pada beberapa instrumen internasional, seperti UNCITRAL Model Law on </a:t>
            </a:r>
            <a:r>
              <a:rPr lang="id-ID" dirty="0" smtClean="0"/>
              <a:t>eCommerce</a:t>
            </a:r>
            <a:r>
              <a:rPr lang="id-ID" baseline="30000" dirty="0"/>
              <a:t> </a:t>
            </a:r>
            <a:r>
              <a:rPr lang="id-ID" dirty="0" smtClean="0"/>
              <a:t>dan </a:t>
            </a:r>
            <a:r>
              <a:rPr lang="id-ID" dirty="0"/>
              <a:t>UNCITRAL Model Law on </a:t>
            </a:r>
            <a:r>
              <a:rPr lang="id-ID" dirty="0" smtClean="0"/>
              <a:t>eSignature.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Materi Yang di Atur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Pengakuan </a:t>
            </a:r>
            <a:r>
              <a:rPr lang="id-ID" dirty="0"/>
              <a:t>informasi/dokumen elektronik sebagai alat bukti hukum yang sah (Pasal 5 &amp; Pasal 6 UU ITE);</a:t>
            </a:r>
          </a:p>
          <a:p>
            <a:r>
              <a:rPr lang="id-ID" dirty="0" smtClean="0"/>
              <a:t>Tanda </a:t>
            </a:r>
            <a:r>
              <a:rPr lang="id-ID" dirty="0"/>
              <a:t>tangan elektronik (Pasal 11 &amp; Pasal 12 UU ITE);</a:t>
            </a:r>
          </a:p>
          <a:p>
            <a:r>
              <a:rPr lang="id-ID" dirty="0" smtClean="0"/>
              <a:t>Penyelenggaraan </a:t>
            </a:r>
            <a:r>
              <a:rPr lang="id-ID" dirty="0"/>
              <a:t>sertifikasi elektronik (certification authority, Pasal 13 &amp; Pasal 14 UU ITE); dan</a:t>
            </a:r>
          </a:p>
          <a:p>
            <a:r>
              <a:rPr lang="id-ID" dirty="0" smtClean="0"/>
              <a:t>Penyelenggaraan </a:t>
            </a:r>
            <a:r>
              <a:rPr lang="id-ID" dirty="0"/>
              <a:t>sistem elektronik (Pasal 15 &amp; Pasal 16 UU ITE)</a:t>
            </a:r>
          </a:p>
          <a:p>
            <a:r>
              <a:rPr lang="id-ID" dirty="0" smtClean="0"/>
              <a:t>Perbuatan </a:t>
            </a:r>
            <a:r>
              <a:rPr lang="id-ID" dirty="0"/>
              <a:t>yang dilarang (cybercrimes). 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Cybercrimmes pada UU ITE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Beberapa cybercrimes yang diatur dalam UU ITE, antara lain:</a:t>
            </a:r>
          </a:p>
          <a:p>
            <a:pPr lvl="1"/>
            <a:r>
              <a:rPr lang="id-ID" dirty="0" smtClean="0"/>
              <a:t>konten ilegal, yang terdiri dari, antara lain: kesusilaan, perjudian, penghinaan/pencemaran nama baik, pengancaman dan pemerasan (Pasal 27, Pasal 28, dan Pasal 29 UU ITE);</a:t>
            </a:r>
          </a:p>
          <a:p>
            <a:pPr lvl="1"/>
            <a:r>
              <a:rPr lang="id-ID" dirty="0" smtClean="0"/>
              <a:t>akses ilegal (Pasal 30);</a:t>
            </a:r>
          </a:p>
          <a:p>
            <a:pPr lvl="1"/>
            <a:r>
              <a:rPr lang="id-ID" dirty="0" smtClean="0"/>
              <a:t>intersepsi ilegal (Pasal 31);</a:t>
            </a:r>
          </a:p>
          <a:p>
            <a:pPr lvl="1"/>
            <a:r>
              <a:rPr lang="id-ID" dirty="0" smtClean="0"/>
              <a:t>gangguan terhadap data (data interference, Pasal 32 UU ITE);</a:t>
            </a:r>
          </a:p>
          <a:p>
            <a:pPr lvl="1"/>
            <a:r>
              <a:rPr lang="id-ID" dirty="0" smtClean="0"/>
              <a:t>gangguan terhadap sistem (system interference, Pasal 33 UU ITE);</a:t>
            </a:r>
          </a:p>
          <a:p>
            <a:pPr lvl="1"/>
            <a:r>
              <a:rPr lang="id-ID" dirty="0" smtClean="0"/>
              <a:t>penyalahgunaan alat dan perangkat (misuse of device, Pasal 34 UU ITE);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Peraturan Pelaksana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Sembilan </a:t>
            </a:r>
            <a:r>
              <a:rPr lang="id-ID" dirty="0"/>
              <a:t>pasal UU ITE </a:t>
            </a:r>
            <a:r>
              <a:rPr lang="id-ID" dirty="0" smtClean="0"/>
              <a:t>mengamanatkan pembentukan</a:t>
            </a:r>
            <a:r>
              <a:rPr lang="id-ID" dirty="0"/>
              <a:t> Peraturan </a:t>
            </a:r>
            <a:r>
              <a:rPr lang="id-ID" dirty="0" smtClean="0"/>
              <a:t>Pemerintah :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Lembaga Sertifikasi Keandalan (Pasal 10 ayat 2);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Tanda Tangan Elektronik (Pasal 11 ayat 2);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Penyelenggara Sertifikasi Elektronik (Pasal 13 ayat 6);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Penyelenggara Sistem Elektronik (Pasal 16 ayat 2);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Penyelenggaraan Transaksi Elektronik (Pasal 17 ayat 3);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Penyelenggara Agen Elektronik (Pasal 22 ayat 2);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Pengelolaan Nama Domain (Pasal 24);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Tata Cara Intersepsi (Pasal 31 ayat 4);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Peran Pemerintah dalam Pemanfaaatan TIK (Pasal 40);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UU ITE / UU No.11 Tahun 2008</vt:lpstr>
      <vt:lpstr>Pengertian UU ITE </vt:lpstr>
      <vt:lpstr>Asas dan Tujuan</vt:lpstr>
      <vt:lpstr>Konten</vt:lpstr>
      <vt:lpstr>Beberapa Materi Yang di Atur</vt:lpstr>
      <vt:lpstr>Cybercrimmes pada UU ITE</vt:lpstr>
      <vt:lpstr>Peraturan Pelaksana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 ITE / UU No.11 Tahun 2008</dc:title>
  <dc:creator>Faisal Amir</dc:creator>
  <cp:lastModifiedBy>Faisal Amir</cp:lastModifiedBy>
  <cp:revision>4</cp:revision>
  <dcterms:created xsi:type="dcterms:W3CDTF">2016-11-09T16:12:10Z</dcterms:created>
  <dcterms:modified xsi:type="dcterms:W3CDTF">2016-11-09T16:46:20Z</dcterms:modified>
</cp:coreProperties>
</file>