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9" r:id="rId2"/>
    <p:sldId id="256" r:id="rId3"/>
    <p:sldId id="263" r:id="rId4"/>
    <p:sldId id="265" r:id="rId5"/>
    <p:sldId id="264" r:id="rId6"/>
    <p:sldId id="261" r:id="rId7"/>
    <p:sldId id="266" r:id="rId8"/>
    <p:sldId id="267" r:id="rId9"/>
    <p:sldId id="258" r:id="rId10"/>
    <p:sldId id="262" r:id="rId11"/>
    <p:sldId id="257" r:id="rId12"/>
    <p:sldId id="260" r:id="rId13"/>
    <p:sldId id="270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50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D669-CF3D-4244-B0EF-C157D34BEE83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64744-A208-4437-8022-407B11F1FD5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64744-A208-4437-8022-407B11F1FD53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A7AB6B-6E9B-4D4A-93AF-2292584F8F7B}" type="datetimeFigureOut">
              <a:rPr lang="id-ID" smtClean="0"/>
              <a:pPr/>
              <a:t>21/09/2016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bar Animasi Petir Bergerak Terbaru Thunder Animat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1462"/>
            <a:ext cx="9144000" cy="6929462"/>
          </a:xfrm>
          <a:prstGeom prst="rect">
            <a:avLst/>
          </a:prstGeom>
        </p:spPr>
      </p:pic>
      <p:pic>
        <p:nvPicPr>
          <p:cNvPr id="5" name="Picture 4" descr="COUNTDOWN RADAR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3429000"/>
            <a:ext cx="2571768" cy="15716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472" y="1428736"/>
            <a:ext cx="5894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SELAMAT SIANG 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5918" y="2285992"/>
            <a:ext cx="6298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TEMAN – TEMAN </a:t>
            </a:r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itchFamily="2" charset="2"/>
              </a:rPr>
              <a:t>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Snip Diagonal Corner Rectangle 7">
            <a:hlinkClick r:id="rId5" action="ppaction://hlinksldjump" highlightClick="1"/>
          </p:cNvPr>
          <p:cNvSpPr/>
          <p:nvPr/>
        </p:nvSpPr>
        <p:spPr>
          <a:xfrm>
            <a:off x="1928794" y="5214950"/>
            <a:ext cx="2500330" cy="64294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 Anggota</a:t>
            </a:r>
            <a:endParaRPr lang="id-ID" dirty="0"/>
          </a:p>
        </p:txBody>
      </p:sp>
      <p:sp>
        <p:nvSpPr>
          <p:cNvPr id="9" name="Snip Diagonal Corner Rectangle 8">
            <a:hlinkClick r:id="rId6" action="ppaction://hlinksldjump" highlightClick="1"/>
          </p:cNvPr>
          <p:cNvSpPr/>
          <p:nvPr/>
        </p:nvSpPr>
        <p:spPr>
          <a:xfrm>
            <a:off x="5143504" y="5214950"/>
            <a:ext cx="2500330" cy="64294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Logmat</a:t>
            </a:r>
            <a:endParaRPr lang="id-ID" dirty="0"/>
          </a:p>
        </p:txBody>
      </p:sp>
      <p:sp>
        <p:nvSpPr>
          <p:cNvPr id="10" name="Left-Right Arrow 9"/>
          <p:cNvSpPr/>
          <p:nvPr/>
        </p:nvSpPr>
        <p:spPr>
          <a:xfrm>
            <a:off x="4500562" y="5429264"/>
            <a:ext cx="642942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Multiply 10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xit" presetSubtype="4" decel="5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09725" algn="l"/>
              </a:tabLst>
            </a:pPr>
            <a:r>
              <a:rPr lang="id-ID" dirty="0" smtClean="0"/>
              <a:t>F (x,y) 	= x + x’y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 smtClean="0"/>
              <a:t>	 	= (x + x’y) + x’y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/>
              <a:t>	</a:t>
            </a:r>
            <a:r>
              <a:rPr lang="id-ID" dirty="0" smtClean="0"/>
              <a:t>	= x + (xy + x’y)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/>
              <a:t>	</a:t>
            </a:r>
            <a:r>
              <a:rPr lang="id-ID" dirty="0" smtClean="0"/>
              <a:t>	= x + (x + x’) 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 smtClean="0"/>
              <a:t>		= x + 1.y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/>
              <a:t>	</a:t>
            </a:r>
            <a:r>
              <a:rPr lang="id-ID" dirty="0" smtClean="0"/>
              <a:t>	= x + y</a:t>
            </a:r>
          </a:p>
          <a:p>
            <a:pPr lvl="3">
              <a:buNone/>
              <a:tabLst>
                <a:tab pos="1609725" algn="l"/>
              </a:tabLst>
            </a:pPr>
            <a:r>
              <a:rPr lang="id-ID" dirty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endParaRPr lang="id-ID" dirty="0"/>
          </a:p>
        </p:txBody>
      </p:sp>
      <p:sp>
        <p:nvSpPr>
          <p:cNvPr id="4" name="Rectangle 3">
            <a:hlinkClick r:id="rId2" action="ppaction://hlinksldjump" highlightClick="1"/>
          </p:cNvPr>
          <p:cNvSpPr/>
          <p:nvPr/>
        </p:nvSpPr>
        <p:spPr>
          <a:xfrm>
            <a:off x="428596" y="5643578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5" name="Multiply 4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r>
              <a:rPr lang="id-ID" sz="2800" dirty="0" smtClean="0"/>
              <a:t>F (x,y,z) = xyz + xyz’ + x’yz + x’yz’</a:t>
            </a:r>
          </a:p>
          <a:p>
            <a:pPr>
              <a:buNone/>
            </a:pPr>
            <a:endParaRPr lang="id-ID" sz="2800" dirty="0"/>
          </a:p>
          <a:p>
            <a:pPr>
              <a:buNone/>
            </a:pPr>
            <a:endParaRPr lang="id-ID" sz="2800" dirty="0"/>
          </a:p>
          <a:p>
            <a:pPr>
              <a:buNone/>
            </a:pP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>F (x,y,z) = y</a:t>
            </a:r>
          </a:p>
          <a:p>
            <a:pPr>
              <a:buNone/>
            </a:pPr>
            <a:endParaRPr lang="id-ID" sz="2800" dirty="0" smtClean="0"/>
          </a:p>
          <a:p>
            <a:r>
              <a:rPr lang="id-ID" sz="2800" dirty="0" smtClean="0"/>
              <a:t>F (x,y,z) = x’y’z + x’yz’ + xy’z’ + xy’z + xyz’ + xyz </a:t>
            </a:r>
          </a:p>
          <a:p>
            <a:endParaRPr lang="id-ID" sz="2800" dirty="0" smtClean="0"/>
          </a:p>
          <a:p>
            <a:endParaRPr lang="id-ID" sz="2800" dirty="0"/>
          </a:p>
          <a:p>
            <a:endParaRPr lang="id-ID" sz="2800" dirty="0" smtClean="0"/>
          </a:p>
          <a:p>
            <a:r>
              <a:rPr lang="id-ID" sz="2800" dirty="0" smtClean="0"/>
              <a:t>F (x,y,z) = x + z’</a:t>
            </a:r>
            <a:endParaRPr lang="id-ID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57422" y="2143116"/>
          <a:ext cx="34290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324"/>
                <a:gridCol w="662425"/>
                <a:gridCol w="662425"/>
                <a:gridCol w="662425"/>
                <a:gridCol w="66242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X   </a:t>
                      </a:r>
                      <a:r>
                        <a:rPr lang="id-ID" dirty="0" smtClean="0"/>
                        <a:t>YZ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5984" y="4643446"/>
          <a:ext cx="34290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324"/>
                <a:gridCol w="662425"/>
                <a:gridCol w="662425"/>
                <a:gridCol w="662425"/>
                <a:gridCol w="66242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r>
                        <a:rPr lang="id-ID" baseline="0" dirty="0" smtClean="0"/>
                        <a:t>   </a:t>
                      </a:r>
                      <a:r>
                        <a:rPr lang="id-ID" dirty="0" smtClean="0"/>
                        <a:t>YZ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643438" y="257174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643438" y="292893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286116" y="5429264"/>
            <a:ext cx="221457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214678" y="5072074"/>
            <a:ext cx="35719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5214942" y="5072074"/>
            <a:ext cx="35719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hlinkClick r:id="rId2" action="ppaction://hlinksldjump" highlightClick="1"/>
          </p:cNvPr>
          <p:cNvSpPr/>
          <p:nvPr/>
        </p:nvSpPr>
        <p:spPr>
          <a:xfrm>
            <a:off x="6715140" y="5715016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18" name="Multiply 17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F (x,y,z) = x’y’z’ + x’y’z + xy’z’ + xyz’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F (x,y,z) = y</a:t>
            </a:r>
            <a:r>
              <a:rPr lang="id-ID" dirty="0" smtClean="0"/>
              <a:t>’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F (x,y,z) = x’y’z’ + x’yz + xy’z’ + xyz’ + xyz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F (x,y,z) = y’ + z </a:t>
            </a:r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982" y="2331720"/>
          <a:ext cx="335758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88"/>
                <a:gridCol w="648625"/>
                <a:gridCol w="648625"/>
                <a:gridCol w="648625"/>
                <a:gridCol w="64862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r>
                        <a:rPr lang="id-ID" baseline="0" dirty="0" smtClean="0"/>
                        <a:t>   </a:t>
                      </a:r>
                      <a:r>
                        <a:rPr lang="id-ID" dirty="0" smtClean="0"/>
                        <a:t>YZ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8860" y="4572008"/>
          <a:ext cx="335758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88"/>
                <a:gridCol w="648625"/>
                <a:gridCol w="648625"/>
                <a:gridCol w="648625"/>
                <a:gridCol w="64862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r>
                        <a:rPr lang="id-ID" baseline="0" dirty="0" smtClean="0"/>
                        <a:t>   </a:t>
                      </a:r>
                      <a:r>
                        <a:rPr lang="id-ID" dirty="0" smtClean="0"/>
                        <a:t>YZ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4678" y="2763388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143504" y="3106672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714876" y="5357826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643438" y="5000636"/>
            <a:ext cx="35719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3214678" y="3096194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286380" y="5357826"/>
            <a:ext cx="357190" cy="2857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357554" y="5357826"/>
            <a:ext cx="357190" cy="2857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 highlightClick="1"/>
          </p:cNvPr>
          <p:cNvSpPr/>
          <p:nvPr/>
        </p:nvSpPr>
        <p:spPr>
          <a:xfrm>
            <a:off x="6786578" y="5715016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15" name="Multiply 14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071678"/>
            <a:ext cx="83535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SEKIAN PRESENTASI DARI KAMI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7422" y="3500438"/>
            <a:ext cx="4833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TERIMAKASIH </a:t>
            </a:r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sym typeface="Wingdings" pitchFamily="2" charset="2"/>
              </a:rPr>
              <a:t>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nip Diagonal Corner Rectangle 5">
            <a:hlinkClick r:id="rId2" action="ppaction://hlinksldjump" highlightClick="1"/>
          </p:cNvPr>
          <p:cNvSpPr/>
          <p:nvPr/>
        </p:nvSpPr>
        <p:spPr>
          <a:xfrm>
            <a:off x="3357554" y="5214950"/>
            <a:ext cx="2214578" cy="64294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</a:t>
            </a:r>
            <a:endParaRPr lang="id-ID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id-ID" sz="4000" dirty="0" smtClean="0"/>
              <a:t>KELOMPOK 1</a:t>
            </a:r>
            <a:br>
              <a:rPr lang="id-ID" sz="4000" dirty="0" smtClean="0"/>
            </a:br>
            <a:r>
              <a:rPr lang="id-ID" sz="4000" dirty="0" smtClean="0"/>
              <a:t>ALJABAR BOOLEAN</a:t>
            </a:r>
            <a:endParaRPr lang="id-ID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3786190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Ramdhan Friatna</a:t>
            </a:r>
            <a:endParaRPr lang="id-ID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2071678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D3IF – 40 -02</a:t>
            </a:r>
            <a:endParaRPr lang="id-ID" sz="2400" dirty="0"/>
          </a:p>
        </p:txBody>
      </p:sp>
      <p:sp>
        <p:nvSpPr>
          <p:cNvPr id="7" name="Snip Diagonal Corner Rectangle 6">
            <a:hlinkClick r:id="rId2" action="ppaction://hlinksldjump" highlightClick="1"/>
          </p:cNvPr>
          <p:cNvSpPr/>
          <p:nvPr/>
        </p:nvSpPr>
        <p:spPr>
          <a:xfrm>
            <a:off x="285720" y="6000768"/>
            <a:ext cx="2000264" cy="571504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Back </a:t>
            </a:r>
            <a:r>
              <a:rPr lang="id-ID" sz="1600" dirty="0" smtClean="0">
                <a:hlinkClick r:id="rId2" action="ppaction://hlinksldjump"/>
              </a:rPr>
              <a:t>Menu</a:t>
            </a:r>
            <a:endParaRPr lang="id-ID" sz="1600" dirty="0"/>
          </a:p>
        </p:txBody>
      </p:sp>
      <p:sp>
        <p:nvSpPr>
          <p:cNvPr id="8" name="Multiply 7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9" name="Rectangle 8"/>
          <p:cNvSpPr/>
          <p:nvPr/>
        </p:nvSpPr>
        <p:spPr>
          <a:xfrm>
            <a:off x="2357422" y="2786058"/>
            <a:ext cx="34676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Krisna Setiawan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7422" y="3286124"/>
            <a:ext cx="50626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Muhammad Faisal Amir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4286256"/>
            <a:ext cx="31886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Retno Rahayu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 highlightClick="1"/>
          </p:cNvPr>
          <p:cNvSpPr/>
          <p:nvPr/>
        </p:nvSpPr>
        <p:spPr>
          <a:xfrm>
            <a:off x="1000100" y="257174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1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428728" y="714356"/>
            <a:ext cx="6357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id-ID" sz="5400" b="1" cap="none" spc="0" dirty="0" smtClean="0">
                <a:ln w="1800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SOAL LOGMAT</a:t>
            </a:r>
            <a:endParaRPr lang="en-US" sz="5400" b="1" cap="none" spc="0" dirty="0">
              <a:ln w="1800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3500430" y="3429000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2</a:t>
            </a:r>
            <a:endParaRPr lang="id-ID" dirty="0"/>
          </a:p>
        </p:txBody>
      </p:sp>
      <p:sp>
        <p:nvSpPr>
          <p:cNvPr id="8" name="Rectangle 7">
            <a:hlinkClick r:id="rId4" action="ppaction://hlinksldjump" highlightClick="1"/>
          </p:cNvPr>
          <p:cNvSpPr/>
          <p:nvPr/>
        </p:nvSpPr>
        <p:spPr>
          <a:xfrm>
            <a:off x="6000760" y="257174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3</a:t>
            </a:r>
            <a:endParaRPr lang="id-ID" dirty="0"/>
          </a:p>
        </p:txBody>
      </p:sp>
      <p:sp>
        <p:nvSpPr>
          <p:cNvPr id="9" name="Rectangle 8">
            <a:hlinkClick r:id="rId5" action="ppaction://hlinksldjump" highlightClick="1"/>
          </p:cNvPr>
          <p:cNvSpPr/>
          <p:nvPr/>
        </p:nvSpPr>
        <p:spPr>
          <a:xfrm>
            <a:off x="1285852" y="471488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4</a:t>
            </a:r>
            <a:endParaRPr lang="id-ID" dirty="0"/>
          </a:p>
        </p:txBody>
      </p:sp>
      <p:sp>
        <p:nvSpPr>
          <p:cNvPr id="10" name="Rectangle 9">
            <a:hlinkClick r:id="rId6" action="ppaction://hlinksldjump" highlightClick="1"/>
          </p:cNvPr>
          <p:cNvSpPr/>
          <p:nvPr/>
        </p:nvSpPr>
        <p:spPr>
          <a:xfrm>
            <a:off x="5643570" y="471488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6</a:t>
            </a:r>
            <a:endParaRPr lang="id-ID" dirty="0"/>
          </a:p>
        </p:txBody>
      </p:sp>
      <p:sp>
        <p:nvSpPr>
          <p:cNvPr id="14" name="Up-Down Arrow 13"/>
          <p:cNvSpPr/>
          <p:nvPr/>
        </p:nvSpPr>
        <p:spPr>
          <a:xfrm>
            <a:off x="1857356" y="3214686"/>
            <a:ext cx="214314" cy="128588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Up-Down Arrow 14"/>
          <p:cNvSpPr/>
          <p:nvPr/>
        </p:nvSpPr>
        <p:spPr>
          <a:xfrm>
            <a:off x="6929454" y="3214686"/>
            <a:ext cx="214314" cy="128588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Left-Right Arrow 16"/>
          <p:cNvSpPr/>
          <p:nvPr/>
        </p:nvSpPr>
        <p:spPr>
          <a:xfrm>
            <a:off x="3357554" y="2714620"/>
            <a:ext cx="2286016" cy="285752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Left-Right Arrow 17"/>
          <p:cNvSpPr/>
          <p:nvPr/>
        </p:nvSpPr>
        <p:spPr>
          <a:xfrm>
            <a:off x="3357554" y="4857760"/>
            <a:ext cx="2286016" cy="285752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Multiply 11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Snip Diagonal Corner Rectangle 12">
            <a:hlinkClick r:id="rId7" action="ppaction://hlinksldjump" highlightClick="1"/>
          </p:cNvPr>
          <p:cNvSpPr/>
          <p:nvPr/>
        </p:nvSpPr>
        <p:spPr>
          <a:xfrm>
            <a:off x="285720" y="5715016"/>
            <a:ext cx="2500330" cy="64294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 Anggota</a:t>
            </a:r>
            <a:endParaRPr lang="id-ID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1285884"/>
          </a:xfrm>
        </p:spPr>
        <p:txBody>
          <a:bodyPr/>
          <a:lstStyle/>
          <a:p>
            <a:r>
              <a:rPr lang="id-ID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NO 1 SOAL</a:t>
            </a:r>
          </a:p>
          <a:p>
            <a:endParaRPr lang="id-ID" dirty="0" smtClean="0"/>
          </a:p>
          <a:p>
            <a:pPr>
              <a:buNone/>
            </a:pPr>
            <a:endParaRPr lang="id-ID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428728" y="2000240"/>
            <a:ext cx="5857916" cy="17859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3600" dirty="0" smtClean="0"/>
              <a:t>f (w,x,y,z) = y’z + wxy’</a:t>
            </a:r>
            <a:endParaRPr lang="id-ID" sz="3600" dirty="0"/>
          </a:p>
        </p:txBody>
      </p:sp>
      <p:sp>
        <p:nvSpPr>
          <p:cNvPr id="5" name="Rectangle 4">
            <a:hlinkClick r:id="rId2" action="ppaction://hlinksldjump" highlightClick="1"/>
          </p:cNvPr>
          <p:cNvSpPr/>
          <p:nvPr/>
        </p:nvSpPr>
        <p:spPr>
          <a:xfrm>
            <a:off x="1714480" y="4786322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POS</a:t>
            </a:r>
            <a:endParaRPr lang="id-ID" dirty="0"/>
          </a:p>
        </p:txBody>
      </p:sp>
      <p:sp>
        <p:nvSpPr>
          <p:cNvPr id="6" name="Rectangle 5">
            <a:hlinkClick r:id="rId3" action="ppaction://hlinksldjump" highlightClick="1"/>
          </p:cNvPr>
          <p:cNvSpPr/>
          <p:nvPr/>
        </p:nvSpPr>
        <p:spPr>
          <a:xfrm>
            <a:off x="1714480" y="5500702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SOP</a:t>
            </a:r>
            <a:endParaRPr lang="id-ID" dirty="0"/>
          </a:p>
        </p:txBody>
      </p:sp>
      <p:sp>
        <p:nvSpPr>
          <p:cNvPr id="7" name="Multiply 6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2357430"/>
            <a:ext cx="69294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3200" dirty="0" smtClean="0"/>
              <a:t>=Y’Z(W+W’).(X+X’)+WXY.(Z+Z’)</a:t>
            </a:r>
          </a:p>
          <a:p>
            <a:pPr>
              <a:buNone/>
            </a:pPr>
            <a:r>
              <a:rPr lang="id-ID" sz="3200" dirty="0" smtClean="0"/>
              <a:t>=</a:t>
            </a:r>
            <a:r>
              <a:rPr lang="id-ID" sz="3200" dirty="0" smtClean="0"/>
              <a:t>WXY’Z+ WX’Y’Z+  W’XY’Z + W’X’Y’Z +WXYZ +WXYZ</a:t>
            </a:r>
            <a:r>
              <a:rPr lang="id-ID" sz="3200" dirty="0" smtClean="0"/>
              <a:t>’</a:t>
            </a:r>
          </a:p>
          <a:p>
            <a:pPr>
              <a:buNone/>
            </a:pPr>
            <a:r>
              <a:rPr lang="id-ID" sz="3200" dirty="0" smtClean="0"/>
              <a:t>=</a:t>
            </a:r>
            <a:r>
              <a:rPr lang="en-US" sz="3200" dirty="0" smtClean="0">
                <a:latin typeface="Garamond" pitchFamily="18" charset="0"/>
                <a:sym typeface="Symbol" pitchFamily="18" charset="2"/>
              </a:rPr>
              <a:t> </a:t>
            </a:r>
            <a:r>
              <a:rPr lang="id-ID" sz="3200" dirty="0" smtClean="0"/>
              <a:t>m(13,9,5,1,15,14)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1500174"/>
            <a:ext cx="79800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d-ID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SOP</a:t>
            </a:r>
            <a:r>
              <a:rPr lang="id-ID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dari fungsi f(w,x,y,z)=</a:t>
            </a:r>
            <a:r>
              <a:rPr lang="id-ID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y’z+wxy</a:t>
            </a:r>
            <a:r>
              <a:rPr lang="id-ID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’</a:t>
            </a:r>
          </a:p>
        </p:txBody>
      </p:sp>
      <p:sp>
        <p:nvSpPr>
          <p:cNvPr id="7" name="Rectangle 6">
            <a:hlinkClick r:id="rId2" action="ppaction://hlinksldjump" highlightClick="1"/>
          </p:cNvPr>
          <p:cNvSpPr/>
          <p:nvPr/>
        </p:nvSpPr>
        <p:spPr>
          <a:xfrm>
            <a:off x="500034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SOAL</a:t>
            </a:r>
            <a:endParaRPr lang="id-ID" dirty="0"/>
          </a:p>
        </p:txBody>
      </p:sp>
      <p:sp>
        <p:nvSpPr>
          <p:cNvPr id="8" name="Rectangle 7">
            <a:hlinkClick r:id="rId3" action="ppaction://hlinksldjump" highlightClick="1"/>
          </p:cNvPr>
          <p:cNvSpPr/>
          <p:nvPr/>
        </p:nvSpPr>
        <p:spPr>
          <a:xfrm>
            <a:off x="2571736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MENU</a:t>
            </a:r>
            <a:endParaRPr lang="id-ID" dirty="0"/>
          </a:p>
        </p:txBody>
      </p:sp>
      <p:sp>
        <p:nvSpPr>
          <p:cNvPr id="6" name="Multiply 5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857232"/>
            <a:ext cx="7872410" cy="4214810"/>
          </a:xfrm>
        </p:spPr>
        <p:txBody>
          <a:bodyPr>
            <a:normAutofit/>
          </a:bodyPr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sz="4400" b="1" dirty="0" smtClean="0">
                <a:solidFill>
                  <a:srgbClr val="FFFF00"/>
                </a:solidFill>
              </a:rPr>
              <a:t>POS</a:t>
            </a:r>
            <a:r>
              <a:rPr lang="id-ID" dirty="0" smtClean="0">
                <a:solidFill>
                  <a:srgbClr val="FFFF00"/>
                </a:solidFill>
              </a:rPr>
              <a:t> dari fungsi f(w,x,y,z)=</a:t>
            </a:r>
            <a:r>
              <a:rPr lang="id-ID" dirty="0" smtClean="0">
                <a:solidFill>
                  <a:srgbClr val="FFFF00"/>
                </a:solidFill>
              </a:rPr>
              <a:t>y’z+wxy</a:t>
            </a:r>
            <a:r>
              <a:rPr lang="id-ID" dirty="0" smtClean="0">
                <a:solidFill>
                  <a:srgbClr val="FFFF00"/>
                </a:solidFill>
              </a:rPr>
              <a:t>’</a:t>
            </a:r>
          </a:p>
          <a:p>
            <a:pPr>
              <a:buNone/>
            </a:pPr>
            <a:r>
              <a:rPr lang="id-ID" dirty="0" smtClean="0"/>
              <a:t>= (WW’+XX’+Y’+Z)(W+X+Y’+ZZ’)</a:t>
            </a:r>
          </a:p>
          <a:p>
            <a:pPr>
              <a:buNone/>
            </a:pPr>
            <a:r>
              <a:rPr lang="id-ID" dirty="0" smtClean="0"/>
              <a:t>=(W+X+Y’+Z)(W+X’+Y’+Z’)(W’+X+Y’+Z)(W’+X’+Y’+Z’)(W+X+Y’+Z)(W+X+Y’+Z’)</a:t>
            </a:r>
          </a:p>
          <a:p>
            <a:pPr>
              <a:buNone/>
            </a:pPr>
            <a:r>
              <a:rPr lang="id-ID" dirty="0" smtClean="0"/>
              <a:t>=</a:t>
            </a:r>
            <a:r>
              <a:rPr lang="en-US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Garamond" pitchFamily="18" charset="0"/>
                <a:sym typeface="Symbol" pitchFamily="18" charset="2"/>
              </a:rPr>
              <a:t></a:t>
            </a:r>
            <a:r>
              <a:rPr lang="id-ID" dirty="0" smtClean="0">
                <a:latin typeface="Garamond" pitchFamily="18" charset="0"/>
                <a:sym typeface="Symbol" pitchFamily="18" charset="2"/>
              </a:rPr>
              <a:t>M</a:t>
            </a:r>
            <a:r>
              <a:rPr lang="id-ID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id-ID" dirty="0" smtClean="0">
                <a:latin typeface="Garamond" pitchFamily="18" charset="0"/>
                <a:sym typeface="Symbol" pitchFamily="18" charset="2"/>
              </a:rPr>
              <a:t>( </a:t>
            </a:r>
            <a:r>
              <a:rPr lang="id-ID" dirty="0" smtClean="0">
                <a:latin typeface="Garamond" pitchFamily="18" charset="0"/>
                <a:sym typeface="Symbol" pitchFamily="18" charset="2"/>
              </a:rPr>
              <a:t>13, 9, 5, 0, 13, 12)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6" name="Rectangle 5">
            <a:hlinkClick r:id="rId2" action="ppaction://hlinksldjump" highlightClick="1"/>
          </p:cNvPr>
          <p:cNvSpPr/>
          <p:nvPr/>
        </p:nvSpPr>
        <p:spPr>
          <a:xfrm>
            <a:off x="500034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SOAL</a:t>
            </a:r>
            <a:endParaRPr lang="id-ID" dirty="0"/>
          </a:p>
        </p:txBody>
      </p:sp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2571736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MENU</a:t>
            </a:r>
            <a:endParaRPr lang="id-ID" dirty="0"/>
          </a:p>
        </p:txBody>
      </p:sp>
      <p:sp>
        <p:nvSpPr>
          <p:cNvPr id="5" name="Multiply 4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52"/>
            <a:ext cx="8229600" cy="1399032"/>
          </a:xfrm>
        </p:spPr>
        <p:txBody>
          <a:bodyPr/>
          <a:lstStyle/>
          <a:p>
            <a:r>
              <a:rPr lang="id-ID" dirty="0" smtClean="0"/>
              <a:t>SOAL NO 2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2000240"/>
          <a:ext cx="282891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036"/>
                <a:gridCol w="555036"/>
                <a:gridCol w="555036"/>
                <a:gridCol w="1163809"/>
              </a:tblGrid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z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F(x,y,z)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>
            <a:hlinkClick r:id="rId2" action="ppaction://hlinksldjump" highlightClick="1"/>
          </p:cNvPr>
          <p:cNvSpPr/>
          <p:nvPr/>
        </p:nvSpPr>
        <p:spPr>
          <a:xfrm>
            <a:off x="3143240" y="1214422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POS </a:t>
            </a:r>
            <a:endParaRPr lang="id-ID" sz="3600" b="1" dirty="0"/>
          </a:p>
        </p:txBody>
      </p:sp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3143240" y="4500570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SOP </a:t>
            </a:r>
            <a:endParaRPr lang="id-ID" sz="3600" b="1" dirty="0"/>
          </a:p>
        </p:txBody>
      </p:sp>
      <p:sp>
        <p:nvSpPr>
          <p:cNvPr id="10" name="Curved Down Arrow 9"/>
          <p:cNvSpPr/>
          <p:nvPr/>
        </p:nvSpPr>
        <p:spPr>
          <a:xfrm>
            <a:off x="1857356" y="785794"/>
            <a:ext cx="4071966" cy="785818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Multiply 7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3071802" y="2071678"/>
            <a:ext cx="7286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</a:rPr>
              <a:t>POS F (x,y,z) = (x+y’+z) (x+y’+z’) (x+y+z’) (x’+y’+z’)</a:t>
            </a:r>
          </a:p>
          <a:p>
            <a:r>
              <a:rPr lang="id-ID" sz="2400" b="1" smtClean="0">
                <a:solidFill>
                  <a:srgbClr val="FFFF00"/>
                </a:solidFill>
              </a:rPr>
              <a:t>                  </a:t>
            </a:r>
            <a:r>
              <a:rPr lang="id-ID" sz="2400" b="1" smtClean="0">
                <a:solidFill>
                  <a:srgbClr val="FFFF00"/>
                </a:solidFill>
              </a:rPr>
              <a:t>m2         </a:t>
            </a:r>
            <a:r>
              <a:rPr lang="id-ID" sz="2400" b="1" dirty="0" smtClean="0">
                <a:solidFill>
                  <a:srgbClr val="FFFF00"/>
                </a:solidFill>
              </a:rPr>
              <a:t>m3          m5         m7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348" y="5042118"/>
            <a:ext cx="9072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b="1" dirty="0">
              <a:solidFill>
                <a:srgbClr val="FFFF00"/>
              </a:solidFill>
            </a:endParaRPr>
          </a:p>
          <a:p>
            <a:r>
              <a:rPr lang="id-ID" sz="2800" b="1" dirty="0" smtClean="0">
                <a:solidFill>
                  <a:srgbClr val="FFFF00"/>
                </a:solidFill>
              </a:rPr>
              <a:t>SOP F (x,y,z) = (x’y’z’) + (x’y’z) + (xy’z’) + (xyz’)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                              m0   +    m1   +    m4   +   m6</a:t>
            </a:r>
            <a:endParaRPr lang="id-ID" sz="2800" b="1" dirty="0">
              <a:solidFill>
                <a:srgbClr val="FFFF00"/>
              </a:solidFill>
            </a:endParaRPr>
          </a:p>
          <a:p>
            <a:endParaRPr lang="id-ID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2071678"/>
            <a:ext cx="72866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 smtClean="0">
                <a:solidFill>
                  <a:srgbClr val="FFFF00"/>
                </a:solidFill>
              </a:rPr>
              <a:t>POS F (x,y,z) = (x+y’+z) (x+y’+z’) (x+y+z’) (x’+y’+z’)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                             m2         m3          m5         m7</a:t>
            </a:r>
          </a:p>
        </p:txBody>
      </p:sp>
      <p:sp>
        <p:nvSpPr>
          <p:cNvPr id="5" name="Rectangle 4">
            <a:hlinkClick r:id="rId2" action="ppaction://hlinksldjump" highlightClick="1"/>
          </p:cNvPr>
          <p:cNvSpPr/>
          <p:nvPr/>
        </p:nvSpPr>
        <p:spPr>
          <a:xfrm>
            <a:off x="642910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soal </a:t>
            </a:r>
            <a:endParaRPr lang="id-ID" sz="2800" b="1" dirty="0"/>
          </a:p>
        </p:txBody>
      </p:sp>
      <p:sp>
        <p:nvSpPr>
          <p:cNvPr id="6" name="Rectangle 5">
            <a:hlinkClick r:id="rId3" action="ppaction://hlinksldjump" highlightClick="1"/>
          </p:cNvPr>
          <p:cNvSpPr/>
          <p:nvPr/>
        </p:nvSpPr>
        <p:spPr>
          <a:xfrm>
            <a:off x="3071802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7" name="Multiply 6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071678"/>
            <a:ext cx="9072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b="1" dirty="0">
              <a:solidFill>
                <a:srgbClr val="FFFF00"/>
              </a:solidFill>
            </a:endParaRPr>
          </a:p>
          <a:p>
            <a:r>
              <a:rPr lang="id-ID" sz="2800" b="1" dirty="0" smtClean="0">
                <a:solidFill>
                  <a:srgbClr val="FFFF00"/>
                </a:solidFill>
              </a:rPr>
              <a:t>SOP F (x,y,z) = (x’y’z’) + (x’y’z) + (xy’z’) + (xyz’)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                              m0   +    m1   +    m4   +   m6</a:t>
            </a:r>
            <a:endParaRPr lang="id-ID" sz="2800" b="1" dirty="0">
              <a:solidFill>
                <a:srgbClr val="FFFF00"/>
              </a:solidFill>
            </a:endParaRPr>
          </a:p>
          <a:p>
            <a:endParaRPr lang="id-ID" sz="28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hlinkClick r:id="rId2" action="ppaction://hlinksldjump" highlightClick="1"/>
          </p:cNvPr>
          <p:cNvSpPr/>
          <p:nvPr/>
        </p:nvSpPr>
        <p:spPr>
          <a:xfrm>
            <a:off x="642910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soal </a:t>
            </a:r>
            <a:endParaRPr lang="id-ID" sz="2800" b="1" dirty="0"/>
          </a:p>
        </p:txBody>
      </p:sp>
      <p:sp>
        <p:nvSpPr>
          <p:cNvPr id="9" name="Rectangle 8">
            <a:hlinkClick r:id="rId3" action="ppaction://hlinksldjump" highlightClick="1"/>
          </p:cNvPr>
          <p:cNvSpPr/>
          <p:nvPr/>
        </p:nvSpPr>
        <p:spPr>
          <a:xfrm>
            <a:off x="3071802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6" name="Multiply 5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214</TotalTime>
  <Words>446</Words>
  <Application>Microsoft Office PowerPoint</Application>
  <PresentationFormat>On-screen Show (4:3)</PresentationFormat>
  <Paragraphs>174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Slide 1</vt:lpstr>
      <vt:lpstr>KELOMPOK 1 ALJABAR BOOLEAN</vt:lpstr>
      <vt:lpstr>Slide 3</vt:lpstr>
      <vt:lpstr>Slide 4</vt:lpstr>
      <vt:lpstr>Slide 5</vt:lpstr>
      <vt:lpstr>Slide 6</vt:lpstr>
      <vt:lpstr>SOAL NO 2</vt:lpstr>
      <vt:lpstr>Slide 8</vt:lpstr>
      <vt:lpstr>Slide 9</vt:lpstr>
      <vt:lpstr>Soal 3</vt:lpstr>
      <vt:lpstr>Soal 4</vt:lpstr>
      <vt:lpstr>Soal 6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 Amir</dc:creator>
  <cp:lastModifiedBy>Faisal Amir</cp:lastModifiedBy>
  <cp:revision>35</cp:revision>
  <dcterms:created xsi:type="dcterms:W3CDTF">2016-09-20T14:54:24Z</dcterms:created>
  <dcterms:modified xsi:type="dcterms:W3CDTF">2016-09-21T05:19:56Z</dcterms:modified>
</cp:coreProperties>
</file>