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KALKULUS PROPOSISI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FALSIFICATION &amp; EKIVALENSI KONSEKUENSI LOGIC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36575" y="1563370"/>
            <a:ext cx="4983480" cy="235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DAFTAR LIST MATERI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DEFINISI FALSIFICATION DAN KONSEKUENSI LOGIK [TEOREMA].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CONTOH 1 FALSIFICATION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CONTOH 2 FALSIFICATION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CONTOH 1 </a:t>
            </a:r>
            <a:r>
              <a:rPr lang="en-US" sz="2000">
                <a:solidFill>
                  <a:schemeClr val="tx2"/>
                </a:solidFill>
                <a:sym typeface="+mn-ea"/>
              </a:rPr>
              <a:t>KONSEKUENSI</a:t>
            </a:r>
            <a:r>
              <a:rPr lang="en-US" sz="2000">
                <a:solidFill>
                  <a:schemeClr val="tx2"/>
                </a:solidFill>
              </a:rPr>
              <a:t> LOGIC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CONTOH 2 </a:t>
            </a:r>
            <a:r>
              <a:rPr lang="en-US" sz="2000">
                <a:solidFill>
                  <a:schemeClr val="tx2"/>
                </a:solidFill>
                <a:sym typeface="+mn-ea"/>
              </a:rPr>
              <a:t>KONSEKUENSI</a:t>
            </a:r>
            <a:r>
              <a:rPr lang="en-US" sz="2000">
                <a:solidFill>
                  <a:schemeClr val="tx2"/>
                </a:solidFill>
              </a:rPr>
              <a:t> LOGIC</a:t>
            </a:r>
          </a:p>
        </p:txBody>
      </p:sp>
      <p:pic>
        <p:nvPicPr>
          <p:cNvPr id="6" name="Content Placeholder 5" descr="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0055" y="509270"/>
            <a:ext cx="6039485" cy="2640330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7" name="Content Placeholder 6" descr="TELKOM UNIVERSITY - LOGO HORIZONTAL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899160" y="5055235"/>
            <a:ext cx="3041650" cy="1016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36575" y="1563370"/>
            <a:ext cx="4983480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DEFINISI FALSIFICATION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FALSIFICATION [KETIDAK SESUAIAN] ANTARA ASUMSI[PERYATAAN] DENGAN FACT[FAKTA] YANG ADA.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VALID = JIKA PERNYATAAN TIDAK SESUAI KENYATAAN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TIDAK VALID = JIKA PERNYATAAN SESUAI DENGAN KENYATAAN.</a:t>
            </a:r>
          </a:p>
        </p:txBody>
      </p:sp>
      <p:pic>
        <p:nvPicPr>
          <p:cNvPr id="7" name="Content Placeholder 6" descr="TELKOM UNIVERSITY - LOGO HORIZONTAL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99160" y="5055235"/>
            <a:ext cx="3041650" cy="10166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20790" y="1659255"/>
            <a:ext cx="4983480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TEOREMA KONSEKUENSI LOGIC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PEMBERIAN NILAI VARIABLE = TRUE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ASUMSI DIBAGI MENJADI 2 HAL.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BAGIAN PERTAMA DIBERI NILAI TRUE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BAGIAN KEDUA DIBERI NILAI FALSE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PEMBUKTIAN DILAKUAN DENGAN MEMASUKKAN NILAI VARIABLE KE ASUMSI.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36575" y="1563370"/>
            <a:ext cx="4983480" cy="235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DEFINISI KONSEKUENSI LOGIC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KONSEKUENSI LOGIC[KESIMPULAN DARI PERNYATAAN].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VALID[JIKA PERNYATAANNYA SESUAI DENGAN KESIMPULAN]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TIDAK VALID[JIKA PERNYATAAN TIDAK SESUAI DENGAN KESIMPULAN]</a:t>
            </a:r>
          </a:p>
        </p:txBody>
      </p:sp>
      <p:pic>
        <p:nvPicPr>
          <p:cNvPr id="7" name="Content Placeholder 6" descr="TELKOM UNIVERSITY - LOGO HORIZONTAL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99160" y="5055235"/>
            <a:ext cx="3041650" cy="10166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20790" y="1659255"/>
            <a:ext cx="498348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TEOREMA KONSEKUENSI LOGIC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PEMBERIAN NILAI VARIABLE </a:t>
            </a:r>
            <a:r>
              <a:rPr lang="en-US" sz="2000">
                <a:solidFill>
                  <a:schemeClr val="tx2"/>
                </a:solidFill>
              </a:rPr>
              <a:t>= TRUE, </a:t>
            </a:r>
            <a:r>
              <a:rPr lang="en-US" sz="2000" dirty="0" err="1">
                <a:solidFill>
                  <a:schemeClr val="tx2"/>
                </a:solidFill>
              </a:rPr>
              <a:t>kecuali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tidak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sesuai</a:t>
            </a:r>
            <a:endParaRPr lang="en-US" sz="20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KESIMPULAN ADALAH JAWABAN AKHIR DARI PERNYATAAN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JIKA PERNYATAAN = KESIMPULAN. MAKA DAPAT DIKATAKAN VALID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JIKA PERNYATAAN != KESIMPULAN. MAKA DIKATAKAN TIDAK VALID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36575" y="1563370"/>
            <a:ext cx="4983480" cy="826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CONTOH 1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IF(NOT X AND NOT Y) THEN X OR Y.</a:t>
            </a:r>
          </a:p>
        </p:txBody>
      </p:sp>
      <p:pic>
        <p:nvPicPr>
          <p:cNvPr id="7" name="Content Placeholder 6" descr="TELKOM UNIVERSITY - LOGO HORIZONTAL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99160" y="5055235"/>
            <a:ext cx="3041650" cy="10166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20790" y="1659255"/>
            <a:ext cx="4983480" cy="326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CARA KERJA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NILAI VARIABLE X, Y = TRUE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NOT X AND NOT Y = ASUMSI 1 [TRUE]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X OR Y = ASUMSI 2 [FALSE]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MASUKKAN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NOT TRUE AND NOT TRUE = FALSE.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TRUE OR TRUE = [TRUE]</a:t>
            </a:r>
          </a:p>
          <a:p>
            <a:pPr indent="0">
              <a:buNone/>
            </a:pPr>
            <a:endParaRPr lang="en-US" sz="2000">
              <a:solidFill>
                <a:schemeClr val="tx2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2"/>
                </a:solidFill>
              </a:rPr>
              <a:t>DIKARENAKAN ASUMSI YANG DIBERIKAN != FAKTANYA MAKA CONTOH 1 = VALID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36575" y="1563370"/>
            <a:ext cx="4983480" cy="826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CONTOH 2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IF (X OR NOT Y) THEN NOT X ONLY Y</a:t>
            </a:r>
          </a:p>
        </p:txBody>
      </p:sp>
      <p:pic>
        <p:nvPicPr>
          <p:cNvPr id="7" name="Content Placeholder 6" descr="TELKOM UNIVERSITY - LOGO HORIZONTAL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99160" y="5055235"/>
            <a:ext cx="3041650" cy="10166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20790" y="1659255"/>
            <a:ext cx="4983480" cy="326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CARA KERJA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NILAI VARIABLE X, Y = TRUE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X OR NOT Y = ASUMSI 1 [TRUE]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NOT X ONLY Y = ASUMSI 2 [FALSE]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MASUKKAN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TRUE OR NOT TRUE = TRUE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NOT TRUE ONLY TRUE = TRUE</a:t>
            </a:r>
          </a:p>
          <a:p>
            <a:pPr indent="0">
              <a:buNone/>
            </a:pPr>
            <a:endParaRPr lang="en-US" sz="2000">
              <a:solidFill>
                <a:schemeClr val="tx2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2"/>
                </a:solidFill>
              </a:rPr>
              <a:t>DIKARENAKAN ASUMSI YANG DIBERIKAN != FAKTANYA MAKA CONTOH 2 = VALID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36575" y="1563370"/>
            <a:ext cx="4983480" cy="235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CONTOH 1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JIKA SAYA BEKERJA MAKA SAYA AKAN MENDAPATKAN UANG, JIKA PUNYA UANG MAKA SAYA DAPAT MENABUNG, JIKA SAYA MENABUNG SAYA AKAN KAYA.</a:t>
            </a:r>
          </a:p>
          <a:p>
            <a:pPr marL="514350" indent="-514350">
              <a:buAutoNum type="arabicPeriod"/>
            </a:pPr>
            <a:endParaRPr lang="en-US" sz="2000">
              <a:solidFill>
                <a:schemeClr val="tx2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2"/>
                </a:solidFill>
              </a:rPr>
              <a:t>JADI SAYA BEKERJA AGAR BISA KAYA.</a:t>
            </a:r>
          </a:p>
        </p:txBody>
      </p:sp>
      <p:pic>
        <p:nvPicPr>
          <p:cNvPr id="7" name="Content Placeholder 6" descr="TELKOM UNIVERSITY - LOGO HORIZONTAL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99160" y="5055235"/>
            <a:ext cx="3041650" cy="10166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20790" y="1659255"/>
            <a:ext cx="4983480" cy="47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CARA KERJA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JIKA SAYA BEKERJA MAKA SAYA AKAN MENDAPATKAN UANG,  == X [TRUE]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  <a:sym typeface="+mn-ea"/>
              </a:rPr>
              <a:t>JIKA PUNYA UANG MAKA SAYA DAPAT MENABUNG, == Y [TRUE]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  <a:sym typeface="+mn-ea"/>
              </a:rPr>
              <a:t>JIKA SAYA MENABUNG MAKA SAYA AKAN KAYA.Z [TRUE]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  <a:sym typeface="+mn-ea"/>
              </a:rPr>
              <a:t>JADI SAYA BEKERJA AGAR BISA KAYA. == KESIMPULAN AKHIR == A [TRUE]</a:t>
            </a:r>
          </a:p>
          <a:p>
            <a:pPr indent="0">
              <a:buNone/>
            </a:pPr>
            <a:endParaRPr lang="en-US" sz="2000">
              <a:solidFill>
                <a:schemeClr val="tx2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2"/>
                </a:solidFill>
              </a:rPr>
              <a:t>MAKA</a:t>
            </a:r>
          </a:p>
          <a:p>
            <a:pPr indent="0">
              <a:buNone/>
            </a:pPr>
            <a:r>
              <a:rPr lang="en-US" sz="2000">
                <a:solidFill>
                  <a:schemeClr val="tx2"/>
                </a:solidFill>
              </a:rPr>
              <a:t>IF(X AND Y AND Z) THEN A == TRUE</a:t>
            </a:r>
          </a:p>
          <a:p>
            <a:pPr indent="0">
              <a:buNone/>
            </a:pPr>
            <a:r>
              <a:rPr lang="en-US" sz="2000">
                <a:solidFill>
                  <a:schemeClr val="tx2"/>
                </a:solidFill>
              </a:rPr>
              <a:t>DIKARENAKAN PERNYATAAN YANG ADA SESUAI DENGAN KESIMPULAN MAKA CONTOH 1 DIKATAKAN VALID.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36575" y="1563370"/>
            <a:ext cx="4983480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CONTOH 2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JIKA SAYA TIDAK MEMBACA TIAP HARI MAKA SAYA AKAN KESULITAN DALAM UJIAN, JIKA SAYA KESULITAN DALAM UJIAN MAKA NILAI SAYA EROR</a:t>
            </a:r>
          </a:p>
          <a:p>
            <a:pPr marL="514350" indent="-514350">
              <a:buAutoNum type="arabicPeriod"/>
            </a:pPr>
            <a:endParaRPr lang="en-US" sz="2000">
              <a:solidFill>
                <a:schemeClr val="tx2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2"/>
                </a:solidFill>
              </a:rPr>
              <a:t>JADI RAJIN MEMBACA MEMBUAT NILAI BAGUS.</a:t>
            </a:r>
          </a:p>
        </p:txBody>
      </p:sp>
      <p:pic>
        <p:nvPicPr>
          <p:cNvPr id="7" name="Content Placeholder 6" descr="TELKOM UNIVERSITY - LOGO HORIZONTAL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99160" y="5055235"/>
            <a:ext cx="3041650" cy="10166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20790" y="1659255"/>
            <a:ext cx="4983480" cy="448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CARA KERJA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JIKA SAYA TIDAK MEMBACA TIAP HARI MAKA SAYA AKAN KESULITAN DALAM UJIAN. == X [FALSE]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JIKA SAYA KESULITAN DALAM UJIAN MAKA NILAI SAYA EROR == Y [TRUE]</a:t>
            </a: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JADI RAJIN MEMBACA MEMBUAT NILAI BAGUS == A [TRUE]</a:t>
            </a:r>
            <a:endParaRPr lang="en-US" sz="2000">
              <a:solidFill>
                <a:schemeClr val="tx2"/>
              </a:solidFill>
              <a:sym typeface="+mn-ea"/>
            </a:endParaRPr>
          </a:p>
          <a:p>
            <a:pPr indent="0">
              <a:buNone/>
            </a:pPr>
            <a:endParaRPr lang="en-US" sz="2000">
              <a:solidFill>
                <a:schemeClr val="tx2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2"/>
                </a:solidFill>
              </a:rPr>
              <a:t>MAKA</a:t>
            </a:r>
          </a:p>
          <a:p>
            <a:pPr indent="0">
              <a:buNone/>
            </a:pPr>
            <a:r>
              <a:rPr lang="en-US" sz="2000">
                <a:solidFill>
                  <a:schemeClr val="tx2"/>
                </a:solidFill>
              </a:rPr>
              <a:t>IF(X AND Y) THEN A != TRUE</a:t>
            </a:r>
          </a:p>
          <a:p>
            <a:pPr indent="0">
              <a:buNone/>
            </a:pPr>
            <a:r>
              <a:rPr lang="en-US" sz="2000">
                <a:solidFill>
                  <a:schemeClr val="tx2"/>
                </a:solidFill>
              </a:rPr>
              <a:t>DIKARENAKAN PERNYATAAN YANG ADA TIDAK SESUAI DENGAN KESIMPULAN MAKA CONTOH 1 DIKATAKAN VALID.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501</Words>
  <Application>Microsoft Office PowerPoint</Application>
  <PresentationFormat>Custom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KALKULUS PROPOSISI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KALKULUS PROPOSISI</dc:title>
  <dc:creator>tushare.andy</dc:creator>
  <cp:lastModifiedBy>Faisal Amir</cp:lastModifiedBy>
  <cp:revision>19</cp:revision>
  <dcterms:created xsi:type="dcterms:W3CDTF">2016-10-18T16:43:25Z</dcterms:created>
  <dcterms:modified xsi:type="dcterms:W3CDTF">2016-10-19T05:50:26Z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1033-10.1.0.5775</vt:lpwstr>
  </property>
</Properties>
</file>