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73" r:id="rId2"/>
    <p:sldMasterId id="2147484036" r:id="rId3"/>
    <p:sldMasterId id="2147484343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5" r:id="rId6"/>
    <p:sldId id="306" r:id="rId7"/>
    <p:sldId id="313" r:id="rId8"/>
    <p:sldId id="318" r:id="rId9"/>
    <p:sldId id="319" r:id="rId10"/>
    <p:sldId id="307" r:id="rId11"/>
    <p:sldId id="266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FF66"/>
    <a:srgbClr val="FF0000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86" autoAdjust="0"/>
    <p:restoredTop sz="94664" autoAdjust="0"/>
  </p:normalViewPr>
  <p:slideViewPr>
    <p:cSldViewPr>
      <p:cViewPr varScale="1">
        <p:scale>
          <a:sx n="69" d="100"/>
          <a:sy n="69" d="100"/>
        </p:scale>
        <p:origin x="-1458" y="-102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4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fld id="{0904E5DF-E5FA-4365-9595-AA08A94F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baseline="0"/>
            </a:lvl1pPr>
          </a:lstStyle>
          <a:p>
            <a:pPr>
              <a:defRPr/>
            </a:pPr>
            <a:fld id="{6501F6A9-86B1-4B1F-B54A-2C3404BC9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16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7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39A64-0770-4D6F-84F9-A1DCF49B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4785E-F3EA-4839-95EC-B27D3B5AE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3AA24-76AD-47EF-B757-66C29C8BB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34C99-2461-4F3D-B6DF-849FA01F2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ltGray">
          <a:xfrm>
            <a:off x="3048000" y="2209800"/>
            <a:ext cx="1524000" cy="14478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3048000" y="3657600"/>
            <a:ext cx="1524000" cy="144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4572000" y="3657600"/>
            <a:ext cx="1524000" cy="14478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ltGray">
          <a:xfrm>
            <a:off x="4572000" y="2209800"/>
            <a:ext cx="1524000" cy="1447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3048000" y="2209800"/>
            <a:ext cx="3048000" cy="290036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0" y="2209800"/>
            <a:ext cx="1524000" cy="1447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524000" y="2209800"/>
            <a:ext cx="1524000" cy="1447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ltGray">
          <a:xfrm>
            <a:off x="6096000" y="3657600"/>
            <a:ext cx="1524000" cy="1447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ltGray">
          <a:xfrm>
            <a:off x="7620000" y="3657600"/>
            <a:ext cx="1524000" cy="1447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 descr="7"/>
          <p:cNvSpPr>
            <a:spLocks noChangeArrowheads="1"/>
          </p:cNvSpPr>
          <p:nvPr/>
        </p:nvSpPr>
        <p:spPr bwMode="gray">
          <a:xfrm>
            <a:off x="0" y="2211388"/>
            <a:ext cx="1524000" cy="1446212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7607300" y="3651250"/>
            <a:ext cx="1541463" cy="145732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29" descr="8"/>
          <p:cNvSpPr>
            <a:spLocks noChangeArrowheads="1"/>
          </p:cNvSpPr>
          <p:nvPr/>
        </p:nvSpPr>
        <p:spPr bwMode="ltGray">
          <a:xfrm>
            <a:off x="1524000" y="3657600"/>
            <a:ext cx="1524000" cy="1447800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62000" y="1143000"/>
            <a:ext cx="7772400" cy="9906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4102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2286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286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358694A-57DB-4B0B-BB02-BFCF80C4E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EB71-9DC2-4BAA-96EC-DB204D6D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3151A-0D7F-4843-92F9-E5A08C241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37719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90600"/>
            <a:ext cx="37719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8D4A-C51D-47B6-9B56-07AA87519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6A24-B96D-48B9-BBBD-D37686CB1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64B08-6FD4-4E9C-851C-D21187392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2555F-099F-488D-BF69-E6C3A8F8B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A885A-555D-47A2-B088-BC1D307F5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AD2AC-475A-4CC7-8E5D-7F499754B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4AE2F-4EC4-405E-98E5-BE73504A5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A31F5-5DCA-4E37-9242-C54F22BEC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07950"/>
            <a:ext cx="19431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7950"/>
            <a:ext cx="56769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98F00-B0F5-4476-BA26-FC19A641B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990600"/>
            <a:ext cx="37719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90600"/>
            <a:ext cx="37719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9F5-1032-4885-9AA2-26677F7BD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1404F-9521-46D9-B0CF-A68EA6F80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B4C0C-800C-4120-AAAA-4C0C2C95B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7315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90600" y="990600"/>
            <a:ext cx="7696200" cy="5135563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38A6C-CD19-4CB8-8CF8-36EACBF81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16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7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AACA0-E504-4AA6-B4E5-63E3B2404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56768-F3E2-493F-BABC-708CBE6F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F84F5-7764-49A9-92E6-7539628D2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E492-ED38-4DD3-8EE8-0927804A3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562BD-6FF6-4B94-9C36-C1E7236C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758AF-0D90-4532-9089-32D613268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3C005-E4FE-4E5A-90CE-C6FF2409D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041CB-3F96-445F-9DDA-BBF5B6C72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004EB-10B8-4E6D-9ACA-7A2007F45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F5E21-A712-47CB-B9EA-0AAF878D8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217A-0F23-4A6C-899C-5D9A3E25C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B47E8-D6A0-4880-AAC4-9955C6649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45E8-13F0-4BF9-8079-AA3C42A41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D0162-4CA4-44A7-8B77-F588D5D60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FFAACA0-E504-4AA6-B4E5-63E3B24043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48356768-F3E2-493F-BABC-708CBE6FF5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48E492-ED38-4DD3-8EE8-0927804A3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562BD-6FF6-4B94-9C36-C1E7236CD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34758AF-0D90-4532-9089-32D6132685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ED3C005-E4FE-4E5A-90CE-C6FF2409D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4041CB-3F96-445F-9DDA-BBF5B6C72D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D1004EB-10B8-4E6D-9ACA-7A2007F45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B27F5E21-A712-47CB-B9EA-0AAF878D86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D217A-0F23-4A6C-899C-5D9A3E25C8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C6683-0BE0-474C-8947-E7431BF93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AA1B47E8-D6A0-4880-AAC4-9955C6649A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E0E60-50F4-4946-AFDD-C949F38F2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792A6-2A68-41B7-83D9-68A96D9A7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5C1C3-FE18-43B7-80E5-C3475E16F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502E-9E1C-4C9B-ABD1-B8C718F43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7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1309AA-30A2-45B1-8CC6-A0F882840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838200" y="0"/>
            <a:ext cx="8305800" cy="7905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107950"/>
            <a:ext cx="7315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76962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fld id="{6C243888-FFA5-42F4-8575-62349A2E1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838200" cy="787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838200" cy="787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83820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152400" y="6477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4763" y="1557338"/>
            <a:ext cx="839788" cy="796925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8272463" y="0"/>
            <a:ext cx="871537" cy="790575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839788" cy="7874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1FAED25-ECC5-43D7-8640-B968C4625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F1309AA-30A2-45B1-8CC6-A0F882840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229600" cy="1143000"/>
          </a:xfrm>
        </p:spPr>
        <p:txBody>
          <a:bodyPr/>
          <a:lstStyle/>
          <a:p>
            <a:pPr eaLnBrk="1" hangingPunct="1"/>
            <a:r>
              <a:rPr lang="id-ID" sz="4000" dirty="0" smtClean="0">
                <a:solidFill>
                  <a:schemeClr val="tx1"/>
                </a:solidFill>
                <a:latin typeface="Garamond" pitchFamily="18" charset="0"/>
              </a:rPr>
              <a:t>P</a:t>
            </a:r>
            <a:r>
              <a:rPr lang="en-US" sz="4000" dirty="0" smtClean="0">
                <a:solidFill>
                  <a:schemeClr val="tx1"/>
                </a:solidFill>
                <a:latin typeface="Garamond" pitchFamily="18" charset="0"/>
              </a:rPr>
              <a:t>ROLOG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endParaRPr lang="en-US" sz="4600" baseline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advTm="30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Prolog bisa digunakan untuk mencari kebenaran hubungan dari fakta-fakta di atas, pertama prolog digunakan untuk mengetahui hubungan antara bapak dengan anak, ibu dengan anak</a:t>
            </a:r>
            <a:r>
              <a:rPr lang="id-ID" sz="3200" b="0" dirty="0" smtClean="0"/>
              <a:t>,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 </a:t>
            </a:r>
            <a:r>
              <a:rPr lang="id-ID" sz="3200" i="1" dirty="0"/>
              <a:t>bapak(pandudewanata, arjuna).</a:t>
            </a:r>
            <a:endParaRPr lang="id-ID" sz="3200" dirty="0" smtClean="0"/>
          </a:p>
          <a:p>
            <a:endParaRPr lang="id-ID" sz="3200" b="0" dirty="0" smtClean="0"/>
          </a:p>
          <a:p>
            <a:r>
              <a:rPr lang="id-ID" sz="3200" b="0" dirty="0" smtClean="0"/>
              <a:t>akan </a:t>
            </a:r>
            <a:r>
              <a:rPr lang="id-ID" sz="3200" b="0" dirty="0"/>
              <a:t>menghasilkan nilai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/>
              <a:t>	</a:t>
            </a:r>
            <a:r>
              <a:rPr lang="id-ID" sz="3200" i="1" dirty="0" smtClean="0"/>
              <a:t>true</a:t>
            </a:r>
            <a:endParaRPr lang="id-ID" sz="3200" dirty="0" smtClean="0"/>
          </a:p>
          <a:p>
            <a:endParaRPr lang="id-ID" sz="3200" b="0" dirty="0" smtClean="0"/>
          </a:p>
          <a:p>
            <a:r>
              <a:rPr lang="id-ID" sz="3200" b="0" dirty="0" smtClean="0"/>
              <a:t>yang </a:t>
            </a:r>
            <a:r>
              <a:rPr lang="id-ID" sz="3200" b="0" dirty="0"/>
              <a:t>menyatakan bahwa ada hubungan pandudewanata sebagai bapak dari arjuna. 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002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 smtClean="0"/>
              <a:t>Contoh lagi :</a:t>
            </a:r>
          </a:p>
          <a:p>
            <a:endParaRPr lang="id-ID" sz="3200" i="1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ibu(madrim, bima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Yang berarti apakah madrim merupakan ibu dari bima, maka prolog akan memberi </a:t>
            </a:r>
            <a:r>
              <a:rPr lang="id-ID" sz="3200" b="0" dirty="0" smtClean="0"/>
              <a:t>jawaban</a:t>
            </a:r>
          </a:p>
          <a:p>
            <a:endParaRPr lang="id-ID" sz="3200" dirty="0" smtClean="0"/>
          </a:p>
          <a:p>
            <a:r>
              <a:rPr lang="id-ID" sz="3200" i="1" dirty="0" smtClean="0"/>
              <a:t>	false</a:t>
            </a:r>
          </a:p>
          <a:p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9767"/>
            <a:ext cx="8458200" cy="632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mungkin kita tidak hanya ingin menguji kebenaran pernyataan dengan jawaban true atau false, tetapi mungkin pertanyaannya adalah siapa saja anak dari pandudewanata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misalnya</a:t>
            </a:r>
            <a:r>
              <a:rPr lang="id-ID" sz="3200" b="0" dirty="0"/>
              <a:t>, atau anak dari pandudewanata dari istri yang bernama madrimi. Penulisan dalam prolog sebagai berikut </a:t>
            </a:r>
            <a:r>
              <a:rPr lang="id-ID" sz="3200" b="0" dirty="0" smtClean="0"/>
              <a:t>: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ibu(madrim, X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memberitahukan agar nilai X agar pernyataan tersebut benar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nakula</a:t>
            </a:r>
            <a:endParaRPr lang="id-ID" sz="3200" dirty="0" smtClean="0"/>
          </a:p>
          <a:p>
            <a:r>
              <a:rPr lang="id-ID" sz="3200" b="0" dirty="0" smtClean="0"/>
              <a:t>Kemudian </a:t>
            </a:r>
            <a:r>
              <a:rPr lang="id-ID" sz="3200" b="0" dirty="0"/>
              <a:t>dengan mengetikkan (;) semicolon, akan ditampilkan jawaban berikutnya yaitu.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/>
              <a:t>	</a:t>
            </a:r>
            <a:r>
              <a:rPr lang="id-ID" sz="3200" i="1" dirty="0" smtClean="0"/>
              <a:t>X </a:t>
            </a:r>
            <a:r>
              <a:rPr lang="id-ID" sz="3200" i="1" dirty="0"/>
              <a:t>= sadewa</a:t>
            </a:r>
            <a:r>
              <a:rPr lang="id-ID" sz="3200" i="1" dirty="0" smtClean="0"/>
              <a:t>.</a:t>
            </a:r>
          </a:p>
          <a:p>
            <a:endParaRPr lang="id-ID" sz="3200" dirty="0" smtClean="0"/>
          </a:p>
          <a:p>
            <a:r>
              <a:rPr lang="id-ID" sz="3200" b="0" dirty="0" smtClean="0"/>
              <a:t>Jika </a:t>
            </a:r>
            <a:r>
              <a:rPr lang="id-ID" sz="3200" b="0" dirty="0"/>
              <a:t>kita berusaha untuk mengetikkan semicolon kembali, prolog akan memberikan nilai </a:t>
            </a:r>
            <a:r>
              <a:rPr lang="id-ID" sz="3200" i="1" dirty="0"/>
              <a:t>false</a:t>
            </a:r>
            <a:r>
              <a:rPr lang="id-ID" sz="3200" b="0" dirty="0"/>
              <a:t>, yang berarti jawaban tidak ditemukan lagi.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0"/>
            <a:ext cx="8686800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Hal lain yang bisa dilakukan adalah mengetahui semua fakta yang memiliki predikat bapak misalnya dengan mengetikkan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/>
              <a:t>	</a:t>
            </a:r>
            <a:r>
              <a:rPr lang="id-ID" sz="3200" i="1" dirty="0" smtClean="0"/>
              <a:t>?-</a:t>
            </a:r>
            <a:r>
              <a:rPr lang="id-ID" sz="3200" i="1" dirty="0"/>
              <a:t>bapak(X,Y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memberikan semua jawaban hubungan bapak antara X dan Y sebagai berikut :</a:t>
            </a:r>
            <a:endParaRPr lang="id-ID" sz="3200" dirty="0" smtClean="0"/>
          </a:p>
          <a:p>
            <a:endParaRPr lang="id-ID" sz="3200" i="1" dirty="0" smtClean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abiyasa,</a:t>
            </a:r>
            <a:br>
              <a:rPr lang="id-ID" sz="3200" i="1" dirty="0"/>
            </a:br>
            <a:r>
              <a:rPr lang="id-ID" sz="3200" i="1" dirty="0" smtClean="0"/>
              <a:t>	Y </a:t>
            </a:r>
            <a:r>
              <a:rPr lang="id-ID" sz="3200" i="1" dirty="0"/>
              <a:t>= pandudewanata;</a:t>
            </a:r>
            <a:br>
              <a:rPr lang="id-ID" sz="3200" i="1" dirty="0"/>
            </a:br>
            <a:r>
              <a:rPr lang="id-ID" sz="3200" i="1" dirty="0" smtClean="0"/>
              <a:t>	X </a:t>
            </a:r>
            <a:r>
              <a:rPr lang="id-ID" sz="3200" i="1" dirty="0"/>
              <a:t>= madra,</a:t>
            </a:r>
            <a:br>
              <a:rPr lang="id-ID" sz="3200" i="1" dirty="0"/>
            </a:br>
            <a:r>
              <a:rPr lang="id-ID" sz="3200" i="1" dirty="0" smtClean="0"/>
              <a:t>	Y </a:t>
            </a:r>
            <a:r>
              <a:rPr lang="id-ID" sz="3200" i="1" dirty="0"/>
              <a:t>= madrim</a:t>
            </a:r>
            <a:r>
              <a:rPr lang="id-ID" sz="3200" b="0" dirty="0"/>
              <a:t/>
            </a:r>
            <a:br>
              <a:rPr lang="id-ID" sz="3200" b="0" dirty="0"/>
            </a:br>
            <a:r>
              <a:rPr lang="id-ID" sz="3200" b="0" dirty="0" smtClean="0"/>
              <a:t>	… </a:t>
            </a:r>
            <a:r>
              <a:rPr lang="id-ID" sz="3200" b="0" dirty="0"/>
              <a:t>dan </a:t>
            </a:r>
            <a:r>
              <a:rPr lang="id-ID" sz="3200" b="0" dirty="0" smtClean="0"/>
              <a:t>seterusnya</a:t>
            </a:r>
          </a:p>
          <a:p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Sebagai contoh misalnya untuk mengetahui saudara kandung, kakek dan nenek sebagaimana pada fakta-fakta di atas.</a:t>
            </a:r>
            <a:endParaRPr lang="id-ID" sz="3200" dirty="0" smtClean="0"/>
          </a:p>
          <a:p>
            <a:endParaRPr lang="id-ID" sz="3200" b="0" dirty="0" smtClean="0"/>
          </a:p>
          <a:p>
            <a:r>
              <a:rPr lang="id-ID" sz="3200" b="0" dirty="0"/>
              <a:t>	</a:t>
            </a:r>
            <a:r>
              <a:rPr lang="id-ID" sz="3200" b="0" dirty="0" smtClean="0"/>
              <a:t>Saudara Kandung</a:t>
            </a:r>
          </a:p>
          <a:p>
            <a:endParaRPr lang="id-ID" sz="3200" dirty="0" smtClean="0"/>
          </a:p>
          <a:p>
            <a:r>
              <a:rPr lang="id-ID" sz="3200" b="0" dirty="0"/>
              <a:t>Saudara kandung di dapat jika terdapat hubungan bahwa dua orang memiliki bapak dan ibu yang sama, bentuk peraturan (rules) </a:t>
            </a:r>
            <a:r>
              <a:rPr lang="id-ID" sz="3200" b="0" dirty="0" smtClean="0"/>
              <a:t>nya sebagai </a:t>
            </a:r>
            <a:r>
              <a:rPr lang="id-ID" sz="3200" b="0" dirty="0"/>
              <a:t>berikut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:</a:t>
            </a:r>
            <a:r>
              <a:rPr lang="id-ID" sz="3200" b="0" dirty="0"/>
              <a:t> </a:t>
            </a:r>
            <a:r>
              <a:rPr lang="id-ID" sz="3200" b="0" i="1" dirty="0"/>
              <a:t>saudarakandung(X,Y) :- ibu(M,X), bapak(F,X), ibu(M,Y), bapak(F,Y), </a:t>
            </a:r>
            <a:endParaRPr lang="id-ID" sz="3200" b="0" i="1" dirty="0" smtClean="0"/>
          </a:p>
          <a:p>
            <a:endParaRPr lang="id-ID" sz="3200" b="0" i="1" dirty="0"/>
          </a:p>
          <a:p>
            <a:r>
              <a:rPr lang="id-ID" sz="3200" b="0" dirty="0" smtClean="0"/>
              <a:t>dimana </a:t>
            </a:r>
            <a:r>
              <a:rPr lang="id-ID" sz="3200" b="0" i="1" dirty="0"/>
              <a:t>saudarakandung(X,Y) </a:t>
            </a:r>
            <a:r>
              <a:rPr lang="id-ID" sz="3200" b="0" dirty="0"/>
              <a:t>merupakan bagian kesimpulan (kepala) dan</a:t>
            </a:r>
            <a:r>
              <a:rPr lang="id-ID" sz="3200" b="0" i="1" dirty="0"/>
              <a:t> ibu(M,X), bapak(F,X), ibu(M,Y), bapak(F,Y) </a:t>
            </a:r>
            <a:r>
              <a:rPr lang="id-ID" sz="3200" b="0" dirty="0"/>
              <a:t>adalah bagian syarat(badan).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76400"/>
            <a:ext cx="82296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Sehingga ketika kita </a:t>
            </a:r>
            <a:r>
              <a:rPr lang="id-ID" sz="3200" b="0" dirty="0" smtClean="0"/>
              <a:t>mengetikkan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saudarakandung(yudhistira,bima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memberikan nilai true, karena bapak mereka adalah pandudewanata dan ibu mereka adalah kunthi</a:t>
            </a:r>
            <a:r>
              <a:rPr lang="id-ID" sz="3200" b="0" dirty="0" smtClean="0"/>
              <a:t>.</a:t>
            </a:r>
          </a:p>
          <a:p>
            <a:endParaRPr lang="id-ID" sz="3200" b="0" dirty="0"/>
          </a:p>
          <a:p>
            <a:r>
              <a:rPr lang="id-ID" sz="3200" b="0" dirty="0"/>
              <a:t>Sedangkan jika dituliskan </a:t>
            </a:r>
            <a:r>
              <a:rPr lang="id-ID" sz="3200" b="0" dirty="0" smtClean="0"/>
              <a:t>pertanyaan</a:t>
            </a:r>
          </a:p>
          <a:p>
            <a:r>
              <a:rPr lang="id-ID" sz="3200" dirty="0" smtClean="0"/>
              <a:t>	</a:t>
            </a:r>
          </a:p>
          <a:p>
            <a:r>
              <a:rPr lang="id-ID" sz="3200" i="1" dirty="0" smtClean="0"/>
              <a:t>	?-</a:t>
            </a:r>
            <a:r>
              <a:rPr lang="id-ID" sz="3200" i="1" dirty="0"/>
              <a:t>saudarakandung(yudhistira,nakula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Prolog akan memberikan nilai false, keduanya memiliki bapak yang sama tetapi ibu mereka berbeda.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382000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Berdasarkan hal tersebut juga, bisa diketahui siapa saja yang bersaudara kandung, misalnya kita ingin mengetahui dari fakta-fakta tersebut siapa saja saudara kandung dari </a:t>
            </a:r>
            <a:r>
              <a:rPr lang="id-ID" sz="3200" b="0" dirty="0" smtClean="0"/>
              <a:t>arjuna</a:t>
            </a:r>
          </a:p>
          <a:p>
            <a:endParaRPr lang="id-ID" sz="3200" dirty="0" smtClean="0"/>
          </a:p>
          <a:p>
            <a:r>
              <a:rPr lang="id-ID" sz="3200" i="1" dirty="0" smtClean="0"/>
              <a:t>	?-</a:t>
            </a:r>
            <a:r>
              <a:rPr lang="id-ID" sz="3200" i="1" dirty="0"/>
              <a:t>saudarakandung(arjuna,X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i="1" dirty="0" smtClean="0"/>
              <a:t>Jawabannya :</a:t>
            </a:r>
          </a:p>
          <a:p>
            <a:endParaRPr lang="id-ID" sz="3200" i="1" dirty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yudhistira;</a:t>
            </a:r>
            <a:br>
              <a:rPr lang="id-ID" sz="3200" i="1" dirty="0"/>
            </a:br>
            <a:r>
              <a:rPr lang="id-ID" sz="3200" i="1" dirty="0" smtClean="0"/>
              <a:t>	X </a:t>
            </a:r>
            <a:r>
              <a:rPr lang="id-ID" sz="3200" i="1" dirty="0"/>
              <a:t>= bima;</a:t>
            </a:r>
            <a:br>
              <a:rPr lang="id-ID" sz="3200" i="1" dirty="0"/>
            </a:br>
            <a:r>
              <a:rPr lang="id-ID" sz="3200" i="1" dirty="0" smtClean="0"/>
              <a:t>	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00200"/>
            <a:ext cx="8382000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Begitu juga dengan hubungan kakek dan cucu, kakek adalah bapak dari bapak kandung atau bapak dari ibu kandung, sehingga peraturan tersebut ditulis sebagai berikut </a:t>
            </a:r>
            <a:r>
              <a:rPr lang="id-ID" sz="3200" b="0" dirty="0" smtClean="0"/>
              <a:t>:</a:t>
            </a:r>
          </a:p>
          <a:p>
            <a:endParaRPr lang="id-ID" sz="3200" dirty="0" smtClean="0"/>
          </a:p>
          <a:p>
            <a:r>
              <a:rPr lang="id-ID" sz="3200" i="1" dirty="0" smtClean="0"/>
              <a:t>	Kakek(X,Y</a:t>
            </a:r>
            <a:r>
              <a:rPr lang="id-ID" sz="3200" i="1" dirty="0"/>
              <a:t>) :- bapak(X,S), bapak(S, Y) ; bapak(X, T), ibu(T,Y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/>
              <a:t>Semicolon memiliki arti “atau</a:t>
            </a:r>
            <a:r>
              <a:rPr lang="id-ID" sz="3200" b="0" dirty="0" smtClean="0"/>
              <a:t>”.</a:t>
            </a:r>
          </a:p>
          <a:p>
            <a:endParaRPr lang="id-ID" sz="3200" dirty="0" smtClean="0"/>
          </a:p>
          <a:p>
            <a:r>
              <a:rPr lang="id-ID" sz="3200" b="0" dirty="0" smtClean="0"/>
              <a:t>	Contoh </a:t>
            </a:r>
            <a:r>
              <a:rPr lang="id-ID" sz="3200" i="1" dirty="0"/>
              <a:t>?-kakek(X,parikesit</a:t>
            </a:r>
            <a:r>
              <a:rPr lang="id-ID" sz="3200" i="1" dirty="0" smtClean="0"/>
              <a:t>).</a:t>
            </a:r>
          </a:p>
          <a:p>
            <a:endParaRPr lang="id-ID" sz="3200" dirty="0" smtClean="0"/>
          </a:p>
          <a:p>
            <a:r>
              <a:rPr lang="id-ID" sz="3200" b="0" dirty="0" smtClean="0"/>
              <a:t>	Prolog </a:t>
            </a:r>
            <a:r>
              <a:rPr lang="id-ID" sz="3200" b="0" dirty="0"/>
              <a:t>akan memberikan </a:t>
            </a:r>
            <a:r>
              <a:rPr lang="id-ID" sz="3200" b="0" dirty="0" smtClean="0"/>
              <a:t>jawaban</a:t>
            </a:r>
          </a:p>
          <a:p>
            <a:endParaRPr lang="id-ID" sz="3200" dirty="0" smtClean="0"/>
          </a:p>
          <a:p>
            <a:r>
              <a:rPr lang="id-ID" sz="3200" i="1" dirty="0" smtClean="0"/>
              <a:t>	X </a:t>
            </a:r>
            <a:r>
              <a:rPr lang="id-ID" sz="3200" i="1" dirty="0"/>
              <a:t>= wirata</a:t>
            </a:r>
            <a:r>
              <a:rPr lang="id-ID" sz="3200" i="1" dirty="0" smtClean="0"/>
              <a:t>;</a:t>
            </a:r>
          </a:p>
          <a:p>
            <a:r>
              <a:rPr lang="id-ID" sz="3200" i="1" dirty="0" smtClean="0"/>
              <a:t>	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/>
              <a:t>Definisi</a:t>
            </a:r>
            <a:r>
              <a:rPr lang="id-ID" sz="4400" baseline="0" dirty="0" smtClean="0"/>
              <a:t> </a:t>
            </a:r>
            <a:r>
              <a:rPr lang="id-ID" sz="6000" baseline="0" dirty="0" smtClean="0"/>
              <a:t>Prolog</a:t>
            </a:r>
            <a:endParaRPr lang="id-ID" sz="4400" baseline="0" dirty="0" smtClean="0"/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153400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Prolog kependekan dari Programming of Logic adalah bahasa pemrograman logika atau di sebut juga sebagai bahasa non-procedural.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Namanya </a:t>
            </a:r>
            <a:r>
              <a:rPr lang="id-ID" sz="3200" b="0" dirty="0"/>
              <a:t>diambil dari bahasa Perancis </a:t>
            </a:r>
            <a:r>
              <a:rPr lang="id-ID" sz="3200" b="0" dirty="0" smtClean="0"/>
              <a:t>yaitu</a:t>
            </a:r>
            <a:r>
              <a:rPr lang="id-ID" sz="3200" b="0" baseline="0" dirty="0" smtClean="0"/>
              <a:t> </a:t>
            </a:r>
            <a:r>
              <a:rPr lang="id-ID" sz="3200" b="0" i="1" dirty="0" smtClean="0"/>
              <a:t>programmation </a:t>
            </a:r>
            <a:r>
              <a:rPr lang="id-ID" sz="3200" b="0" i="1" dirty="0"/>
              <a:t>en </a:t>
            </a:r>
            <a:r>
              <a:rPr lang="id-ID" sz="3200" b="0" i="1" dirty="0" smtClean="0"/>
              <a:t>logique </a:t>
            </a:r>
            <a:r>
              <a:rPr lang="id-ID" sz="3200" b="0" dirty="0" smtClean="0"/>
              <a:t>(</a:t>
            </a:r>
            <a:r>
              <a:rPr lang="id-ID" sz="3200" b="0" dirty="0"/>
              <a:t>pemrograman logika). </a:t>
            </a:r>
            <a:endParaRPr lang="id-ID" sz="3200" b="0" dirty="0" smtClean="0"/>
          </a:p>
          <a:p>
            <a:endParaRPr lang="id-ID" sz="3200" b="0" dirty="0" smtClean="0"/>
          </a:p>
          <a:p>
            <a:r>
              <a:rPr lang="id-ID" sz="3200" b="0" dirty="0" smtClean="0"/>
              <a:t>Bahasa </a:t>
            </a:r>
            <a:r>
              <a:rPr lang="id-ID" sz="3200" b="0" dirty="0"/>
              <a:t>ini diciptakan oleh Alain Colmerauer dan Robert Kowalski sekitar tahun 1972 dalam upaya untuk menciptakan suatu bahasa pemrograman yang memungkinkan pernyataan </a:t>
            </a:r>
            <a:r>
              <a:rPr lang="id-ID" sz="3200" b="0" dirty="0" smtClean="0"/>
              <a:t>logika.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1336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0" dirty="0"/>
              <a:t>Algoritma dari prolog terdiri dari logika dan kontrol, logika terdiri dari fakta dan peraturan sedangkan kontrol cara sebuah algoritma untuk diterapkan pada sebuah peraturan. </a:t>
            </a:r>
            <a:endParaRPr lang="id-ID" sz="3600" b="0" dirty="0" smtClean="0"/>
          </a:p>
          <a:p>
            <a:endParaRPr lang="id-ID" sz="3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FAKTA DAN PERATURAN (FACT AND RULES)</a:t>
            </a:r>
            <a:endParaRPr lang="en-US" sz="2800" dirty="0" smtClean="0"/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0" dirty="0"/>
              <a:t>Fakta </a:t>
            </a:r>
            <a:r>
              <a:rPr lang="id-ID" sz="3200" b="0" dirty="0" smtClean="0"/>
              <a:t>adalah </a:t>
            </a:r>
            <a:r>
              <a:rPr lang="id-ID" sz="3200" b="0" dirty="0"/>
              <a:t>satu unit informasi yang selalu bernilai </a:t>
            </a:r>
            <a:r>
              <a:rPr lang="id-ID" sz="3200" b="0" dirty="0" smtClean="0"/>
              <a:t>benar</a:t>
            </a:r>
            <a:r>
              <a:rPr lang="id-ID" sz="3200" b="0" dirty="0"/>
              <a:t>.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Peraturan </a:t>
            </a:r>
            <a:r>
              <a:rPr lang="id-ID" sz="3200" b="0" dirty="0"/>
              <a:t>merupakan suatu pernyataan yang mengungkap sebuah hubungan diantara fakta-fakta dengan implikasi logika </a:t>
            </a:r>
            <a:r>
              <a:rPr lang="id-ID" sz="3200" b="0" dirty="0" smtClean="0"/>
              <a:t>:-.</a:t>
            </a:r>
          </a:p>
          <a:p>
            <a:r>
              <a:rPr lang="id-ID" sz="3200" b="0" dirty="0"/>
              <a:t/>
            </a:r>
            <a:br>
              <a:rPr lang="id-ID" sz="3200" b="0" dirty="0"/>
            </a:br>
            <a:r>
              <a:rPr lang="id-ID" sz="3200" b="0" dirty="0"/>
              <a:t>Peraturan benar jika syarat terpenuhi.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Peraturan </a:t>
            </a:r>
            <a:r>
              <a:rPr lang="id-ID" sz="3200" b="0" dirty="0"/>
              <a:t>terdiri dari bagian syarat (badan klausa)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Kesimpulan  merupakan (kepala </a:t>
            </a:r>
            <a:r>
              <a:rPr lang="id-ID" sz="3200" b="0" dirty="0"/>
              <a:t>klausa). </a:t>
            </a:r>
            <a:endParaRPr lang="id-ID" sz="3200" b="0" dirty="0" smtClean="0"/>
          </a:p>
          <a:p>
            <a:endParaRPr lang="id-ID" sz="3200" b="0" dirty="0"/>
          </a:p>
          <a:p>
            <a:r>
              <a:rPr lang="id-ID" sz="3200" b="0" dirty="0" smtClean="0"/>
              <a:t>Kesimpulan </a:t>
            </a:r>
            <a:r>
              <a:rPr lang="id-ID" sz="3200" b="0" dirty="0"/>
              <a:t>akan memberikan nilai benar ketika syarat juga bernilai benar.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610600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3600" dirty="0" smtClean="0"/>
              <a:t>Definisi Fakta :</a:t>
            </a:r>
            <a:endParaRPr lang="id-ID" sz="3200" dirty="0" smtClean="0"/>
          </a:p>
          <a:p>
            <a:r>
              <a:rPr lang="id-ID" sz="3200" dirty="0" smtClean="0"/>
              <a:t> </a:t>
            </a:r>
          </a:p>
          <a:p>
            <a:r>
              <a:rPr lang="id-ID" sz="3200" dirty="0" smtClean="0"/>
              <a:t>	</a:t>
            </a:r>
            <a:r>
              <a:rPr lang="id-ID" sz="3200" b="0" dirty="0" smtClean="0"/>
              <a:t>lelaki(X)		 : X adalah lelaki</a:t>
            </a:r>
          </a:p>
          <a:p>
            <a:r>
              <a:rPr lang="id-ID" sz="3200" b="0" dirty="0" smtClean="0"/>
              <a:t>	perempuan(X) 		: X adalah perempuan</a:t>
            </a:r>
          </a:p>
          <a:p>
            <a:r>
              <a:rPr lang="id-ID" sz="3200" b="0" dirty="0" smtClean="0"/>
              <a:t>	ayah(Y,X) 		: Y adalah ayah dari X</a:t>
            </a:r>
          </a:p>
          <a:p>
            <a:r>
              <a:rPr lang="id-ID" sz="3200" b="0" dirty="0" smtClean="0"/>
              <a:t>	ibu(Y,X) 		: Y adalah ibu dari X</a:t>
            </a:r>
          </a:p>
          <a:p>
            <a:r>
              <a:rPr lang="id-ID" sz="3200" dirty="0" smtClean="0"/>
              <a:t>	</a:t>
            </a:r>
            <a:r>
              <a:rPr lang="id-ID" sz="3200" b="0" dirty="0" smtClean="0"/>
              <a:t>kakek(Z,X) 		: Z adalah kakek dari X</a:t>
            </a:r>
          </a:p>
          <a:p>
            <a:r>
              <a:rPr lang="id-ID" sz="3200" dirty="0" smtClean="0"/>
              <a:t>	</a:t>
            </a:r>
          </a:p>
          <a:p>
            <a:r>
              <a:rPr lang="id-ID" sz="3200" dirty="0" smtClean="0"/>
              <a:t> </a:t>
            </a:r>
          </a:p>
          <a:p>
            <a:pPr lvl="0"/>
            <a:r>
              <a:rPr lang="id-ID" sz="3200" dirty="0" smtClean="0"/>
              <a:t>Definisi Peraturan :</a:t>
            </a:r>
          </a:p>
          <a:p>
            <a:r>
              <a:rPr lang="id-ID" sz="3200" dirty="0" smtClean="0"/>
              <a:t> </a:t>
            </a:r>
          </a:p>
          <a:p>
            <a:r>
              <a:rPr lang="id-ID" sz="3200" b="0" dirty="0" smtClean="0"/>
              <a:t>saudarakandung(X,Y) :- ibu(M,X), bapak(F,X), ibu(M,Y), bapak(F,Y).</a:t>
            </a:r>
            <a:br>
              <a:rPr lang="id-ID" sz="3200" b="0" dirty="0" smtClean="0"/>
            </a:br>
            <a:r>
              <a:rPr lang="id-ID" sz="3200" b="0" dirty="0" smtClean="0"/>
              <a:t>kakek(X,Y) :- bapak(X,S), ibu(S,Y) ; bapak(X,S), bapak(S,Y).</a:t>
            </a:r>
            <a:br>
              <a:rPr lang="id-ID" sz="3200" b="0" dirty="0" smtClean="0"/>
            </a:br>
            <a:r>
              <a:rPr lang="id-ID" sz="3200" b="0" dirty="0" smtClean="0"/>
              <a:t>nenek(X,Y) :- ibu(X,S), ibu(S,Y) ; ibu(X,S), bapak(S,Y).</a:t>
            </a:r>
          </a:p>
          <a:p>
            <a:r>
              <a:rPr lang="id-ID" sz="3200" b="0" dirty="0" smtClean="0"/>
              <a:t>anaklelaki(X,Y,Z) : - bapak(Y,X), ibu(Z,X)  </a:t>
            </a:r>
          </a:p>
          <a:p>
            <a:r>
              <a:rPr lang="id-ID" sz="3200" b="0" dirty="0" smtClean="0"/>
              <a:t>anakperempuan(X,Y,Z) :- bapak(Y,X), ibu(Z,X)</a:t>
            </a:r>
          </a:p>
          <a:p>
            <a:endParaRPr lang="id-ID" sz="3200" b="0" dirty="0" smtClean="0"/>
          </a:p>
          <a:p>
            <a:endParaRPr lang="id-ID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7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304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0" dirty="0" smtClean="0"/>
              <a:t>Contoh</a:t>
            </a:r>
            <a:r>
              <a:rPr lang="id-ID" sz="2800" b="0" baseline="0" dirty="0" smtClean="0"/>
              <a:t> Silsilah Keluarga</a:t>
            </a:r>
          </a:p>
          <a:p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486400"/>
            <a:ext cx="81534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Bagaimana peraturannya ??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0" dirty="0" smtClean="0"/>
              <a:t>Contoh lagi yaitu silsilah </a:t>
            </a:r>
            <a:r>
              <a:rPr lang="id-ID" sz="4800" b="0" dirty="0"/>
              <a:t>keluarga pandawa, sebuah keluarga yang dikenal dalam cerita pewayangan. </a:t>
            </a:r>
            <a:endParaRPr lang="id-ID" sz="4800" b="0" dirty="0" smtClean="0"/>
          </a:p>
          <a:p>
            <a:endParaRPr lang="id-ID" sz="4800" b="0" dirty="0"/>
          </a:p>
          <a:p>
            <a:r>
              <a:rPr lang="id-ID" sz="4800" b="0" dirty="0" smtClean="0"/>
              <a:t>Fakta-fakta </a:t>
            </a:r>
            <a:r>
              <a:rPr lang="id-ID" sz="4800" b="0" dirty="0"/>
              <a:t>berikut akan menggambarkan mengenai hubungan antara ibu dengan anak, bapak dengan anak dan beberapa peraturan yang memberikan logika tentang hubungan kakek-cucu, nenek-cucu dan saudara </a:t>
            </a:r>
            <a:r>
              <a:rPr lang="id-ID" sz="4800" b="0" dirty="0" smtClean="0"/>
              <a:t>kandung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PROLOG PROGRAMS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41148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/>
              <a:t>ibu(kunthi,yudhistira).</a:t>
            </a:r>
            <a:br>
              <a:rPr lang="id-ID" sz="3200" i="1" dirty="0"/>
            </a:br>
            <a:r>
              <a:rPr lang="id-ID" sz="3200" i="1" dirty="0"/>
              <a:t>ibu(kunthi,bima).</a:t>
            </a:r>
            <a:br>
              <a:rPr lang="id-ID" sz="3200" i="1" dirty="0"/>
            </a:br>
            <a:r>
              <a:rPr lang="id-ID" sz="3200" i="1" dirty="0"/>
              <a:t>ibu(kunthi,arjuna).</a:t>
            </a:r>
            <a:br>
              <a:rPr lang="id-ID" sz="3200" i="1" dirty="0"/>
            </a:br>
            <a:r>
              <a:rPr lang="id-ID" sz="3200" i="1" dirty="0"/>
              <a:t>ibu(madrim,nakula).</a:t>
            </a:r>
            <a:br>
              <a:rPr lang="id-ID" sz="3200" i="1" dirty="0"/>
            </a:br>
            <a:r>
              <a:rPr lang="id-ID" sz="3200" i="1" dirty="0"/>
              <a:t>ibu(madrim,sadewa).</a:t>
            </a:r>
            <a:br>
              <a:rPr lang="id-ID" sz="3200" i="1" dirty="0"/>
            </a:br>
            <a:r>
              <a:rPr lang="id-ID" sz="3200" i="1" dirty="0"/>
              <a:t>ibu(arimbi,gatotkaca).</a:t>
            </a:r>
            <a:br>
              <a:rPr lang="id-ID" sz="3200" i="1" dirty="0"/>
            </a:br>
            <a:r>
              <a:rPr lang="id-ID" sz="3200" i="1" dirty="0"/>
              <a:t>ibu(nagagini,antareja).</a:t>
            </a:r>
            <a:br>
              <a:rPr lang="id-ID" sz="3200" i="1" dirty="0"/>
            </a:br>
            <a:r>
              <a:rPr lang="id-ID" sz="3200" i="1" dirty="0"/>
              <a:t>ibu(subadra,angkawijaya).</a:t>
            </a:r>
            <a:br>
              <a:rPr lang="id-ID" sz="3200" i="1" dirty="0"/>
            </a:br>
            <a:r>
              <a:rPr lang="id-ID" sz="3200" i="1" dirty="0"/>
              <a:t>ibu(utari,parikesit).</a:t>
            </a:r>
            <a:br>
              <a:rPr lang="id-ID" sz="3200" i="1" dirty="0"/>
            </a:br>
            <a:endParaRPr lang="id-ID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403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i="1" dirty="0" smtClean="0"/>
              <a:t>bapak(Abiyasa,pandudewanata).</a:t>
            </a:r>
            <a:br>
              <a:rPr lang="id-ID" sz="2800" i="1" dirty="0" smtClean="0"/>
            </a:br>
            <a:r>
              <a:rPr lang="id-ID" sz="2800" i="1" dirty="0" smtClean="0"/>
              <a:t>bapak(madra,madrim).</a:t>
            </a:r>
            <a:br>
              <a:rPr lang="id-ID" sz="2800" i="1" dirty="0" smtClean="0"/>
            </a:br>
            <a:r>
              <a:rPr lang="id-ID" sz="2800" i="1" dirty="0" smtClean="0"/>
              <a:t>bapak(kunthiboja,kunthi).</a:t>
            </a:r>
            <a:br>
              <a:rPr lang="id-ID" sz="2800" i="1" dirty="0" smtClean="0"/>
            </a:br>
            <a:r>
              <a:rPr lang="id-ID" sz="2800" i="1" dirty="0" smtClean="0"/>
              <a:t>bapak(pandudewanata,yudhistira).</a:t>
            </a:r>
            <a:br>
              <a:rPr lang="id-ID" sz="2800" i="1" dirty="0" smtClean="0"/>
            </a:br>
            <a:r>
              <a:rPr lang="id-ID" sz="2800" i="1" dirty="0" smtClean="0"/>
              <a:t>bapak(pandudewanata,bima).</a:t>
            </a:r>
            <a:br>
              <a:rPr lang="id-ID" sz="2800" i="1" dirty="0" smtClean="0"/>
            </a:br>
            <a:r>
              <a:rPr lang="id-ID" sz="2800" i="1" dirty="0" smtClean="0"/>
              <a:t>bapak(pandudewanata,arjuna).</a:t>
            </a:r>
            <a:br>
              <a:rPr lang="id-ID" sz="2800" i="1" dirty="0" smtClean="0"/>
            </a:br>
            <a:r>
              <a:rPr lang="id-ID" sz="2800" i="1" dirty="0" smtClean="0"/>
              <a:t>bapak(pandudewanata,nakula).</a:t>
            </a:r>
            <a:br>
              <a:rPr lang="id-ID" sz="2800" i="1" dirty="0" smtClean="0"/>
            </a:br>
            <a:r>
              <a:rPr lang="id-ID" sz="2800" i="1" dirty="0" smtClean="0"/>
              <a:t>bapak(pandudewanata,sadewa).</a:t>
            </a:r>
            <a:br>
              <a:rPr lang="id-ID" sz="2800" i="1" dirty="0" smtClean="0"/>
            </a:br>
            <a:r>
              <a:rPr lang="id-ID" sz="2800" i="1" dirty="0" smtClean="0"/>
              <a:t>bapak(arjuna,angkawijaya).</a:t>
            </a:r>
            <a:br>
              <a:rPr lang="id-ID" sz="2800" i="1" dirty="0" smtClean="0"/>
            </a:br>
            <a:r>
              <a:rPr lang="id-ID" sz="2800" i="1" dirty="0" smtClean="0"/>
              <a:t>bapak(angkawijaya,parikesit).</a:t>
            </a:r>
            <a:br>
              <a:rPr lang="id-ID" sz="2800" i="1" dirty="0" smtClean="0"/>
            </a:br>
            <a:r>
              <a:rPr lang="id-ID" sz="2800" i="1" dirty="0" smtClean="0"/>
              <a:t>bapak(bima,gatotkaca).</a:t>
            </a:r>
            <a:br>
              <a:rPr lang="id-ID" sz="2800" i="1" dirty="0" smtClean="0"/>
            </a:br>
            <a:r>
              <a:rPr lang="id-ID" sz="2800" i="1" dirty="0" smtClean="0"/>
              <a:t>bapak(bima,antareja).</a:t>
            </a:r>
            <a:br>
              <a:rPr lang="id-ID" sz="2800" i="1" dirty="0" smtClean="0"/>
            </a:br>
            <a:r>
              <a:rPr lang="id-ID" sz="2800" i="1" dirty="0" smtClean="0"/>
              <a:t>bapak(surasena,subadra).</a:t>
            </a:r>
            <a:br>
              <a:rPr lang="id-ID" sz="2800" i="1" dirty="0" smtClean="0"/>
            </a:br>
            <a:r>
              <a:rPr lang="id-ID" sz="2800" i="1" dirty="0" smtClean="0"/>
              <a:t>bapak(wirata,utari).</a:t>
            </a:r>
            <a:br>
              <a:rPr lang="id-ID" sz="2800" i="1" dirty="0" smtClean="0"/>
            </a:b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61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3200" b="0" dirty="0"/>
          </a:p>
          <a:p>
            <a:r>
              <a:rPr lang="id-ID" sz="3200" b="0" dirty="0" smtClean="0"/>
              <a:t>Pada </a:t>
            </a:r>
            <a:r>
              <a:rPr lang="id-ID" sz="3200" b="0" dirty="0"/>
              <a:t>contoh di atas, bisa dilihat salah satu fakta mengatakan bahwa abiyasa adalah bapak dari pandudewanata yang ditulis dalam </a:t>
            </a:r>
            <a:r>
              <a:rPr lang="id-ID" sz="3200" b="0" dirty="0" smtClean="0"/>
              <a:t>klausa</a:t>
            </a:r>
          </a:p>
          <a:p>
            <a:r>
              <a:rPr lang="id-ID" sz="3200" b="0" dirty="0"/>
              <a:t>	</a:t>
            </a:r>
            <a:endParaRPr lang="id-ID" sz="3200" b="0" dirty="0" smtClean="0"/>
          </a:p>
          <a:p>
            <a:r>
              <a:rPr lang="id-ID" sz="3200" b="0" dirty="0"/>
              <a:t>	</a:t>
            </a:r>
            <a:r>
              <a:rPr lang="id-ID" sz="3200" b="0" dirty="0" smtClean="0"/>
              <a:t> </a:t>
            </a:r>
            <a:r>
              <a:rPr lang="id-ID" sz="3200" i="1" dirty="0"/>
              <a:t>bapak(abiyasa, pandudewanata</a:t>
            </a:r>
            <a:r>
              <a:rPr lang="id-ID" sz="3200" i="1" dirty="0" smtClean="0"/>
              <a:t>).</a:t>
            </a:r>
            <a:endParaRPr lang="id-ID" sz="3200" b="0" i="1" dirty="0" smtClean="0"/>
          </a:p>
          <a:p>
            <a:endParaRPr lang="id-ID" sz="32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sine1_p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2400</TotalTime>
  <Words>303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437TGp_bizpeople_light_ani</vt:lpstr>
      <vt:lpstr>busine1_p</vt:lpstr>
      <vt:lpstr>1_437TGp_bizpeople_light_ani</vt:lpstr>
      <vt:lpstr>Civic</vt:lpstr>
      <vt:lpstr>PROLOG</vt:lpstr>
      <vt:lpstr>Slide 2</vt:lpstr>
      <vt:lpstr>Slide 3</vt:lpstr>
      <vt:lpstr>Slide 4</vt:lpstr>
      <vt:lpstr>Slide 5</vt:lpstr>
      <vt:lpstr>Slide 6</vt:lpstr>
      <vt:lpstr>Slide 7</vt:lpstr>
      <vt:lpstr>PROLOG PROGRAMS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STT Telkom Bandung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Andrian Rakhmatsyah, ST</dc:creator>
  <cp:lastModifiedBy>HP 1000</cp:lastModifiedBy>
  <cp:revision>211</cp:revision>
  <cp:lastPrinted>1601-01-01T00:00:00Z</cp:lastPrinted>
  <dcterms:created xsi:type="dcterms:W3CDTF">2002-04-18T03:00:41Z</dcterms:created>
  <dcterms:modified xsi:type="dcterms:W3CDTF">2015-11-23T18:38:28Z</dcterms:modified>
</cp:coreProperties>
</file>