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 id="279" r:id="rId3"/>
    <p:sldId id="280" r:id="rId4"/>
    <p:sldId id="281" r:id="rId5"/>
    <p:sldId id="282" r:id="rId6"/>
    <p:sldId id="283" r:id="rId7"/>
    <p:sldId id="257" r:id="rId8"/>
    <p:sldId id="273" r:id="rId9"/>
    <p:sldId id="258" r:id="rId10"/>
    <p:sldId id="259" r:id="rId11"/>
    <p:sldId id="284" r:id="rId12"/>
    <p:sldId id="260" r:id="rId13"/>
    <p:sldId id="261" r:id="rId14"/>
    <p:sldId id="266" r:id="rId15"/>
  </p:sldIdLst>
  <p:sldSz cx="9144000" cy="6858000" type="screen4x3"/>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p:scale>
          <a:sx n="70" d="100"/>
          <a:sy n="70" d="100"/>
        </p:scale>
        <p:origin x="-1374" y="-5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5" name="Rounded Rectangle 14"/>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Rounded Rectangle 9"/>
          <p:cNvSpPr/>
          <p:nvPr/>
        </p:nvSpPr>
        <p:spPr>
          <a:xfrm>
            <a:off x="418596" y="434162"/>
            <a:ext cx="8306809" cy="3108960"/>
          </a:xfrm>
          <a:prstGeom prst="roundRect">
            <a:avLst>
              <a:gd name="adj" fmla="val 4578"/>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4"/>
          <p:cNvSpPr>
            <a:spLocks noGrp="1"/>
          </p:cNvSpPr>
          <p:nvPr>
            <p:ph type="ctrTitle"/>
          </p:nvPr>
        </p:nvSpPr>
        <p:spPr>
          <a:xfrm>
            <a:off x="722376" y="1820206"/>
            <a:ext cx="7772400" cy="1828800"/>
          </a:xfrm>
        </p:spPr>
        <p:txBody>
          <a:bodyPr lIns="45720" rIns="45720" bIns="45720"/>
          <a:lstStyle>
            <a:lvl1pPr algn="r">
              <a:defRPr sz="4500" b="1">
                <a:solidFill>
                  <a:schemeClr val="accent1">
                    <a:tint val="88000"/>
                    <a:satMod val="150000"/>
                  </a:schemeClr>
                </a:solidFill>
                <a:effectLst>
                  <a:outerShdw blurRad="53975" dist="22860" dir="5400000" algn="tl" rotWithShape="0">
                    <a:srgbClr val="000000">
                      <a:alpha val="55000"/>
                    </a:srgbClr>
                  </a:outerShdw>
                </a:effectLst>
              </a:defRPr>
            </a:lvl1pPr>
            <a:extLst/>
          </a:lstStyle>
          <a:p>
            <a:r>
              <a:rPr kumimoji="0" lang="en-US" smtClean="0"/>
              <a:t>Click to edit Master title style</a:t>
            </a:r>
            <a:endParaRPr kumimoji="0" lang="en-US"/>
          </a:p>
        </p:txBody>
      </p:sp>
      <p:sp>
        <p:nvSpPr>
          <p:cNvPr id="20" name="Subtitle 19"/>
          <p:cNvSpPr>
            <a:spLocks noGrp="1"/>
          </p:cNvSpPr>
          <p:nvPr>
            <p:ph type="subTitle" idx="1"/>
          </p:nvPr>
        </p:nvSpPr>
        <p:spPr>
          <a:xfrm>
            <a:off x="722376" y="3685032"/>
            <a:ext cx="7772400" cy="914400"/>
          </a:xfrm>
        </p:spPr>
        <p:txBody>
          <a:bodyPr lIns="182880" tIns="0"/>
          <a:lstStyle>
            <a:lvl1pPr marL="36576" indent="0" algn="r">
              <a:spcBef>
                <a:spcPts val="0"/>
              </a:spcBef>
              <a:buNone/>
              <a:defRPr sz="2000">
                <a:solidFill>
                  <a:schemeClr val="bg2">
                    <a:shade val="2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19" name="Date Placeholder 18"/>
          <p:cNvSpPr>
            <a:spLocks noGrp="1"/>
          </p:cNvSpPr>
          <p:nvPr>
            <p:ph type="dt" sz="half" idx="10"/>
          </p:nvPr>
        </p:nvSpPr>
        <p:spPr/>
        <p:txBody>
          <a:bodyPr/>
          <a:lstStyle>
            <a:extLst/>
          </a:lstStyle>
          <a:p>
            <a:fld id="{13099E07-2E4D-43E5-B7A9-F57FB28B0B21}" type="datetimeFigureOut">
              <a:rPr lang="id-ID" smtClean="0"/>
              <a:pPr/>
              <a:t>18/09/2016</a:t>
            </a:fld>
            <a:endParaRPr lang="id-ID"/>
          </a:p>
        </p:txBody>
      </p:sp>
      <p:sp>
        <p:nvSpPr>
          <p:cNvPr id="8" name="Footer Placeholder 7"/>
          <p:cNvSpPr>
            <a:spLocks noGrp="1"/>
          </p:cNvSpPr>
          <p:nvPr>
            <p:ph type="ftr" sz="quarter" idx="11"/>
          </p:nvPr>
        </p:nvSpPr>
        <p:spPr/>
        <p:txBody>
          <a:bodyPr/>
          <a:lstStyle>
            <a:extLst/>
          </a:lstStyle>
          <a:p>
            <a:endParaRPr lang="id-ID"/>
          </a:p>
        </p:txBody>
      </p:sp>
      <p:sp>
        <p:nvSpPr>
          <p:cNvPr id="11" name="Slide Number Placeholder 10"/>
          <p:cNvSpPr>
            <a:spLocks noGrp="1"/>
          </p:cNvSpPr>
          <p:nvPr>
            <p:ph type="sldNum" sz="quarter" idx="12"/>
          </p:nvPr>
        </p:nvSpPr>
        <p:spPr/>
        <p:txBody>
          <a:bodyPr/>
          <a:lstStyle>
            <a:extLst/>
          </a:lstStyle>
          <a:p>
            <a:fld id="{D9BDF7E7-C0B0-4EFC-BFA8-B302A77D7BB7}" type="slidenum">
              <a:rPr lang="id-ID" smtClean="0"/>
              <a:pPr/>
              <a:t>‹#›</a:t>
            </a:fld>
            <a:endParaRPr lang="id-I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502920" y="530352"/>
            <a:ext cx="8183880" cy="4187952"/>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3099E07-2E4D-43E5-B7A9-F57FB28B0B21}" type="datetimeFigureOut">
              <a:rPr lang="id-ID" smtClean="0"/>
              <a:pPr/>
              <a:t>18/09/2016</a:t>
            </a:fld>
            <a:endParaRPr lang="id-ID"/>
          </a:p>
        </p:txBody>
      </p:sp>
      <p:sp>
        <p:nvSpPr>
          <p:cNvPr id="5" name="Footer Placeholder 4"/>
          <p:cNvSpPr>
            <a:spLocks noGrp="1"/>
          </p:cNvSpPr>
          <p:nvPr>
            <p:ph type="ftr" sz="quarter" idx="11"/>
          </p:nvPr>
        </p:nvSpPr>
        <p:spPr/>
        <p:txBody>
          <a:bodyPr/>
          <a:lstStyle>
            <a:extLst/>
          </a:lstStyle>
          <a:p>
            <a:endParaRPr lang="id-ID"/>
          </a:p>
        </p:txBody>
      </p:sp>
      <p:sp>
        <p:nvSpPr>
          <p:cNvPr id="6" name="Slide Number Placeholder 5"/>
          <p:cNvSpPr>
            <a:spLocks noGrp="1"/>
          </p:cNvSpPr>
          <p:nvPr>
            <p:ph type="sldNum" sz="quarter" idx="12"/>
          </p:nvPr>
        </p:nvSpPr>
        <p:spPr/>
        <p:txBody>
          <a:bodyPr/>
          <a:lstStyle>
            <a:extLst/>
          </a:lstStyle>
          <a:p>
            <a:fld id="{D9BDF7E7-C0B0-4EFC-BFA8-B302A77D7BB7}" type="slidenum">
              <a:rPr lang="id-ID" smtClean="0"/>
              <a:pPr/>
              <a:t>‹#›</a:t>
            </a:fld>
            <a:endParaRPr lang="id-I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533404"/>
            <a:ext cx="1981200" cy="5257799"/>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533400" y="533402"/>
            <a:ext cx="5943600" cy="525780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3099E07-2E4D-43E5-B7A9-F57FB28B0B21}" type="datetimeFigureOut">
              <a:rPr lang="id-ID" smtClean="0"/>
              <a:pPr/>
              <a:t>18/09/2016</a:t>
            </a:fld>
            <a:endParaRPr lang="id-ID"/>
          </a:p>
        </p:txBody>
      </p:sp>
      <p:sp>
        <p:nvSpPr>
          <p:cNvPr id="5" name="Footer Placeholder 4"/>
          <p:cNvSpPr>
            <a:spLocks noGrp="1"/>
          </p:cNvSpPr>
          <p:nvPr>
            <p:ph type="ftr" sz="quarter" idx="11"/>
          </p:nvPr>
        </p:nvSpPr>
        <p:spPr/>
        <p:txBody>
          <a:bodyPr/>
          <a:lstStyle>
            <a:extLst/>
          </a:lstStyle>
          <a:p>
            <a:endParaRPr lang="id-ID"/>
          </a:p>
        </p:txBody>
      </p:sp>
      <p:sp>
        <p:nvSpPr>
          <p:cNvPr id="6" name="Slide Number Placeholder 5"/>
          <p:cNvSpPr>
            <a:spLocks noGrp="1"/>
          </p:cNvSpPr>
          <p:nvPr>
            <p:ph type="sldNum" sz="quarter" idx="12"/>
          </p:nvPr>
        </p:nvSpPr>
        <p:spPr/>
        <p:txBody>
          <a:bodyPr/>
          <a:lstStyle>
            <a:extLst/>
          </a:lstStyle>
          <a:p>
            <a:fld id="{D9BDF7E7-C0B0-4EFC-BFA8-B302A77D7BB7}" type="slidenum">
              <a:rPr lang="id-ID" smtClean="0"/>
              <a:pPr/>
              <a:t>‹#›</a:t>
            </a:fld>
            <a:endParaRPr lang="id-I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a:xfrm>
            <a:off x="502920" y="530352"/>
            <a:ext cx="8183880" cy="4187952"/>
          </a:xfrm>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3099E07-2E4D-43E5-B7A9-F57FB28B0B21}" type="datetimeFigureOut">
              <a:rPr lang="id-ID" smtClean="0"/>
              <a:pPr/>
              <a:t>18/09/2016</a:t>
            </a:fld>
            <a:endParaRPr lang="id-ID"/>
          </a:p>
        </p:txBody>
      </p:sp>
      <p:sp>
        <p:nvSpPr>
          <p:cNvPr id="5" name="Footer Placeholder 4"/>
          <p:cNvSpPr>
            <a:spLocks noGrp="1"/>
          </p:cNvSpPr>
          <p:nvPr>
            <p:ph type="ftr" sz="quarter" idx="11"/>
          </p:nvPr>
        </p:nvSpPr>
        <p:spPr/>
        <p:txBody>
          <a:bodyPr/>
          <a:lstStyle>
            <a:extLst/>
          </a:lstStyle>
          <a:p>
            <a:endParaRPr lang="id-ID"/>
          </a:p>
        </p:txBody>
      </p:sp>
      <p:sp>
        <p:nvSpPr>
          <p:cNvPr id="6" name="Slide Number Placeholder 5"/>
          <p:cNvSpPr>
            <a:spLocks noGrp="1"/>
          </p:cNvSpPr>
          <p:nvPr>
            <p:ph type="sldNum" sz="quarter" idx="12"/>
          </p:nvPr>
        </p:nvSpPr>
        <p:spPr/>
        <p:txBody>
          <a:bodyPr/>
          <a:lstStyle>
            <a:extLst/>
          </a:lstStyle>
          <a:p>
            <a:fld id="{D9BDF7E7-C0B0-4EFC-BFA8-B302A77D7BB7}" type="slidenum">
              <a:rPr lang="id-ID" smtClean="0"/>
              <a:pPr/>
              <a:t>‹#›</a:t>
            </a:fld>
            <a:endParaRPr lang="id-I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ounded Rectangle 10"/>
          <p:cNvSpPr/>
          <p:nvPr/>
        </p:nvSpPr>
        <p:spPr>
          <a:xfrm>
            <a:off x="418596" y="434162"/>
            <a:ext cx="8306809" cy="4341329"/>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468344" y="4928616"/>
            <a:ext cx="8183880" cy="676656"/>
          </a:xfrm>
        </p:spPr>
        <p:txBody>
          <a:bodyPr lIns="91440" bIns="0" anchor="b"/>
          <a:lstStyle>
            <a:lvl1pPr algn="l">
              <a:buNone/>
              <a:defRPr sz="3600" b="0" cap="none" baseline="0">
                <a:solidFill>
                  <a:schemeClr val="bg2">
                    <a:shade val="25000"/>
                  </a:schemeClr>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68344" y="5624484"/>
            <a:ext cx="8183880" cy="420624"/>
          </a:xfrm>
        </p:spPr>
        <p:txBody>
          <a:bodyPr lIns="118872" tIns="0" anchor="t"/>
          <a:lstStyle>
            <a:lvl1pPr marL="0" marR="36576" indent="0" algn="l">
              <a:spcBef>
                <a:spcPts val="0"/>
              </a:spcBef>
              <a:spcAft>
                <a:spcPts val="0"/>
              </a:spcAft>
              <a:buNone/>
              <a:defRPr sz="1800" b="0">
                <a:solidFill>
                  <a:schemeClr val="accent1">
                    <a:shade val="50000"/>
                    <a:satMod val="110000"/>
                  </a:schemeClr>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13099E07-2E4D-43E5-B7A9-F57FB28B0B21}" type="datetimeFigureOut">
              <a:rPr lang="id-ID" smtClean="0"/>
              <a:pPr/>
              <a:t>18/09/2016</a:t>
            </a:fld>
            <a:endParaRPr lang="id-ID"/>
          </a:p>
        </p:txBody>
      </p:sp>
      <p:sp>
        <p:nvSpPr>
          <p:cNvPr id="5" name="Footer Placeholder 4"/>
          <p:cNvSpPr>
            <a:spLocks noGrp="1"/>
          </p:cNvSpPr>
          <p:nvPr>
            <p:ph type="ftr" sz="quarter" idx="11"/>
          </p:nvPr>
        </p:nvSpPr>
        <p:spPr/>
        <p:txBody>
          <a:bodyPr/>
          <a:lstStyle>
            <a:extLst/>
          </a:lstStyle>
          <a:p>
            <a:endParaRPr lang="id-ID"/>
          </a:p>
        </p:txBody>
      </p:sp>
      <p:sp>
        <p:nvSpPr>
          <p:cNvPr id="6" name="Slide Number Placeholder 5"/>
          <p:cNvSpPr>
            <a:spLocks noGrp="1"/>
          </p:cNvSpPr>
          <p:nvPr>
            <p:ph type="sldNum" sz="quarter" idx="12"/>
          </p:nvPr>
        </p:nvSpPr>
        <p:spPr/>
        <p:txBody>
          <a:bodyPr/>
          <a:lstStyle>
            <a:extLst/>
          </a:lstStyle>
          <a:p>
            <a:fld id="{D9BDF7E7-C0B0-4EFC-BFA8-B302A77D7BB7}" type="slidenum">
              <a:rPr lang="id-ID" smtClean="0"/>
              <a:pPr/>
              <a:t>‹#›</a:t>
            </a:fld>
            <a:endParaRPr lang="id-I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514352" y="530352"/>
            <a:ext cx="393192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755360" y="530352"/>
            <a:ext cx="393192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3099E07-2E4D-43E5-B7A9-F57FB28B0B21}" type="datetimeFigureOut">
              <a:rPr lang="id-ID" smtClean="0"/>
              <a:pPr/>
              <a:t>18/09/2016</a:t>
            </a:fld>
            <a:endParaRPr lang="id-ID"/>
          </a:p>
        </p:txBody>
      </p:sp>
      <p:sp>
        <p:nvSpPr>
          <p:cNvPr id="6" name="Footer Placeholder 5"/>
          <p:cNvSpPr>
            <a:spLocks noGrp="1"/>
          </p:cNvSpPr>
          <p:nvPr>
            <p:ph type="ftr" sz="quarter" idx="11"/>
          </p:nvPr>
        </p:nvSpPr>
        <p:spPr/>
        <p:txBody>
          <a:bodyPr/>
          <a:lstStyle>
            <a:extLst/>
          </a:lstStyle>
          <a:p>
            <a:endParaRPr lang="id-ID"/>
          </a:p>
        </p:txBody>
      </p:sp>
      <p:sp>
        <p:nvSpPr>
          <p:cNvPr id="7" name="Slide Number Placeholder 6"/>
          <p:cNvSpPr>
            <a:spLocks noGrp="1"/>
          </p:cNvSpPr>
          <p:nvPr>
            <p:ph type="sldNum" sz="quarter" idx="12"/>
          </p:nvPr>
        </p:nvSpPr>
        <p:spPr/>
        <p:txBody>
          <a:bodyPr/>
          <a:lstStyle>
            <a:extLst/>
          </a:lstStyle>
          <a:p>
            <a:fld id="{D9BDF7E7-C0B0-4EFC-BFA8-B302A77D7BB7}" type="slidenum">
              <a:rPr lang="id-ID" smtClean="0"/>
              <a:pPr/>
              <a:t>‹#›</a:t>
            </a:fld>
            <a:endParaRPr lang="id-I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nchor="b"/>
          <a:lstStyle>
            <a:lvl1pPr>
              <a:defRPr b="1"/>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607224" y="579438"/>
            <a:ext cx="3931920" cy="792162"/>
          </a:xfrm>
        </p:spPr>
        <p:txBody>
          <a:bodyPr lIns="146304"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52169" y="579438"/>
            <a:ext cx="3931920" cy="792162"/>
          </a:xfrm>
        </p:spPr>
        <p:txBody>
          <a:bodyPr lIns="137160"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7224" y="1447800"/>
            <a:ext cx="393192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52169" y="1447800"/>
            <a:ext cx="393192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13099E07-2E4D-43E5-B7A9-F57FB28B0B21}" type="datetimeFigureOut">
              <a:rPr lang="id-ID" smtClean="0"/>
              <a:pPr/>
              <a:t>18/09/2016</a:t>
            </a:fld>
            <a:endParaRPr lang="id-ID"/>
          </a:p>
        </p:txBody>
      </p:sp>
      <p:sp>
        <p:nvSpPr>
          <p:cNvPr id="8" name="Footer Placeholder 7"/>
          <p:cNvSpPr>
            <a:spLocks noGrp="1"/>
          </p:cNvSpPr>
          <p:nvPr>
            <p:ph type="ftr" sz="quarter" idx="11"/>
          </p:nvPr>
        </p:nvSpPr>
        <p:spPr/>
        <p:txBody>
          <a:bodyPr/>
          <a:lstStyle>
            <a:extLst/>
          </a:lstStyle>
          <a:p>
            <a:endParaRPr lang="id-ID"/>
          </a:p>
        </p:txBody>
      </p:sp>
      <p:sp>
        <p:nvSpPr>
          <p:cNvPr id="9" name="Slide Number Placeholder 8"/>
          <p:cNvSpPr>
            <a:spLocks noGrp="1"/>
          </p:cNvSpPr>
          <p:nvPr>
            <p:ph type="sldNum" sz="quarter" idx="12"/>
          </p:nvPr>
        </p:nvSpPr>
        <p:spPr/>
        <p:txBody>
          <a:bodyPr/>
          <a:lstStyle>
            <a:extLst/>
          </a:lstStyle>
          <a:p>
            <a:fld id="{D9BDF7E7-C0B0-4EFC-BFA8-B302A77D7BB7}" type="slidenum">
              <a:rPr lang="id-ID" smtClean="0"/>
              <a:pPr/>
              <a:t>‹#›</a:t>
            </a:fld>
            <a:endParaRPr lang="id-I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13099E07-2E4D-43E5-B7A9-F57FB28B0B21}" type="datetimeFigureOut">
              <a:rPr lang="id-ID" smtClean="0"/>
              <a:pPr/>
              <a:t>18/09/2016</a:t>
            </a:fld>
            <a:endParaRPr lang="id-ID"/>
          </a:p>
        </p:txBody>
      </p:sp>
      <p:sp>
        <p:nvSpPr>
          <p:cNvPr id="4" name="Footer Placeholder 3"/>
          <p:cNvSpPr>
            <a:spLocks noGrp="1"/>
          </p:cNvSpPr>
          <p:nvPr>
            <p:ph type="ftr" sz="quarter" idx="11"/>
          </p:nvPr>
        </p:nvSpPr>
        <p:spPr/>
        <p:txBody>
          <a:bodyPr/>
          <a:lstStyle>
            <a:extLst/>
          </a:lstStyle>
          <a:p>
            <a:endParaRPr lang="id-ID"/>
          </a:p>
        </p:txBody>
      </p:sp>
      <p:sp>
        <p:nvSpPr>
          <p:cNvPr id="5" name="Slide Number Placeholder 4"/>
          <p:cNvSpPr>
            <a:spLocks noGrp="1"/>
          </p:cNvSpPr>
          <p:nvPr>
            <p:ph type="sldNum" sz="quarter" idx="12"/>
          </p:nvPr>
        </p:nvSpPr>
        <p:spPr/>
        <p:txBody>
          <a:bodyPr/>
          <a:lstStyle>
            <a:extLst/>
          </a:lstStyle>
          <a:p>
            <a:fld id="{D9BDF7E7-C0B0-4EFC-BFA8-B302A77D7BB7}" type="slidenum">
              <a:rPr lang="id-ID" smtClean="0"/>
              <a:pPr/>
              <a:t>‹#›</a:t>
            </a:fld>
            <a:endParaRPr lang="id-I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ounded Rectangle 6"/>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13099E07-2E4D-43E5-B7A9-F57FB28B0B21}" type="datetimeFigureOut">
              <a:rPr lang="id-ID" smtClean="0"/>
              <a:pPr/>
              <a:t>18/09/2016</a:t>
            </a:fld>
            <a:endParaRPr lang="id-ID"/>
          </a:p>
        </p:txBody>
      </p:sp>
      <p:sp>
        <p:nvSpPr>
          <p:cNvPr id="3" name="Footer Placeholder 2"/>
          <p:cNvSpPr>
            <a:spLocks noGrp="1"/>
          </p:cNvSpPr>
          <p:nvPr>
            <p:ph type="ftr" sz="quarter" idx="11"/>
          </p:nvPr>
        </p:nvSpPr>
        <p:spPr/>
        <p:txBody>
          <a:bodyPr/>
          <a:lstStyle>
            <a:extLst/>
          </a:lstStyle>
          <a:p>
            <a:endParaRPr lang="id-ID"/>
          </a:p>
        </p:txBody>
      </p:sp>
      <p:sp>
        <p:nvSpPr>
          <p:cNvPr id="4" name="Slide Number Placeholder 3"/>
          <p:cNvSpPr>
            <a:spLocks noGrp="1"/>
          </p:cNvSpPr>
          <p:nvPr>
            <p:ph type="sldNum" sz="quarter" idx="12"/>
          </p:nvPr>
        </p:nvSpPr>
        <p:spPr/>
        <p:txBody>
          <a:bodyPr/>
          <a:lstStyle>
            <a:extLst/>
          </a:lstStyle>
          <a:p>
            <a:fld id="{D9BDF7E7-C0B0-4EFC-BFA8-B302A77D7BB7}" type="slidenum">
              <a:rPr lang="id-ID" smtClean="0"/>
              <a:pPr/>
              <a:t>‹#›</a:t>
            </a:fld>
            <a:endParaRPr lang="id-I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38784" y="533400"/>
            <a:ext cx="2971800" cy="914400"/>
          </a:xfrm>
        </p:spPr>
        <p:txBody>
          <a:bodyPr anchor="b"/>
          <a:lstStyle>
            <a:lvl1pPr algn="l">
              <a:buNone/>
              <a:defRPr sz="2200" b="1">
                <a:solidFill>
                  <a:schemeClr val="accent1"/>
                </a:solidFill>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5538847" y="1447802"/>
            <a:ext cx="2971800" cy="4206112"/>
          </a:xfrm>
        </p:spPr>
        <p:txBody>
          <a:bodyPr lIns="91440"/>
          <a:lstStyle>
            <a:lvl1pPr marL="18288" marR="18288" indent="0">
              <a:spcBef>
                <a:spcPts val="0"/>
              </a:spcBef>
              <a:buNone/>
              <a:defRPr sz="1400">
                <a:solidFill>
                  <a:schemeClr val="tx1"/>
                </a:solidFill>
              </a:defRPr>
            </a:lvl1pPr>
            <a:lvl2pPr>
              <a:buNone/>
              <a:defRPr sz="1200">
                <a:solidFill>
                  <a:schemeClr val="tx1"/>
                </a:solidFill>
              </a:defRPr>
            </a:lvl2pPr>
            <a:lvl3pPr>
              <a:buNone/>
              <a:defRPr sz="1000">
                <a:solidFill>
                  <a:schemeClr val="tx1"/>
                </a:solidFill>
              </a:defRPr>
            </a:lvl3pPr>
            <a:lvl4pPr>
              <a:buNone/>
              <a:defRPr sz="900">
                <a:solidFill>
                  <a:schemeClr val="tx1"/>
                </a:solidFill>
              </a:defRPr>
            </a:lvl4pPr>
            <a:lvl5pPr>
              <a:buNone/>
              <a:defRPr sz="900">
                <a:solidFill>
                  <a:schemeClr val="tx1"/>
                </a:solidFill>
              </a:defRPr>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1"/>
          </p:nvPr>
        </p:nvSpPr>
        <p:spPr>
          <a:xfrm>
            <a:off x="761372" y="930144"/>
            <a:ext cx="4626159" cy="4724402"/>
          </a:xfrm>
        </p:spPr>
        <p:txBody>
          <a:bodyPr/>
          <a:lstStyle>
            <a:lvl1pPr>
              <a:defRPr sz="2800">
                <a:solidFill>
                  <a:schemeClr val="tx1"/>
                </a:solidFill>
              </a:defRPr>
            </a:lvl1pPr>
            <a:lvl2pPr>
              <a:defRPr sz="2600">
                <a:solidFill>
                  <a:schemeClr val="tx1"/>
                </a:solidFill>
              </a:defRPr>
            </a:lvl2pPr>
            <a:lvl3pPr>
              <a:defRPr sz="2400">
                <a:solidFill>
                  <a:schemeClr val="tx1"/>
                </a:solidFill>
              </a:defRPr>
            </a:lvl3pPr>
            <a:lvl4pPr>
              <a:defRPr sz="2000">
                <a:solidFill>
                  <a:schemeClr val="tx1"/>
                </a:solidFill>
              </a:defRPr>
            </a:lvl4pPr>
            <a:lvl5pPr>
              <a:defRPr sz="2000">
                <a:solidFill>
                  <a:schemeClr val="tx1"/>
                </a:solidFill>
              </a:defRPr>
            </a:lvl5pPr>
            <a:lvl6pPr>
              <a:buNone/>
              <a:defRPr/>
            </a:lvl6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3099E07-2E4D-43E5-B7A9-F57FB28B0B21}" type="datetimeFigureOut">
              <a:rPr lang="id-ID" smtClean="0"/>
              <a:pPr/>
              <a:t>18/09/2016</a:t>
            </a:fld>
            <a:endParaRPr lang="id-ID"/>
          </a:p>
        </p:txBody>
      </p:sp>
      <p:sp>
        <p:nvSpPr>
          <p:cNvPr id="6" name="Footer Placeholder 5"/>
          <p:cNvSpPr>
            <a:spLocks noGrp="1"/>
          </p:cNvSpPr>
          <p:nvPr>
            <p:ph type="ftr" sz="quarter" idx="11"/>
          </p:nvPr>
        </p:nvSpPr>
        <p:spPr/>
        <p:txBody>
          <a:bodyPr/>
          <a:lstStyle>
            <a:extLst/>
          </a:lstStyle>
          <a:p>
            <a:endParaRPr lang="id-ID"/>
          </a:p>
        </p:txBody>
      </p:sp>
      <p:sp>
        <p:nvSpPr>
          <p:cNvPr id="7" name="Slide Number Placeholder 6"/>
          <p:cNvSpPr>
            <a:spLocks noGrp="1"/>
          </p:cNvSpPr>
          <p:nvPr>
            <p:ph type="sldNum" sz="quarter" idx="12"/>
          </p:nvPr>
        </p:nvSpPr>
        <p:spPr/>
        <p:txBody>
          <a:bodyPr/>
          <a:lstStyle>
            <a:extLst/>
          </a:lstStyle>
          <a:p>
            <a:fld id="{D9BDF7E7-C0B0-4EFC-BFA8-B302A77D7BB7}" type="slidenum">
              <a:rPr lang="id-ID" smtClean="0"/>
              <a:pPr/>
              <a:t>‹#›</a:t>
            </a:fld>
            <a:endParaRPr lang="id-I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ound Single Corner Rectangle 10"/>
          <p:cNvSpPr/>
          <p:nvPr/>
        </p:nvSpPr>
        <p:spPr>
          <a:xfrm>
            <a:off x="6400800" y="434162"/>
            <a:ext cx="2324605" cy="4343400"/>
          </a:xfrm>
          <a:prstGeom prst="round1Rect">
            <a:avLst>
              <a:gd name="adj" fmla="val 2748"/>
            </a:avLst>
          </a:prstGeom>
          <a:solidFill>
            <a:srgbClr val="1C1C1C"/>
          </a:soli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457200" y="5012056"/>
            <a:ext cx="8229600" cy="1051560"/>
          </a:xfrm>
        </p:spPr>
        <p:txBody>
          <a:bodyPr anchor="t"/>
          <a:lstStyle>
            <a:lvl1pPr algn="l">
              <a:buNone/>
              <a:defRPr sz="3600" b="0">
                <a:solidFill>
                  <a:schemeClr val="bg2">
                    <a:shade val="25000"/>
                  </a:schemeClr>
                </a:solidFill>
                <a:effectLst/>
              </a:defRPr>
            </a:lvl1pPr>
            <a:extLst/>
          </a:lstStyle>
          <a:p>
            <a:r>
              <a:rPr kumimoji="0" lang="en-US" smtClean="0"/>
              <a:t>Click to edit Master title style</a:t>
            </a:r>
            <a:endParaRPr kumimoji="0" lang="en-US"/>
          </a:p>
        </p:txBody>
      </p:sp>
      <p:sp>
        <p:nvSpPr>
          <p:cNvPr id="4" name="Text Placeholder 3"/>
          <p:cNvSpPr>
            <a:spLocks noGrp="1"/>
          </p:cNvSpPr>
          <p:nvPr>
            <p:ph type="body" sz="half" idx="2"/>
          </p:nvPr>
        </p:nvSpPr>
        <p:spPr bwMode="grayWhite">
          <a:xfrm>
            <a:off x="6462712" y="533400"/>
            <a:ext cx="2240280" cy="4211480"/>
          </a:xfrm>
        </p:spPr>
        <p:txBody>
          <a:bodyPr lIns="91440"/>
          <a:lstStyle>
            <a:lvl1pPr marL="45720" indent="0" algn="l">
              <a:spcBef>
                <a:spcPts val="0"/>
              </a:spcBef>
              <a:buNone/>
              <a:defRPr sz="1400">
                <a:solidFill>
                  <a:srgbClr val="FFFFFF"/>
                </a:solidFill>
              </a:defRPr>
            </a:lvl1pPr>
            <a:lvl2pPr>
              <a:defRPr sz="1200">
                <a:solidFill>
                  <a:srgbClr val="FFFFFF"/>
                </a:solidFill>
              </a:defRPr>
            </a:lvl2pPr>
            <a:lvl3pPr>
              <a:defRPr sz="1000">
                <a:solidFill>
                  <a:srgbClr val="FFFFFF"/>
                </a:solidFill>
              </a:defRPr>
            </a:lvl3pPr>
            <a:lvl4pPr>
              <a:defRPr sz="900">
                <a:solidFill>
                  <a:srgbClr val="FFFFFF"/>
                </a:solidFill>
              </a:defRPr>
            </a:lvl4pPr>
            <a:lvl5pPr>
              <a:defRPr sz="900">
                <a:solidFill>
                  <a:srgbClr val="FFFFFF"/>
                </a:solidFill>
              </a:defRPr>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3099E07-2E4D-43E5-B7A9-F57FB28B0B21}" type="datetimeFigureOut">
              <a:rPr lang="id-ID" smtClean="0"/>
              <a:pPr/>
              <a:t>18/09/2016</a:t>
            </a:fld>
            <a:endParaRPr lang="id-ID"/>
          </a:p>
        </p:txBody>
      </p:sp>
      <p:sp>
        <p:nvSpPr>
          <p:cNvPr id="6" name="Footer Placeholder 5"/>
          <p:cNvSpPr>
            <a:spLocks noGrp="1"/>
          </p:cNvSpPr>
          <p:nvPr>
            <p:ph type="ftr" sz="quarter" idx="11"/>
          </p:nvPr>
        </p:nvSpPr>
        <p:spPr/>
        <p:txBody>
          <a:bodyPr/>
          <a:lstStyle>
            <a:extLst/>
          </a:lstStyle>
          <a:p>
            <a:endParaRPr lang="id-ID"/>
          </a:p>
        </p:txBody>
      </p:sp>
      <p:sp>
        <p:nvSpPr>
          <p:cNvPr id="7" name="Slide Number Placeholder 6"/>
          <p:cNvSpPr>
            <a:spLocks noGrp="1"/>
          </p:cNvSpPr>
          <p:nvPr>
            <p:ph type="sldNum" sz="quarter" idx="12"/>
          </p:nvPr>
        </p:nvSpPr>
        <p:spPr/>
        <p:txBody>
          <a:bodyPr/>
          <a:lstStyle>
            <a:extLst/>
          </a:lstStyle>
          <a:p>
            <a:fld id="{D9BDF7E7-C0B0-4EFC-BFA8-B302A77D7BB7}" type="slidenum">
              <a:rPr lang="id-ID" smtClean="0"/>
              <a:pPr/>
              <a:t>‹#›</a:t>
            </a:fld>
            <a:endParaRPr lang="id-ID"/>
          </a:p>
        </p:txBody>
      </p:sp>
      <p:sp>
        <p:nvSpPr>
          <p:cNvPr id="3" name="Picture Placeholder 2"/>
          <p:cNvSpPr>
            <a:spLocks noGrp="1"/>
          </p:cNvSpPr>
          <p:nvPr>
            <p:ph type="pic" idx="1"/>
          </p:nvPr>
        </p:nvSpPr>
        <p:spPr>
          <a:xfrm>
            <a:off x="421480" y="435768"/>
            <a:ext cx="5925312" cy="4343400"/>
          </a:xfrm>
          <a:prstGeom prst="snipRoundRect">
            <a:avLst>
              <a:gd name="adj1" fmla="val 1040"/>
              <a:gd name="adj2" fmla="val 0"/>
            </a:avLst>
          </a:prstGeom>
          <a:solidFill>
            <a:schemeClr val="bg2">
              <a:shade val="10000"/>
            </a:schemeClr>
          </a:solidFill>
        </p:spPr>
        <p:txBody>
          <a:bodyPr/>
          <a:lstStyle>
            <a:lvl1pPr marL="0" indent="0">
              <a:buNone/>
              <a:defRPr sz="3200"/>
            </a:lvl1pPr>
            <a:extLst/>
          </a:lstStyle>
          <a:p>
            <a:r>
              <a:rPr kumimoji="0" lang="en-US" smtClean="0"/>
              <a:t>Click icon to add picture</a:t>
            </a:r>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ounded Rectangle 6"/>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Rounded Rectangle 8"/>
          <p:cNvSpPr/>
          <p:nvPr/>
        </p:nvSpPr>
        <p:spPr>
          <a:xfrm>
            <a:off x="418596" y="434162"/>
            <a:ext cx="8306809" cy="5486400"/>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3" name="Title Placeholder 12"/>
          <p:cNvSpPr>
            <a:spLocks noGrp="1"/>
          </p:cNvSpPr>
          <p:nvPr>
            <p:ph type="title"/>
          </p:nvPr>
        </p:nvSpPr>
        <p:spPr>
          <a:xfrm>
            <a:off x="502920" y="4985590"/>
            <a:ext cx="8183880" cy="1051560"/>
          </a:xfrm>
          <a:prstGeom prst="rect">
            <a:avLst/>
          </a:prstGeom>
        </p:spPr>
        <p:txBody>
          <a:bodyPr vert="horz" anchor="b">
            <a:normAutofit/>
          </a:bodyPr>
          <a:lstStyle>
            <a:extLst/>
          </a:lstStyle>
          <a:p>
            <a:r>
              <a:rPr kumimoji="0" lang="en-US" smtClean="0"/>
              <a:t>Click to edit Master title style</a:t>
            </a:r>
            <a:endParaRPr kumimoji="0" lang="en-US"/>
          </a:p>
        </p:txBody>
      </p:sp>
      <p:sp>
        <p:nvSpPr>
          <p:cNvPr id="4" name="Text Placeholder 3"/>
          <p:cNvSpPr>
            <a:spLocks noGrp="1"/>
          </p:cNvSpPr>
          <p:nvPr>
            <p:ph type="body" idx="1"/>
          </p:nvPr>
        </p:nvSpPr>
        <p:spPr>
          <a:xfrm>
            <a:off x="502920" y="530352"/>
            <a:ext cx="8183880" cy="4187952"/>
          </a:xfrm>
          <a:prstGeom prst="rect">
            <a:avLst/>
          </a:prstGeom>
        </p:spPr>
        <p:txBody>
          <a:bodyPr vert="horz" lIns="182880" tIns="91440">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5" name="Date Placeholder 24"/>
          <p:cNvSpPr>
            <a:spLocks noGrp="1"/>
          </p:cNvSpPr>
          <p:nvPr>
            <p:ph type="dt" sz="half" idx="2"/>
          </p:nvPr>
        </p:nvSpPr>
        <p:spPr>
          <a:xfrm>
            <a:off x="3776328" y="6111875"/>
            <a:ext cx="22860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13099E07-2E4D-43E5-B7A9-F57FB28B0B21}" type="datetimeFigureOut">
              <a:rPr lang="id-ID" smtClean="0"/>
              <a:pPr/>
              <a:t>18/09/2016</a:t>
            </a:fld>
            <a:endParaRPr lang="id-ID"/>
          </a:p>
        </p:txBody>
      </p:sp>
      <p:sp>
        <p:nvSpPr>
          <p:cNvPr id="18" name="Footer Placeholder 17"/>
          <p:cNvSpPr>
            <a:spLocks noGrp="1"/>
          </p:cNvSpPr>
          <p:nvPr>
            <p:ph type="ftr" sz="quarter" idx="3"/>
          </p:nvPr>
        </p:nvSpPr>
        <p:spPr>
          <a:xfrm>
            <a:off x="6062328" y="6111875"/>
            <a:ext cx="2286000" cy="365125"/>
          </a:xfrm>
          <a:prstGeom prst="rect">
            <a:avLst/>
          </a:prstGeom>
        </p:spPr>
        <p:txBody>
          <a:bodyPr vert="horz" anchor="b"/>
          <a:lstStyle>
            <a:lvl1pPr algn="l" eaLnBrk="1" latinLnBrk="0" hangingPunct="1">
              <a:defRPr kumimoji="0" sz="1000">
                <a:solidFill>
                  <a:schemeClr val="bg2">
                    <a:shade val="50000"/>
                  </a:schemeClr>
                </a:solidFill>
              </a:defRPr>
            </a:lvl1pPr>
            <a:extLst/>
          </a:lstStyle>
          <a:p>
            <a:endParaRPr lang="id-ID"/>
          </a:p>
        </p:txBody>
      </p:sp>
      <p:sp>
        <p:nvSpPr>
          <p:cNvPr id="5" name="Slide Number Placeholder 4"/>
          <p:cNvSpPr>
            <a:spLocks noGrp="1"/>
          </p:cNvSpPr>
          <p:nvPr>
            <p:ph type="sldNum" sz="quarter" idx="4"/>
          </p:nvPr>
        </p:nvSpPr>
        <p:spPr>
          <a:xfrm>
            <a:off x="8348328" y="6111875"/>
            <a:ext cx="4572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D9BDF7E7-C0B0-4EFC-BFA8-B302A77D7BB7}" type="slidenum">
              <a:rPr lang="id-ID" smtClean="0"/>
              <a:pPr/>
              <a:t>‹#›</a:t>
            </a:fld>
            <a:endParaRPr lang="id-ID"/>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600" b="1" kern="1200">
          <a:solidFill>
            <a:schemeClr val="accent1">
              <a:tint val="88000"/>
              <a:satMod val="150000"/>
            </a:schemeClr>
          </a:solidFill>
          <a:effectLst>
            <a:outerShdw blurRad="53975" dist="22860" dir="5400000" algn="tl" rotWithShape="0">
              <a:srgbClr val="000000">
                <a:alpha val="55000"/>
              </a:srgbClr>
            </a:outerShdw>
          </a:effectLst>
          <a:latin typeface="+mj-lt"/>
          <a:ea typeface="+mj-ea"/>
          <a:cs typeface="+mj-cs"/>
        </a:defRPr>
      </a:lvl1pPr>
      <a:extLst/>
    </p:titleStyle>
    <p:bodyStyle>
      <a:lvl1pPr marL="265176" indent="-265176" algn="l" rtl="0" eaLnBrk="1" latinLnBrk="0" hangingPunct="1">
        <a:spcBef>
          <a:spcPts val="250"/>
        </a:spcBef>
        <a:buClr>
          <a:schemeClr val="accent1"/>
        </a:buClr>
        <a:buSzPct val="80000"/>
        <a:buFont typeface="Wingdings 2"/>
        <a:buChar char=""/>
        <a:defRPr kumimoji="0" sz="2800" kern="1200">
          <a:solidFill>
            <a:schemeClr val="tx1"/>
          </a:solidFill>
          <a:effectLst/>
          <a:latin typeface="+mn-lt"/>
          <a:ea typeface="+mn-ea"/>
          <a:cs typeface="+mn-cs"/>
        </a:defRPr>
      </a:lvl1pPr>
      <a:lvl2pPr marL="548640" indent="-201168" algn="l" rtl="0" eaLnBrk="1" latinLnBrk="0" hangingPunct="1">
        <a:spcBef>
          <a:spcPts val="250"/>
        </a:spcBef>
        <a:buClr>
          <a:schemeClr val="accent1"/>
        </a:buClr>
        <a:buSzPct val="100000"/>
        <a:buFont typeface="Verdana"/>
        <a:buChar char="◦"/>
        <a:defRPr kumimoji="0" sz="2400" kern="1200">
          <a:solidFill>
            <a:schemeClr val="tx1"/>
          </a:solidFill>
          <a:latin typeface="+mn-lt"/>
          <a:ea typeface="+mn-ea"/>
          <a:cs typeface="+mn-cs"/>
        </a:defRPr>
      </a:lvl2pPr>
      <a:lvl3pPr marL="786384" indent="-182880" algn="l" rtl="0" eaLnBrk="1" latinLnBrk="0" hangingPunct="1">
        <a:spcBef>
          <a:spcPts val="250"/>
        </a:spcBef>
        <a:buClr>
          <a:schemeClr val="accent2">
            <a:tint val="85000"/>
            <a:satMod val="285000"/>
          </a:schemeClr>
        </a:buClr>
        <a:buSzPct val="100000"/>
        <a:buFont typeface="Wingdings 2"/>
        <a:buChar char=""/>
        <a:defRPr kumimoji="0" sz="2200" kern="1200">
          <a:solidFill>
            <a:schemeClr val="tx1"/>
          </a:solidFill>
          <a:latin typeface="+mn-lt"/>
          <a:ea typeface="+mn-ea"/>
          <a:cs typeface="+mn-cs"/>
        </a:defRPr>
      </a:lvl3pPr>
      <a:lvl4pPr marL="1024128" indent="-182880" algn="l" rtl="0" eaLnBrk="1" latinLnBrk="0" hangingPunct="1">
        <a:spcBef>
          <a:spcPts val="230"/>
        </a:spcBef>
        <a:buClr>
          <a:schemeClr val="accent2">
            <a:tint val="85000"/>
            <a:satMod val="285000"/>
          </a:schemeClr>
        </a:buClr>
        <a:buSzPct val="112000"/>
        <a:buFont typeface="Verdana"/>
        <a:buChar char="◦"/>
        <a:defRPr kumimoji="0" sz="1900" kern="1200">
          <a:solidFill>
            <a:schemeClr val="tx1"/>
          </a:solidFill>
          <a:latin typeface="+mn-lt"/>
          <a:ea typeface="+mn-ea"/>
          <a:cs typeface="+mn-cs"/>
        </a:defRPr>
      </a:lvl4pPr>
      <a:lvl5pPr marL="1280160" indent="-182880" algn="l" rtl="0" eaLnBrk="1" latinLnBrk="0" hangingPunct="1">
        <a:spcBef>
          <a:spcPts val="250"/>
        </a:spcBef>
        <a:buClr>
          <a:schemeClr val="accent3">
            <a:tint val="85000"/>
            <a:satMod val="275000"/>
          </a:schemeClr>
        </a:buClr>
        <a:buSzPct val="100000"/>
        <a:buFont typeface="Wingdings 2"/>
        <a:buChar char=""/>
        <a:defRPr kumimoji="0" sz="1800" kern="1200">
          <a:solidFill>
            <a:schemeClr val="tx1"/>
          </a:solidFill>
          <a:latin typeface="+mn-lt"/>
          <a:ea typeface="+mn-ea"/>
          <a:cs typeface="+mn-cs"/>
        </a:defRPr>
      </a:lvl5pPr>
      <a:lvl6pPr marL="1490472" indent="-182880" algn="l" rtl="0" eaLnBrk="1" latinLnBrk="0" hangingPunct="1">
        <a:spcBef>
          <a:spcPts val="250"/>
        </a:spcBef>
        <a:buClr>
          <a:schemeClr val="accent3">
            <a:tint val="85000"/>
            <a:satMod val="275000"/>
          </a:schemeClr>
        </a:buClr>
        <a:buSzPct val="100000"/>
        <a:buFont typeface="Verdana"/>
        <a:buChar char="◦"/>
        <a:defRPr kumimoji="0" sz="1700" kern="1200" baseline="0">
          <a:solidFill>
            <a:schemeClr val="tx1"/>
          </a:solidFill>
          <a:latin typeface="+mn-lt"/>
          <a:ea typeface="+mn-ea"/>
          <a:cs typeface="+mn-cs"/>
        </a:defRPr>
      </a:lvl6pPr>
      <a:lvl7pPr marL="1700784"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7pPr>
      <a:lvl8pPr marL="1920240" indent="-182880" algn="l" rtl="0" eaLnBrk="1" latinLnBrk="0" hangingPunct="1">
        <a:spcBef>
          <a:spcPts val="257"/>
        </a:spcBef>
        <a:buClr>
          <a:schemeClr val="accent3">
            <a:tint val="85000"/>
            <a:satMod val="275000"/>
          </a:schemeClr>
        </a:buClr>
        <a:buSzPct val="100000"/>
        <a:buFont typeface="Verdana"/>
        <a:buChar char="◦"/>
        <a:defRPr kumimoji="0" sz="1500" kern="1200" baseline="0">
          <a:solidFill>
            <a:schemeClr val="tx1"/>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00100" y="2143116"/>
            <a:ext cx="7772400" cy="1470025"/>
          </a:xfrm>
        </p:spPr>
        <p:txBody>
          <a:bodyPr/>
          <a:lstStyle/>
          <a:p>
            <a:pPr algn="l"/>
            <a:r>
              <a:rPr lang="id-ID" sz="3600" dirty="0" smtClean="0"/>
              <a:t>Object Oriented Programming  </a:t>
            </a:r>
            <a:endParaRPr lang="id-ID" sz="3600" dirty="0"/>
          </a:p>
        </p:txBody>
      </p:sp>
      <p:sp>
        <p:nvSpPr>
          <p:cNvPr id="3" name="Subtitle 2"/>
          <p:cNvSpPr>
            <a:spLocks noGrp="1"/>
          </p:cNvSpPr>
          <p:nvPr>
            <p:ph type="subTitle" idx="1"/>
          </p:nvPr>
        </p:nvSpPr>
        <p:spPr>
          <a:xfrm>
            <a:off x="1928794" y="4214818"/>
            <a:ext cx="6400800" cy="1752600"/>
          </a:xfrm>
        </p:spPr>
        <p:txBody>
          <a:bodyPr>
            <a:normAutofit/>
          </a:bodyPr>
          <a:lstStyle/>
          <a:p>
            <a:pPr algn="r"/>
            <a:r>
              <a:rPr lang="id-ID" dirty="0" smtClean="0">
                <a:latin typeface="Andalus" pitchFamily="18" charset="-78"/>
                <a:cs typeface="Andalus" pitchFamily="18" charset="-78"/>
              </a:rPr>
              <a:t>Rahmadi Wijaya</a:t>
            </a:r>
          </a:p>
          <a:p>
            <a:pPr algn="r"/>
            <a:r>
              <a:rPr lang="id-ID" dirty="0" smtClean="0">
                <a:latin typeface="Andalus" pitchFamily="18" charset="-78"/>
                <a:cs typeface="Andalus" pitchFamily="18" charset="-78"/>
              </a:rPr>
              <a:t>D3 Teknik Informatika </a:t>
            </a:r>
          </a:p>
          <a:p>
            <a:pPr algn="r"/>
            <a:r>
              <a:rPr lang="id-ID" dirty="0" smtClean="0">
                <a:latin typeface="Andalus" pitchFamily="18" charset="-78"/>
                <a:cs typeface="Andalus" pitchFamily="18" charset="-78"/>
              </a:rPr>
              <a:t>Fakultas Ilmu Terapan </a:t>
            </a:r>
          </a:p>
          <a:p>
            <a:pPr algn="r"/>
            <a:r>
              <a:rPr lang="id-ID" dirty="0" smtClean="0">
                <a:latin typeface="Andalus" pitchFamily="18" charset="-78"/>
                <a:cs typeface="Andalus" pitchFamily="18" charset="-78"/>
              </a:rPr>
              <a:t>Telkom University</a:t>
            </a:r>
          </a:p>
          <a:p>
            <a:pPr algn="r"/>
            <a:r>
              <a:rPr lang="id-ID" dirty="0" smtClean="0">
                <a:latin typeface="Andalus" pitchFamily="18" charset="-78"/>
                <a:cs typeface="Andalus" pitchFamily="18" charset="-78"/>
              </a:rPr>
              <a:t>2015</a:t>
            </a:r>
            <a:endParaRPr lang="id-ID" dirty="0">
              <a:latin typeface="Andalus" pitchFamily="18" charset="-78"/>
              <a:cs typeface="Andalus" pitchFamily="18" charset="-78"/>
            </a:endParaRPr>
          </a:p>
        </p:txBody>
      </p:sp>
      <p:pic>
        <p:nvPicPr>
          <p:cNvPr id="2050" name="Picture 2" descr="D:\D3 IF TEL-U\ngajar\Semester Ganjil 1516\OOP\logo java bergerak.gif"/>
          <p:cNvPicPr>
            <a:picLocks noChangeAspect="1" noChangeArrowheads="1" noCrop="1"/>
          </p:cNvPicPr>
          <p:nvPr/>
        </p:nvPicPr>
        <p:blipFill>
          <a:blip r:embed="rId2"/>
          <a:srcRect/>
          <a:stretch>
            <a:fillRect/>
          </a:stretch>
        </p:blipFill>
        <p:spPr bwMode="auto">
          <a:xfrm>
            <a:off x="5500694" y="1357298"/>
            <a:ext cx="2114550" cy="2114550"/>
          </a:xfrm>
          <a:prstGeom prst="rect">
            <a:avLst/>
          </a:prstGeom>
          <a:noFill/>
        </p:spPr>
      </p:pic>
      <p:sp>
        <p:nvSpPr>
          <p:cNvPr id="6" name="TextBox 5"/>
          <p:cNvSpPr txBox="1"/>
          <p:nvPr/>
        </p:nvSpPr>
        <p:spPr>
          <a:xfrm>
            <a:off x="1214414" y="3643314"/>
            <a:ext cx="3643338" cy="523220"/>
          </a:xfrm>
          <a:prstGeom prst="rect">
            <a:avLst/>
          </a:prstGeom>
          <a:noFill/>
        </p:spPr>
        <p:txBody>
          <a:bodyPr wrap="square" rtlCol="0">
            <a:spAutoFit/>
          </a:bodyPr>
          <a:lstStyle/>
          <a:p>
            <a:r>
              <a:rPr lang="id-ID" sz="2800" b="1" dirty="0" smtClean="0">
                <a:solidFill>
                  <a:schemeClr val="accent1">
                    <a:lumMod val="60000"/>
                    <a:lumOff val="40000"/>
                  </a:schemeClr>
                </a:solidFill>
              </a:rPr>
              <a:t>DIG2C3</a:t>
            </a:r>
            <a:endParaRPr lang="id-ID" sz="2800" b="1" dirty="0">
              <a:solidFill>
                <a:schemeClr val="accent1">
                  <a:lumMod val="60000"/>
                  <a:lumOff val="40000"/>
                </a:schemeClr>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714348" y="642918"/>
            <a:ext cx="7143800" cy="5909310"/>
          </a:xfrm>
          <a:prstGeom prst="rect">
            <a:avLst/>
          </a:prstGeom>
          <a:noFill/>
        </p:spPr>
        <p:txBody>
          <a:bodyPr wrap="square" rtlCol="0">
            <a:spAutoFit/>
          </a:bodyPr>
          <a:lstStyle/>
          <a:p>
            <a:r>
              <a:rPr lang="id-ID" dirty="0" smtClean="0"/>
              <a:t>package nyobapolymorpism;</a:t>
            </a:r>
          </a:p>
          <a:p>
            <a:endParaRPr lang="id-ID" dirty="0" smtClean="0"/>
          </a:p>
          <a:p>
            <a:r>
              <a:rPr lang="id-ID" b="1" dirty="0" smtClean="0">
                <a:solidFill>
                  <a:srgbClr val="FF0000"/>
                </a:solidFill>
              </a:rPr>
              <a:t>public class NyobaPolymorpism {</a:t>
            </a:r>
          </a:p>
          <a:p>
            <a:endParaRPr lang="id-ID" b="1" dirty="0" smtClean="0">
              <a:solidFill>
                <a:srgbClr val="FF0000"/>
              </a:solidFill>
            </a:endParaRPr>
          </a:p>
          <a:p>
            <a:r>
              <a:rPr lang="id-ID" b="1" dirty="0" smtClean="0">
                <a:solidFill>
                  <a:srgbClr val="FF0000"/>
                </a:solidFill>
              </a:rPr>
              <a:t>    public static void main(String[] args) {</a:t>
            </a:r>
          </a:p>
          <a:p>
            <a:r>
              <a:rPr lang="id-ID" dirty="0" smtClean="0"/>
              <a:t>      Kendaraan dara = new Kendaraan();</a:t>
            </a:r>
          </a:p>
          <a:p>
            <a:r>
              <a:rPr lang="id-ID" dirty="0" smtClean="0"/>
              <a:t>      Mobil m = new Mobil();</a:t>
            </a:r>
          </a:p>
          <a:p>
            <a:r>
              <a:rPr lang="id-ID" dirty="0" smtClean="0"/>
              <a:t>      Pesawat p = new Pesawat();</a:t>
            </a:r>
          </a:p>
          <a:p>
            <a:r>
              <a:rPr lang="id-ID" dirty="0" smtClean="0"/>
              <a:t>      Karetapi k = new Karetapi();</a:t>
            </a:r>
          </a:p>
          <a:p>
            <a:r>
              <a:rPr lang="id-ID" dirty="0" smtClean="0"/>
              <a:t>      </a:t>
            </a:r>
          </a:p>
          <a:p>
            <a:r>
              <a:rPr lang="id-ID" dirty="0" smtClean="0"/>
              <a:t>      dara.bahanbakar();</a:t>
            </a:r>
          </a:p>
          <a:p>
            <a:r>
              <a:rPr lang="id-ID" dirty="0" smtClean="0"/>
              <a:t>      </a:t>
            </a:r>
          </a:p>
          <a:p>
            <a:r>
              <a:rPr lang="id-ID" dirty="0" smtClean="0"/>
              <a:t>      dara = m;</a:t>
            </a:r>
          </a:p>
          <a:p>
            <a:r>
              <a:rPr lang="id-ID" dirty="0" smtClean="0"/>
              <a:t>      dara.bahanbakar();</a:t>
            </a:r>
          </a:p>
          <a:p>
            <a:r>
              <a:rPr lang="id-ID" dirty="0" smtClean="0"/>
              <a:t>      dara = p;</a:t>
            </a:r>
          </a:p>
          <a:p>
            <a:r>
              <a:rPr lang="id-ID" dirty="0" smtClean="0"/>
              <a:t>      dara.bahanbakar();</a:t>
            </a:r>
          </a:p>
          <a:p>
            <a:r>
              <a:rPr lang="id-ID" dirty="0" smtClean="0"/>
              <a:t>      dara = k;</a:t>
            </a:r>
          </a:p>
          <a:p>
            <a:r>
              <a:rPr lang="id-ID" dirty="0" smtClean="0"/>
              <a:t>      dara.bahanbakar();</a:t>
            </a:r>
          </a:p>
          <a:p>
            <a:r>
              <a:rPr lang="id-ID" dirty="0" smtClean="0"/>
              <a:t>    }</a:t>
            </a:r>
          </a:p>
          <a:p>
            <a:r>
              <a:rPr lang="id-ID" dirty="0" smtClean="0"/>
              <a:t>}</a:t>
            </a:r>
          </a:p>
          <a:p>
            <a:endParaRPr lang="id-ID"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00034" y="571480"/>
            <a:ext cx="8143932" cy="369332"/>
          </a:xfrm>
          <a:prstGeom prst="rect">
            <a:avLst/>
          </a:prstGeom>
          <a:noFill/>
        </p:spPr>
        <p:txBody>
          <a:bodyPr wrap="square" rtlCol="0">
            <a:spAutoFit/>
          </a:bodyPr>
          <a:lstStyle/>
          <a:p>
            <a:r>
              <a:rPr lang="id-ID" dirty="0" smtClean="0"/>
              <a:t>Contoh lagi untuk overriding method :</a:t>
            </a:r>
            <a:endParaRPr lang="id-ID" dirty="0"/>
          </a:p>
        </p:txBody>
      </p:sp>
      <p:sp>
        <p:nvSpPr>
          <p:cNvPr id="5" name="TextBox 4"/>
          <p:cNvSpPr txBox="1"/>
          <p:nvPr/>
        </p:nvSpPr>
        <p:spPr>
          <a:xfrm>
            <a:off x="500034" y="1071546"/>
            <a:ext cx="7572428" cy="4524315"/>
          </a:xfrm>
          <a:prstGeom prst="rect">
            <a:avLst/>
          </a:prstGeom>
          <a:noFill/>
        </p:spPr>
        <p:txBody>
          <a:bodyPr wrap="square" rtlCol="0">
            <a:spAutoFit/>
          </a:bodyPr>
          <a:lstStyle/>
          <a:p>
            <a:r>
              <a:rPr lang="id-ID" b="1" dirty="0" smtClean="0">
                <a:solidFill>
                  <a:srgbClr val="FF0000"/>
                </a:solidFill>
              </a:rPr>
              <a:t>public class OverrideMethod {</a:t>
            </a:r>
          </a:p>
          <a:p>
            <a:r>
              <a:rPr lang="id-ID" b="1" dirty="0" smtClean="0">
                <a:solidFill>
                  <a:srgbClr val="FF0000"/>
                </a:solidFill>
              </a:rPr>
              <a:t>   </a:t>
            </a:r>
            <a:r>
              <a:rPr lang="id-ID" b="1" dirty="0" smtClean="0">
                <a:solidFill>
                  <a:srgbClr val="FF0000"/>
                </a:solidFill>
              </a:rPr>
              <a:t>public static void main(String[] args) {</a:t>
            </a:r>
          </a:p>
          <a:p>
            <a:r>
              <a:rPr lang="id-ID" dirty="0" smtClean="0"/>
              <a:t>     b override = new b(); </a:t>
            </a:r>
          </a:p>
          <a:p>
            <a:r>
              <a:rPr lang="id-ID" dirty="0" smtClean="0"/>
              <a:t>     override.tampilkanKeLayar(); </a:t>
            </a:r>
          </a:p>
          <a:p>
            <a:r>
              <a:rPr lang="id-ID" dirty="0" smtClean="0"/>
              <a:t>  </a:t>
            </a:r>
            <a:r>
              <a:rPr lang="id-ID" dirty="0" smtClean="0"/>
              <a:t>}}</a:t>
            </a:r>
          </a:p>
          <a:p>
            <a:endParaRPr lang="id-ID" dirty="0" smtClean="0"/>
          </a:p>
          <a:p>
            <a:r>
              <a:rPr lang="id-ID" b="1" dirty="0" smtClean="0">
                <a:solidFill>
                  <a:srgbClr val="FF0000"/>
                </a:solidFill>
              </a:rPr>
              <a:t>public class a {</a:t>
            </a:r>
          </a:p>
          <a:p>
            <a:r>
              <a:rPr lang="id-ID" dirty="0" smtClean="0"/>
              <a:t>  public void tampilkanKeLayar(){</a:t>
            </a:r>
          </a:p>
          <a:p>
            <a:r>
              <a:rPr lang="id-ID" dirty="0" smtClean="0"/>
              <a:t>  System.out.println("Method milik class A dipanggil..."); }    </a:t>
            </a:r>
          </a:p>
          <a:p>
            <a:r>
              <a:rPr lang="id-ID" dirty="0" smtClean="0"/>
              <a:t>}</a:t>
            </a:r>
          </a:p>
          <a:p>
            <a:endParaRPr lang="id-ID" dirty="0" smtClean="0"/>
          </a:p>
          <a:p>
            <a:r>
              <a:rPr lang="id-ID" b="1" dirty="0" smtClean="0">
                <a:solidFill>
                  <a:srgbClr val="FF0000"/>
                </a:solidFill>
              </a:rPr>
              <a:t>public class b extends a {</a:t>
            </a:r>
          </a:p>
          <a:p>
            <a:r>
              <a:rPr lang="id-ID" dirty="0" smtClean="0"/>
              <a:t> public void tampilkanKeLayar(){</a:t>
            </a:r>
          </a:p>
          <a:p>
            <a:r>
              <a:rPr lang="id-ID" dirty="0" smtClean="0"/>
              <a:t>   super.tampilkanKeLayar();  </a:t>
            </a:r>
            <a:r>
              <a:rPr lang="id-ID" dirty="0" smtClean="0"/>
              <a:t>	</a:t>
            </a:r>
            <a:r>
              <a:rPr lang="id-ID" sz="1400" dirty="0" smtClean="0"/>
              <a:t>//</a:t>
            </a:r>
            <a:r>
              <a:rPr lang="id-ID" sz="1400" dirty="0" smtClean="0"/>
              <a:t>method milik superclas dipanggil</a:t>
            </a:r>
            <a:r>
              <a:rPr lang="id-ID" dirty="0" smtClean="0"/>
              <a:t> </a:t>
            </a:r>
          </a:p>
          <a:p>
            <a:r>
              <a:rPr lang="id-ID" dirty="0" smtClean="0"/>
              <a:t>   System.out.println("Method milik class B dipanggil..."); }    </a:t>
            </a:r>
          </a:p>
          <a:p>
            <a:r>
              <a:rPr lang="id-ID" dirty="0" smtClean="0"/>
              <a:t>}</a:t>
            </a:r>
            <a:endParaRPr lang="id-ID"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00034" y="714356"/>
            <a:ext cx="8429684" cy="5078313"/>
          </a:xfrm>
          <a:prstGeom prst="rect">
            <a:avLst/>
          </a:prstGeom>
          <a:noFill/>
        </p:spPr>
        <p:txBody>
          <a:bodyPr wrap="square" rtlCol="0">
            <a:spAutoFit/>
          </a:bodyPr>
          <a:lstStyle/>
          <a:p>
            <a:r>
              <a:rPr lang="id-ID" dirty="0" smtClean="0"/>
              <a:t>Perhatikan contoh program di bawah ini untuk </a:t>
            </a:r>
            <a:r>
              <a:rPr lang="id-ID" i="1" dirty="0" smtClean="0"/>
              <a:t>Overloading method </a:t>
            </a:r>
            <a:r>
              <a:rPr lang="id-ID" dirty="0" smtClean="0"/>
              <a:t>:</a:t>
            </a:r>
            <a:endParaRPr lang="id-ID" b="1" dirty="0" smtClean="0">
              <a:solidFill>
                <a:srgbClr val="FF0000"/>
              </a:solidFill>
            </a:endParaRPr>
          </a:p>
          <a:p>
            <a:endParaRPr lang="id-ID" dirty="0" smtClean="0"/>
          </a:p>
          <a:p>
            <a:r>
              <a:rPr lang="id-ID" b="1" dirty="0" smtClean="0">
                <a:solidFill>
                  <a:srgbClr val="FF0000"/>
                </a:solidFill>
              </a:rPr>
              <a:t>public class Lagu {</a:t>
            </a:r>
          </a:p>
          <a:p>
            <a:r>
              <a:rPr lang="id-ID" dirty="0" smtClean="0"/>
              <a:t>  String pencipta;</a:t>
            </a:r>
          </a:p>
          <a:p>
            <a:r>
              <a:rPr lang="id-ID" dirty="0" smtClean="0"/>
              <a:t>  String judul;</a:t>
            </a:r>
          </a:p>
          <a:p>
            <a:r>
              <a:rPr lang="id-ID" dirty="0" smtClean="0"/>
              <a:t>  </a:t>
            </a:r>
          </a:p>
          <a:p>
            <a:r>
              <a:rPr lang="id-ID" dirty="0" smtClean="0"/>
              <a:t>  public void overlodMetod1(String nama1) {</a:t>
            </a:r>
          </a:p>
          <a:p>
            <a:r>
              <a:rPr lang="id-ID" dirty="0" smtClean="0"/>
              <a:t>    judul = nama1;</a:t>
            </a:r>
          </a:p>
          <a:p>
            <a:r>
              <a:rPr lang="id-ID" dirty="0" smtClean="0"/>
              <a:t>    pencipta = "Tidak dikenal";}</a:t>
            </a:r>
          </a:p>
          <a:p>
            <a:r>
              <a:rPr lang="id-ID" dirty="0" smtClean="0"/>
              <a:t>    </a:t>
            </a:r>
          </a:p>
          <a:p>
            <a:r>
              <a:rPr lang="id-ID" dirty="0" smtClean="0"/>
              <a:t>  public void overlodMetod1(String nama1, String nama2) {</a:t>
            </a:r>
          </a:p>
          <a:p>
            <a:r>
              <a:rPr lang="id-ID" dirty="0" smtClean="0"/>
              <a:t>    judul = nama1;</a:t>
            </a:r>
          </a:p>
          <a:p>
            <a:r>
              <a:rPr lang="id-ID" dirty="0" smtClean="0"/>
              <a:t>    pencipta = nama2;}</a:t>
            </a:r>
          </a:p>
          <a:p>
            <a:r>
              <a:rPr lang="id-ID" dirty="0" smtClean="0"/>
              <a:t> </a:t>
            </a:r>
          </a:p>
          <a:p>
            <a:r>
              <a:rPr lang="id-ID" dirty="0" smtClean="0"/>
              <a:t>  public void cetak() {</a:t>
            </a:r>
          </a:p>
          <a:p>
            <a:r>
              <a:rPr lang="id-ID" dirty="0" smtClean="0"/>
              <a:t>   </a:t>
            </a:r>
            <a:r>
              <a:rPr lang="id-ID" sz="1600" dirty="0" smtClean="0"/>
              <a:t> System.out.println("Judulnya : "+judul+ " dan penciptanya : "+pencipta);}}</a:t>
            </a:r>
          </a:p>
          <a:p>
            <a:r>
              <a:rPr lang="id-ID" dirty="0" smtClean="0"/>
              <a:t>      </a:t>
            </a:r>
          </a:p>
          <a:p>
            <a:r>
              <a:rPr lang="id-ID" dirty="0" smtClean="0"/>
              <a:t>  </a:t>
            </a:r>
            <a:endParaRPr lang="id-ID" sz="28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00034" y="785794"/>
            <a:ext cx="8215370" cy="3970318"/>
          </a:xfrm>
          <a:prstGeom prst="rect">
            <a:avLst/>
          </a:prstGeom>
          <a:noFill/>
        </p:spPr>
        <p:txBody>
          <a:bodyPr wrap="square" rtlCol="0">
            <a:spAutoFit/>
          </a:bodyPr>
          <a:lstStyle/>
          <a:p>
            <a:endParaRPr lang="id-ID" dirty="0" smtClean="0"/>
          </a:p>
          <a:p>
            <a:r>
              <a:rPr lang="id-ID" dirty="0" smtClean="0"/>
              <a:t>package nyobapolymorpismlagi;</a:t>
            </a:r>
          </a:p>
          <a:p>
            <a:endParaRPr lang="id-ID" dirty="0" smtClean="0"/>
          </a:p>
          <a:p>
            <a:r>
              <a:rPr lang="id-ID" b="1" dirty="0" smtClean="0">
                <a:solidFill>
                  <a:srgbClr val="FF0000"/>
                </a:solidFill>
              </a:rPr>
              <a:t>public class NyobaPolymorpismLagi {</a:t>
            </a:r>
          </a:p>
          <a:p>
            <a:r>
              <a:rPr lang="id-ID" b="1" dirty="0" smtClean="0">
                <a:solidFill>
                  <a:srgbClr val="FF0000"/>
                </a:solidFill>
              </a:rPr>
              <a:t>    public static void main(String[] args) {</a:t>
            </a:r>
          </a:p>
          <a:p>
            <a:endParaRPr lang="id-ID" dirty="0" smtClean="0"/>
          </a:p>
          <a:p>
            <a:r>
              <a:rPr lang="id-ID" dirty="0" smtClean="0"/>
              <a:t>      Lagu ngalagu1 = new Lagu();</a:t>
            </a:r>
          </a:p>
          <a:p>
            <a:r>
              <a:rPr lang="id-ID" dirty="0" smtClean="0"/>
              <a:t>      Lagu ngalagu2 = new Lagu();</a:t>
            </a:r>
          </a:p>
          <a:p>
            <a:r>
              <a:rPr lang="id-ID" dirty="0" smtClean="0"/>
              <a:t>       </a:t>
            </a:r>
          </a:p>
          <a:p>
            <a:r>
              <a:rPr lang="id-ID" dirty="0" smtClean="0"/>
              <a:t>      ngalagu1.overlodMetod1</a:t>
            </a:r>
            <a:r>
              <a:rPr lang="id-ID" dirty="0" smtClean="0"/>
              <a:t>(“putusin aku</a:t>
            </a:r>
            <a:r>
              <a:rPr lang="id-ID" dirty="0" smtClean="0"/>
              <a:t>");</a:t>
            </a:r>
          </a:p>
          <a:p>
            <a:r>
              <a:rPr lang="id-ID" dirty="0" smtClean="0"/>
              <a:t>      </a:t>
            </a:r>
            <a:r>
              <a:rPr lang="id-ID" sz="1600" dirty="0" smtClean="0"/>
              <a:t>ngalagu2.overlodMetod1</a:t>
            </a:r>
            <a:r>
              <a:rPr lang="id-ID" sz="1600" dirty="0" smtClean="0"/>
              <a:t>(“jadikan aku yang ketiga", “Rashford");</a:t>
            </a:r>
            <a:endParaRPr lang="id-ID" sz="1600" dirty="0" smtClean="0"/>
          </a:p>
          <a:p>
            <a:r>
              <a:rPr lang="id-ID" dirty="0" smtClean="0"/>
              <a:t>      </a:t>
            </a:r>
          </a:p>
          <a:p>
            <a:r>
              <a:rPr lang="id-ID" dirty="0" smtClean="0"/>
              <a:t>      ngalagu1.cetak();</a:t>
            </a:r>
          </a:p>
          <a:p>
            <a:r>
              <a:rPr lang="id-ID" dirty="0" smtClean="0"/>
              <a:t>      ngalagu2.cetak();}}  </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928794" y="3429000"/>
            <a:ext cx="4429156" cy="584775"/>
          </a:xfrm>
          <a:prstGeom prst="rect">
            <a:avLst/>
          </a:prstGeom>
          <a:noFill/>
        </p:spPr>
        <p:txBody>
          <a:bodyPr wrap="square" rtlCol="0">
            <a:spAutoFit/>
          </a:bodyPr>
          <a:lstStyle/>
          <a:p>
            <a:pPr algn="ctr"/>
            <a:r>
              <a:rPr lang="id-ID" sz="3200" b="1" dirty="0" smtClean="0">
                <a:latin typeface="Chiller" pitchFamily="82" charset="0"/>
              </a:rPr>
              <a:t>Selamat Ngoding</a:t>
            </a:r>
            <a:endParaRPr lang="id-ID" sz="3200" b="1" dirty="0">
              <a:latin typeface="Chiller" pitchFamily="82" charset="0"/>
            </a:endParaRPr>
          </a:p>
        </p:txBody>
      </p:sp>
      <p:pic>
        <p:nvPicPr>
          <p:cNvPr id="1026" name="Picture 2" descr="D:\D3 IF TEL-U\ngajar\Semester Ganjil 1516\OOP\belajar komputer.gif"/>
          <p:cNvPicPr>
            <a:picLocks noChangeAspect="1" noChangeArrowheads="1" noCrop="1"/>
          </p:cNvPicPr>
          <p:nvPr/>
        </p:nvPicPr>
        <p:blipFill>
          <a:blip r:embed="rId2"/>
          <a:srcRect/>
          <a:stretch>
            <a:fillRect/>
          </a:stretch>
        </p:blipFill>
        <p:spPr bwMode="auto">
          <a:xfrm>
            <a:off x="3239520" y="968678"/>
            <a:ext cx="2286016" cy="2143140"/>
          </a:xfrm>
          <a:prstGeom prst="rect">
            <a:avLst/>
          </a:prstGeom>
          <a:noFill/>
        </p:spPr>
      </p:pic>
      <p:pic>
        <p:nvPicPr>
          <p:cNvPr id="1027" name="Picture 3" descr="D:\D3 IF TEL-U\ngajar\Semester Ganjil 1516\OOP\logo java bergerak2.gif"/>
          <p:cNvPicPr>
            <a:picLocks noChangeAspect="1" noChangeArrowheads="1" noCrop="1"/>
          </p:cNvPicPr>
          <p:nvPr/>
        </p:nvPicPr>
        <p:blipFill>
          <a:blip r:embed="rId3"/>
          <a:srcRect/>
          <a:stretch>
            <a:fillRect/>
          </a:stretch>
        </p:blipFill>
        <p:spPr bwMode="auto">
          <a:xfrm>
            <a:off x="5429256" y="3071810"/>
            <a:ext cx="1357322" cy="1328732"/>
          </a:xfrm>
          <a:prstGeom prst="rect">
            <a:avLst/>
          </a:prstGeom>
          <a:noFill/>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14348" y="1643050"/>
            <a:ext cx="7858180" cy="3046988"/>
          </a:xfrm>
          <a:prstGeom prst="rect">
            <a:avLst/>
          </a:prstGeom>
          <a:noFill/>
        </p:spPr>
        <p:txBody>
          <a:bodyPr wrap="square" rtlCol="0">
            <a:spAutoFit/>
          </a:bodyPr>
          <a:lstStyle/>
          <a:p>
            <a:r>
              <a:rPr lang="id-ID" sz="2400" dirty="0" smtClean="0"/>
              <a:t>Inheritance atau pewarisan adalah salah satu konsep </a:t>
            </a:r>
            <a:r>
              <a:rPr lang="id-ID" sz="2400" dirty="0" smtClean="0"/>
              <a:t>OOP</a:t>
            </a:r>
          </a:p>
          <a:p>
            <a:endParaRPr lang="id-ID" sz="2400" dirty="0" smtClean="0"/>
          </a:p>
          <a:p>
            <a:r>
              <a:rPr lang="id-ID" sz="2400" dirty="0" smtClean="0"/>
              <a:t>Dalam </a:t>
            </a:r>
            <a:r>
              <a:rPr lang="id-ID" sz="2400" dirty="0" smtClean="0"/>
              <a:t>suatu inheritance syarat yang harus ada adalah anak class dan induk class serta sesuatu yang menghubungkan antara anak class dan induk class </a:t>
            </a:r>
            <a:r>
              <a:rPr lang="id-ID" sz="2400" dirty="0" smtClean="0"/>
              <a:t>tersebut.</a:t>
            </a:r>
            <a:endParaRPr lang="id-ID" sz="2400" dirty="0" smtClean="0"/>
          </a:p>
          <a:p>
            <a:r>
              <a:rPr lang="id-ID" sz="2400" dirty="0" smtClean="0"/>
              <a:t> </a:t>
            </a:r>
            <a:endParaRPr lang="id-ID" dirty="0"/>
          </a:p>
        </p:txBody>
      </p:sp>
      <p:sp>
        <p:nvSpPr>
          <p:cNvPr id="7" name="TextBox 6"/>
          <p:cNvSpPr txBox="1"/>
          <p:nvPr/>
        </p:nvSpPr>
        <p:spPr>
          <a:xfrm>
            <a:off x="714348" y="642918"/>
            <a:ext cx="7643866" cy="523220"/>
          </a:xfrm>
          <a:prstGeom prst="rect">
            <a:avLst/>
          </a:prstGeom>
          <a:noFill/>
        </p:spPr>
        <p:txBody>
          <a:bodyPr wrap="square" rtlCol="0">
            <a:spAutoFit/>
          </a:bodyPr>
          <a:lstStyle/>
          <a:p>
            <a:r>
              <a:rPr lang="id-ID" sz="2800" b="1" dirty="0" smtClean="0"/>
              <a:t>Inheritance</a:t>
            </a:r>
            <a:endParaRPr lang="id-ID" sz="2800" b="1"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42910" y="428604"/>
            <a:ext cx="7786742" cy="369332"/>
          </a:xfrm>
          <a:prstGeom prst="rect">
            <a:avLst/>
          </a:prstGeom>
          <a:noFill/>
        </p:spPr>
        <p:txBody>
          <a:bodyPr wrap="square" rtlCol="0">
            <a:spAutoFit/>
          </a:bodyPr>
          <a:lstStyle/>
          <a:p>
            <a:r>
              <a:rPr lang="id-ID" dirty="0" smtClean="0"/>
              <a:t>Contoh program :</a:t>
            </a:r>
            <a:endParaRPr lang="id-ID" dirty="0"/>
          </a:p>
        </p:txBody>
      </p:sp>
      <p:sp>
        <p:nvSpPr>
          <p:cNvPr id="6" name="TextBox 5"/>
          <p:cNvSpPr txBox="1"/>
          <p:nvPr/>
        </p:nvSpPr>
        <p:spPr>
          <a:xfrm>
            <a:off x="500034" y="928670"/>
            <a:ext cx="8215370" cy="3693319"/>
          </a:xfrm>
          <a:prstGeom prst="rect">
            <a:avLst/>
          </a:prstGeom>
          <a:noFill/>
        </p:spPr>
        <p:txBody>
          <a:bodyPr wrap="square" rtlCol="0">
            <a:spAutoFit/>
          </a:bodyPr>
          <a:lstStyle/>
          <a:p>
            <a:r>
              <a:rPr lang="id-ID" b="1" dirty="0" smtClean="0">
                <a:solidFill>
                  <a:srgbClr val="FF0000"/>
                </a:solidFill>
              </a:rPr>
              <a:t>public class ContohInheritance {</a:t>
            </a:r>
          </a:p>
          <a:p>
            <a:r>
              <a:rPr lang="id-ID" b="1" dirty="0" smtClean="0">
                <a:solidFill>
                  <a:srgbClr val="FF0000"/>
                </a:solidFill>
              </a:rPr>
              <a:t>    </a:t>
            </a:r>
            <a:r>
              <a:rPr lang="id-ID" b="1" dirty="0" smtClean="0">
                <a:solidFill>
                  <a:srgbClr val="FF0000"/>
                </a:solidFill>
              </a:rPr>
              <a:t>public static void main(String[] args) {</a:t>
            </a:r>
          </a:p>
          <a:p>
            <a:r>
              <a:rPr lang="id-ID" dirty="0" smtClean="0"/>
              <a:t>      pemain p = new pemain();</a:t>
            </a:r>
          </a:p>
          <a:p>
            <a:r>
              <a:rPr lang="id-ID" dirty="0" smtClean="0"/>
              <a:t>      p.setnama("Rashford");</a:t>
            </a:r>
          </a:p>
          <a:p>
            <a:r>
              <a:rPr lang="id-ID" dirty="0" smtClean="0"/>
              <a:t>      p.setposisi("striker");</a:t>
            </a:r>
          </a:p>
          <a:p>
            <a:r>
              <a:rPr lang="id-ID" dirty="0" smtClean="0"/>
              <a:t>      p.setgaji();  </a:t>
            </a:r>
          </a:p>
          <a:p>
            <a:r>
              <a:rPr lang="id-ID" dirty="0" smtClean="0"/>
              <a:t>      </a:t>
            </a:r>
          </a:p>
          <a:p>
            <a:r>
              <a:rPr lang="id-ID" dirty="0" smtClean="0"/>
              <a:t>      System.out.println("Nama pemain : " + p.getnama());</a:t>
            </a:r>
          </a:p>
          <a:p>
            <a:r>
              <a:rPr lang="id-ID" dirty="0" smtClean="0"/>
              <a:t>      System.out.println("Posisi pemain : " + p.getposisi());</a:t>
            </a:r>
          </a:p>
          <a:p>
            <a:r>
              <a:rPr lang="id-ID" dirty="0" smtClean="0"/>
              <a:t>      System.out.println("Gaji pemain : " + p.getgaji());</a:t>
            </a:r>
          </a:p>
          <a:p>
            <a:r>
              <a:rPr lang="id-ID" dirty="0" smtClean="0"/>
              <a:t>    }</a:t>
            </a:r>
          </a:p>
          <a:p>
            <a:r>
              <a:rPr lang="id-ID" dirty="0" smtClean="0"/>
              <a:t>}</a:t>
            </a:r>
          </a:p>
          <a:p>
            <a:endParaRPr lang="id-ID"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00034" y="394692"/>
            <a:ext cx="8072494" cy="6463308"/>
          </a:xfrm>
          <a:prstGeom prst="rect">
            <a:avLst/>
          </a:prstGeom>
          <a:noFill/>
        </p:spPr>
        <p:txBody>
          <a:bodyPr wrap="square" rtlCol="0">
            <a:spAutoFit/>
          </a:bodyPr>
          <a:lstStyle/>
          <a:p>
            <a:r>
              <a:rPr lang="id-ID" b="1" dirty="0" smtClean="0">
                <a:solidFill>
                  <a:srgbClr val="FF0000"/>
                </a:solidFill>
              </a:rPr>
              <a:t>public class manusia </a:t>
            </a:r>
            <a:r>
              <a:rPr lang="id-ID" b="1" dirty="0" smtClean="0">
                <a:solidFill>
                  <a:srgbClr val="FF0000"/>
                </a:solidFill>
              </a:rPr>
              <a:t>{</a:t>
            </a:r>
          </a:p>
          <a:p>
            <a:r>
              <a:rPr lang="id-ID" dirty="0" smtClean="0"/>
              <a:t>  </a:t>
            </a:r>
            <a:r>
              <a:rPr lang="id-ID" dirty="0" smtClean="0"/>
              <a:t>private String nama;</a:t>
            </a:r>
          </a:p>
          <a:p>
            <a:r>
              <a:rPr lang="id-ID" dirty="0" smtClean="0"/>
              <a:t>  public String getnama(){</a:t>
            </a:r>
          </a:p>
          <a:p>
            <a:r>
              <a:rPr lang="id-ID" dirty="0" smtClean="0"/>
              <a:t>    return nama;}</a:t>
            </a:r>
          </a:p>
          <a:p>
            <a:r>
              <a:rPr lang="id-ID" dirty="0" smtClean="0"/>
              <a:t>  </a:t>
            </a:r>
            <a:r>
              <a:rPr lang="id-ID" dirty="0" smtClean="0"/>
              <a:t>public void setnama(String nama){</a:t>
            </a:r>
          </a:p>
          <a:p>
            <a:r>
              <a:rPr lang="id-ID" dirty="0" smtClean="0"/>
              <a:t>    this.nama = nama</a:t>
            </a:r>
            <a:r>
              <a:rPr lang="id-ID" dirty="0" smtClean="0"/>
              <a:t>;}}</a:t>
            </a:r>
          </a:p>
          <a:p>
            <a:endParaRPr lang="id-ID" dirty="0" smtClean="0"/>
          </a:p>
          <a:p>
            <a:r>
              <a:rPr lang="id-ID" b="1" dirty="0" smtClean="0">
                <a:solidFill>
                  <a:srgbClr val="FF0000"/>
                </a:solidFill>
              </a:rPr>
              <a:t>public class pemain extends manusia {</a:t>
            </a:r>
          </a:p>
          <a:p>
            <a:r>
              <a:rPr lang="id-ID" dirty="0" smtClean="0"/>
              <a:t>  private String posisi</a:t>
            </a:r>
            <a:r>
              <a:rPr lang="id-ID" dirty="0" smtClean="0"/>
              <a:t>;  </a:t>
            </a:r>
            <a:r>
              <a:rPr lang="id-ID" dirty="0" smtClean="0"/>
              <a:t>private double gaji;</a:t>
            </a:r>
          </a:p>
          <a:p>
            <a:r>
              <a:rPr lang="id-ID" dirty="0" smtClean="0"/>
              <a:t>  </a:t>
            </a:r>
            <a:r>
              <a:rPr lang="id-ID" dirty="0" smtClean="0"/>
              <a:t>public </a:t>
            </a:r>
            <a:r>
              <a:rPr lang="id-ID" dirty="0" smtClean="0"/>
              <a:t>double getgaji(){</a:t>
            </a:r>
          </a:p>
          <a:p>
            <a:r>
              <a:rPr lang="id-ID" dirty="0" smtClean="0"/>
              <a:t>    return gaji;}</a:t>
            </a:r>
          </a:p>
          <a:p>
            <a:r>
              <a:rPr lang="id-ID" dirty="0" smtClean="0"/>
              <a:t>  </a:t>
            </a:r>
            <a:r>
              <a:rPr lang="id-ID" dirty="0" smtClean="0"/>
              <a:t>public void setgaji() {</a:t>
            </a:r>
          </a:p>
          <a:p>
            <a:r>
              <a:rPr lang="id-ID" dirty="0" smtClean="0"/>
              <a:t>     if (posisi.equals("striker")){</a:t>
            </a:r>
          </a:p>
          <a:p>
            <a:r>
              <a:rPr lang="id-ID" dirty="0" smtClean="0"/>
              <a:t>        gaji = 1700000000;}</a:t>
            </a:r>
          </a:p>
          <a:p>
            <a:r>
              <a:rPr lang="id-ID" dirty="0" smtClean="0"/>
              <a:t>     else if (posisi.equals("center back")){</a:t>
            </a:r>
          </a:p>
          <a:p>
            <a:r>
              <a:rPr lang="id-ID" dirty="0" smtClean="0"/>
              <a:t>        gaji = 170000000;}</a:t>
            </a:r>
          </a:p>
          <a:p>
            <a:r>
              <a:rPr lang="id-ID" dirty="0" smtClean="0"/>
              <a:t>     else {gaji = 17000000;</a:t>
            </a:r>
          </a:p>
          <a:p>
            <a:r>
              <a:rPr lang="id-ID" dirty="0" smtClean="0"/>
              <a:t>          System.out.println("Kiper</a:t>
            </a:r>
            <a:r>
              <a:rPr lang="id-ID" dirty="0" smtClean="0"/>
              <a:t>");}</a:t>
            </a:r>
            <a:endParaRPr lang="id-ID" dirty="0" smtClean="0"/>
          </a:p>
          <a:p>
            <a:r>
              <a:rPr lang="id-ID" dirty="0" smtClean="0"/>
              <a:t>  </a:t>
            </a:r>
            <a:r>
              <a:rPr lang="id-ID" dirty="0" smtClean="0"/>
              <a:t>public </a:t>
            </a:r>
            <a:r>
              <a:rPr lang="id-ID" dirty="0" smtClean="0"/>
              <a:t>String getposisi(){</a:t>
            </a:r>
          </a:p>
          <a:p>
            <a:r>
              <a:rPr lang="id-ID" dirty="0" smtClean="0"/>
              <a:t>     return posisi;}</a:t>
            </a:r>
          </a:p>
          <a:p>
            <a:r>
              <a:rPr lang="id-ID" dirty="0" smtClean="0"/>
              <a:t>  </a:t>
            </a:r>
            <a:r>
              <a:rPr lang="id-ID" dirty="0" smtClean="0"/>
              <a:t>public </a:t>
            </a:r>
            <a:r>
              <a:rPr lang="id-ID" dirty="0" smtClean="0"/>
              <a:t>void setposisi(String posisi){</a:t>
            </a:r>
          </a:p>
          <a:p>
            <a:r>
              <a:rPr lang="id-ID" dirty="0" smtClean="0"/>
              <a:t>     this.posisi = posisi;} </a:t>
            </a:r>
            <a:r>
              <a:rPr lang="id-ID" dirty="0" smtClean="0"/>
              <a:t>}</a:t>
            </a:r>
            <a:endParaRPr lang="id-ID" dirty="0" smtClean="0"/>
          </a:p>
          <a:p>
            <a:endParaRPr lang="id-ID"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00034" y="428604"/>
            <a:ext cx="8072494" cy="369332"/>
          </a:xfrm>
          <a:prstGeom prst="rect">
            <a:avLst/>
          </a:prstGeom>
          <a:noFill/>
        </p:spPr>
        <p:txBody>
          <a:bodyPr wrap="square" rtlCol="0">
            <a:spAutoFit/>
          </a:bodyPr>
          <a:lstStyle/>
          <a:p>
            <a:r>
              <a:rPr lang="id-ID" dirty="0" smtClean="0"/>
              <a:t>Contoh Inheritance lagi...</a:t>
            </a:r>
            <a:endParaRPr lang="id-ID" dirty="0"/>
          </a:p>
        </p:txBody>
      </p:sp>
      <p:sp>
        <p:nvSpPr>
          <p:cNvPr id="5" name="TextBox 4"/>
          <p:cNvSpPr txBox="1"/>
          <p:nvPr/>
        </p:nvSpPr>
        <p:spPr>
          <a:xfrm>
            <a:off x="428596" y="857232"/>
            <a:ext cx="8143932" cy="5632311"/>
          </a:xfrm>
          <a:prstGeom prst="rect">
            <a:avLst/>
          </a:prstGeom>
          <a:noFill/>
        </p:spPr>
        <p:txBody>
          <a:bodyPr wrap="square" rtlCol="0">
            <a:spAutoFit/>
          </a:bodyPr>
          <a:lstStyle/>
          <a:p>
            <a:r>
              <a:rPr lang="id-ID" b="1" dirty="0" smtClean="0">
                <a:solidFill>
                  <a:srgbClr val="FF0000"/>
                </a:solidFill>
              </a:rPr>
              <a:t>public </a:t>
            </a:r>
            <a:r>
              <a:rPr lang="id-ID" b="1" dirty="0" smtClean="0">
                <a:solidFill>
                  <a:srgbClr val="FF0000"/>
                </a:solidFill>
              </a:rPr>
              <a:t>class DemoInheri {</a:t>
            </a:r>
          </a:p>
          <a:p>
            <a:r>
              <a:rPr lang="id-ID" b="1" dirty="0" smtClean="0">
                <a:solidFill>
                  <a:srgbClr val="FF0000"/>
                </a:solidFill>
              </a:rPr>
              <a:t>    </a:t>
            </a:r>
            <a:r>
              <a:rPr lang="id-ID" b="1" dirty="0" smtClean="0">
                <a:solidFill>
                  <a:srgbClr val="FF0000"/>
                </a:solidFill>
              </a:rPr>
              <a:t>public static void main(String[] args) {</a:t>
            </a:r>
          </a:p>
          <a:p>
            <a:r>
              <a:rPr lang="id-ID" dirty="0" smtClean="0"/>
              <a:t>      a superclass=new a();</a:t>
            </a:r>
          </a:p>
          <a:p>
            <a:r>
              <a:rPr lang="id-ID" dirty="0" smtClean="0"/>
              <a:t>      b subclass=new b(); </a:t>
            </a:r>
          </a:p>
          <a:p>
            <a:r>
              <a:rPr lang="id-ID" dirty="0" smtClean="0"/>
              <a:t>      System.out.println("superclass :"); </a:t>
            </a:r>
          </a:p>
          <a:p>
            <a:r>
              <a:rPr lang="id-ID" dirty="0" smtClean="0"/>
              <a:t>      superclass.x=3;</a:t>
            </a:r>
          </a:p>
          <a:p>
            <a:r>
              <a:rPr lang="id-ID" dirty="0" smtClean="0"/>
              <a:t>      superclass.y=4; </a:t>
            </a:r>
          </a:p>
          <a:p>
            <a:r>
              <a:rPr lang="id-ID" dirty="0" smtClean="0"/>
              <a:t>      superclass.tampilXY(); </a:t>
            </a:r>
          </a:p>
          <a:p>
            <a:r>
              <a:rPr lang="id-ID" dirty="0" smtClean="0"/>
              <a:t>      System.out.println("subclass :"); </a:t>
            </a:r>
          </a:p>
          <a:p>
            <a:r>
              <a:rPr lang="id-ID" dirty="0" smtClean="0"/>
              <a:t>      </a:t>
            </a:r>
          </a:p>
          <a:p>
            <a:r>
              <a:rPr lang="id-ID" dirty="0" smtClean="0"/>
              <a:t>      //member superclass dapat diakses dari subclassnya </a:t>
            </a:r>
          </a:p>
          <a:p>
            <a:r>
              <a:rPr lang="id-ID" dirty="0" smtClean="0"/>
              <a:t>      subclass.x=1;</a:t>
            </a:r>
          </a:p>
          <a:p>
            <a:r>
              <a:rPr lang="id-ID" dirty="0" smtClean="0"/>
              <a:t>      subclass.y=2;</a:t>
            </a:r>
          </a:p>
          <a:p>
            <a:r>
              <a:rPr lang="id-ID" dirty="0" smtClean="0"/>
              <a:t>      subclass.tampilXY();</a:t>
            </a:r>
          </a:p>
          <a:p>
            <a:r>
              <a:rPr lang="id-ID" dirty="0" smtClean="0"/>
              <a:t>      </a:t>
            </a:r>
          </a:p>
          <a:p>
            <a:r>
              <a:rPr lang="id-ID" dirty="0" smtClean="0"/>
              <a:t>      //member tambahan hanya ada di subclass</a:t>
            </a:r>
          </a:p>
          <a:p>
            <a:r>
              <a:rPr lang="id-ID" dirty="0" smtClean="0"/>
              <a:t>      subclass.z=5; </a:t>
            </a:r>
          </a:p>
          <a:p>
            <a:r>
              <a:rPr lang="id-ID" dirty="0" smtClean="0"/>
              <a:t>      subclass.jumlahXY();</a:t>
            </a:r>
          </a:p>
          <a:p>
            <a:r>
              <a:rPr lang="id-ID" dirty="0" smtClean="0"/>
              <a:t>    }</a:t>
            </a:r>
          </a:p>
          <a:p>
            <a:r>
              <a:rPr lang="id-ID" dirty="0" smtClean="0"/>
              <a:t>}</a:t>
            </a:r>
            <a:endParaRPr lang="id-ID"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71472" y="642918"/>
            <a:ext cx="8001056" cy="3139321"/>
          </a:xfrm>
          <a:prstGeom prst="rect">
            <a:avLst/>
          </a:prstGeom>
          <a:noFill/>
        </p:spPr>
        <p:txBody>
          <a:bodyPr wrap="square" rtlCol="0">
            <a:spAutoFit/>
          </a:bodyPr>
          <a:lstStyle/>
          <a:p>
            <a:r>
              <a:rPr lang="id-ID" b="1" dirty="0" smtClean="0">
                <a:solidFill>
                  <a:srgbClr val="FF0000"/>
                </a:solidFill>
              </a:rPr>
              <a:t>class a {</a:t>
            </a:r>
          </a:p>
          <a:p>
            <a:r>
              <a:rPr lang="id-ID" dirty="0" smtClean="0"/>
              <a:t>  int x; int y; </a:t>
            </a:r>
          </a:p>
          <a:p>
            <a:r>
              <a:rPr lang="id-ID" dirty="0" smtClean="0"/>
              <a:t>  void tampilXY() {</a:t>
            </a:r>
          </a:p>
          <a:p>
            <a:r>
              <a:rPr lang="id-ID" dirty="0" smtClean="0"/>
              <a:t>    System.out.println("nilai x: "+x+" nilai y: "+y); }    </a:t>
            </a:r>
          </a:p>
          <a:p>
            <a:r>
              <a:rPr lang="id-ID" dirty="0" smtClean="0"/>
              <a:t>}</a:t>
            </a:r>
          </a:p>
          <a:p>
            <a:endParaRPr lang="id-ID" dirty="0" smtClean="0"/>
          </a:p>
          <a:p>
            <a:r>
              <a:rPr lang="id-ID" b="1" dirty="0" smtClean="0">
                <a:solidFill>
                  <a:srgbClr val="FF0000"/>
                </a:solidFill>
              </a:rPr>
              <a:t>class b extends a{</a:t>
            </a:r>
          </a:p>
          <a:p>
            <a:r>
              <a:rPr lang="id-ID" dirty="0" smtClean="0"/>
              <a:t>  int z; </a:t>
            </a:r>
          </a:p>
          <a:p>
            <a:r>
              <a:rPr lang="id-ID" dirty="0" smtClean="0"/>
              <a:t>  void jumlahXY() {</a:t>
            </a:r>
          </a:p>
          <a:p>
            <a:r>
              <a:rPr lang="id-ID" dirty="0" smtClean="0"/>
              <a:t>    System.out.println("jumlah: "+(x+y+z)); }  </a:t>
            </a:r>
          </a:p>
          <a:p>
            <a:r>
              <a:rPr lang="id-ID" dirty="0" smtClean="0"/>
              <a:t>}</a:t>
            </a:r>
            <a:endParaRPr lang="id-ID"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85786" y="642918"/>
            <a:ext cx="6929486" cy="461665"/>
          </a:xfrm>
          <a:prstGeom prst="rect">
            <a:avLst/>
          </a:prstGeom>
          <a:noFill/>
        </p:spPr>
        <p:txBody>
          <a:bodyPr wrap="square" rtlCol="0">
            <a:spAutoFit/>
          </a:bodyPr>
          <a:lstStyle/>
          <a:p>
            <a:r>
              <a:rPr lang="id-ID" sz="2400" b="1" dirty="0" smtClean="0"/>
              <a:t>Polymorphisme (Ragam Bentuk) </a:t>
            </a:r>
            <a:endParaRPr lang="id-ID" sz="2800" dirty="0"/>
          </a:p>
        </p:txBody>
      </p:sp>
      <p:sp>
        <p:nvSpPr>
          <p:cNvPr id="5" name="TextBox 4"/>
          <p:cNvSpPr txBox="1"/>
          <p:nvPr/>
        </p:nvSpPr>
        <p:spPr>
          <a:xfrm>
            <a:off x="785786" y="1357298"/>
            <a:ext cx="7858180" cy="4216539"/>
          </a:xfrm>
          <a:prstGeom prst="rect">
            <a:avLst/>
          </a:prstGeom>
          <a:noFill/>
        </p:spPr>
        <p:txBody>
          <a:bodyPr wrap="square" rtlCol="0">
            <a:spAutoFit/>
          </a:bodyPr>
          <a:lstStyle/>
          <a:p>
            <a:r>
              <a:rPr lang="id-ID" sz="2000" dirty="0" smtClean="0"/>
              <a:t>Polimorphisme bisa diartikan satu bentuk banyak aksi, sekilas mirip dengan inheritance tetapi dalam polimorfisme kita dapat memerintah sebuah objek untuk melakukan tindakan yang secara prinsip sama tapi secara proses dan outputnya berbeda. </a:t>
            </a:r>
          </a:p>
          <a:p>
            <a:endParaRPr lang="id-ID" sz="2000" dirty="0" smtClean="0"/>
          </a:p>
          <a:p>
            <a:r>
              <a:rPr lang="id-ID" sz="2000" dirty="0" smtClean="0"/>
              <a:t>Polymorphism membuat objek-objek yang berasal dari subclass yang berbeda, diperlakukan sebagai objek-objek dari satu superclass.</a:t>
            </a:r>
          </a:p>
          <a:p>
            <a:endParaRPr lang="id-ID" sz="2000" dirty="0" smtClean="0"/>
          </a:p>
          <a:p>
            <a:r>
              <a:rPr lang="id-ID" sz="2000" dirty="0" smtClean="0"/>
              <a:t>Polymorphism mempunyai 2 bentuk yaitu :</a:t>
            </a:r>
          </a:p>
          <a:p>
            <a:r>
              <a:rPr lang="id-ID" sz="2000" i="1" dirty="0" smtClean="0"/>
              <a:t>	Overriding method dan Overloading method</a:t>
            </a:r>
            <a:r>
              <a:rPr lang="id-ID" sz="2400" dirty="0" smtClean="0"/>
              <a:t> </a:t>
            </a:r>
          </a:p>
          <a:p>
            <a:r>
              <a:rPr lang="id-ID" sz="2400" dirty="0" smtClean="0"/>
              <a:t> </a:t>
            </a:r>
            <a:endParaRPr lang="id-ID"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00034" y="571480"/>
            <a:ext cx="8072494" cy="2400657"/>
          </a:xfrm>
          <a:prstGeom prst="rect">
            <a:avLst/>
          </a:prstGeom>
          <a:noFill/>
        </p:spPr>
        <p:txBody>
          <a:bodyPr wrap="square" rtlCol="0">
            <a:spAutoFit/>
          </a:bodyPr>
          <a:lstStyle/>
          <a:p>
            <a:pPr marL="342900" indent="-342900"/>
            <a:r>
              <a:rPr lang="id-ID" sz="2400" b="1" dirty="0" smtClean="0"/>
              <a:t>Overriding Method</a:t>
            </a:r>
            <a:r>
              <a:rPr lang="id-ID" sz="2400" dirty="0" smtClean="0"/>
              <a:t>   </a:t>
            </a:r>
          </a:p>
          <a:p>
            <a:pPr marL="342900" indent="-342900"/>
            <a:endParaRPr lang="id-ID" sz="2400" dirty="0" smtClean="0"/>
          </a:p>
          <a:p>
            <a:pPr marL="342900" indent="-342900"/>
            <a:r>
              <a:rPr lang="id-ID" sz="2000" dirty="0" smtClean="0"/>
              <a:t>	Hal </a:t>
            </a:r>
            <a:r>
              <a:rPr lang="id-ID" sz="2000" dirty="0" smtClean="0"/>
              <a:t>ini terjadi ketika memilih method yang sesuai untuk diimplementasikan ke objek tertentu berdasarkan pada subclass yang memiliki method bersangkutan.</a:t>
            </a:r>
          </a:p>
          <a:p>
            <a:pPr marL="342900" indent="-342900"/>
            <a:endParaRPr lang="id-ID" sz="2400" dirty="0" smtClean="0">
              <a:latin typeface="Cordia New" pitchFamily="34" charset="-34"/>
              <a:cs typeface="Cordia New" pitchFamily="34" charset="-34"/>
            </a:endParaRPr>
          </a:p>
          <a:p>
            <a:endParaRPr lang="id-ID" dirty="0"/>
          </a:p>
        </p:txBody>
      </p:sp>
      <p:pic>
        <p:nvPicPr>
          <p:cNvPr id="1026" name="Picture 2"/>
          <p:cNvPicPr>
            <a:picLocks noChangeAspect="1" noChangeArrowheads="1"/>
          </p:cNvPicPr>
          <p:nvPr/>
        </p:nvPicPr>
        <p:blipFill>
          <a:blip r:embed="rId2"/>
          <a:srcRect/>
          <a:stretch>
            <a:fillRect/>
          </a:stretch>
        </p:blipFill>
        <p:spPr bwMode="auto">
          <a:xfrm>
            <a:off x="642910" y="2428868"/>
            <a:ext cx="7786742" cy="32956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00034" y="642918"/>
            <a:ext cx="8072494" cy="5078313"/>
          </a:xfrm>
          <a:prstGeom prst="rect">
            <a:avLst/>
          </a:prstGeom>
          <a:noFill/>
        </p:spPr>
        <p:txBody>
          <a:bodyPr wrap="square" rtlCol="0">
            <a:spAutoFit/>
          </a:bodyPr>
          <a:lstStyle/>
          <a:p>
            <a:r>
              <a:rPr lang="id-ID" dirty="0" smtClean="0"/>
              <a:t>Perhatikan contoh program di bawah ini untuk </a:t>
            </a:r>
            <a:r>
              <a:rPr lang="id-ID" i="1" dirty="0" smtClean="0"/>
              <a:t>Overriding method </a:t>
            </a:r>
            <a:r>
              <a:rPr lang="id-ID" dirty="0" smtClean="0"/>
              <a:t>:</a:t>
            </a:r>
          </a:p>
          <a:p>
            <a:endParaRPr lang="id-ID" dirty="0" smtClean="0"/>
          </a:p>
          <a:p>
            <a:r>
              <a:rPr lang="id-ID" b="1" dirty="0" smtClean="0">
                <a:solidFill>
                  <a:srgbClr val="FF0000"/>
                </a:solidFill>
              </a:rPr>
              <a:t>public class Kendaraan {</a:t>
            </a:r>
          </a:p>
          <a:p>
            <a:r>
              <a:rPr lang="id-ID" b="1" dirty="0" smtClean="0">
                <a:solidFill>
                  <a:srgbClr val="FF0000"/>
                </a:solidFill>
              </a:rPr>
              <a:t>  public void bahanbakar() {</a:t>
            </a:r>
          </a:p>
          <a:p>
            <a:r>
              <a:rPr lang="id-ID" dirty="0" smtClean="0"/>
              <a:t>     System.out.println("Kendaraan berbahan bakar");}}</a:t>
            </a:r>
          </a:p>
          <a:p>
            <a:endParaRPr lang="id-ID" dirty="0" smtClean="0"/>
          </a:p>
          <a:p>
            <a:r>
              <a:rPr lang="id-ID" b="1" dirty="0" smtClean="0">
                <a:solidFill>
                  <a:srgbClr val="FF0000"/>
                </a:solidFill>
              </a:rPr>
              <a:t>public class Mobil extends Kendaraan {</a:t>
            </a:r>
          </a:p>
          <a:p>
            <a:r>
              <a:rPr lang="id-ID" b="1" dirty="0" smtClean="0">
                <a:solidFill>
                  <a:srgbClr val="FF0000"/>
                </a:solidFill>
              </a:rPr>
              <a:t>  public void bahanbakar() {</a:t>
            </a:r>
          </a:p>
          <a:p>
            <a:r>
              <a:rPr lang="id-ID" dirty="0" smtClean="0"/>
              <a:t>      System.out.println("Mobil berbahan bakar bensin");}}</a:t>
            </a:r>
          </a:p>
          <a:p>
            <a:endParaRPr lang="id-ID" dirty="0" smtClean="0"/>
          </a:p>
          <a:p>
            <a:r>
              <a:rPr lang="id-ID" b="1" dirty="0" smtClean="0">
                <a:solidFill>
                  <a:srgbClr val="FF0000"/>
                </a:solidFill>
              </a:rPr>
              <a:t>public class Karetapi extends Kendaraan {</a:t>
            </a:r>
          </a:p>
          <a:p>
            <a:r>
              <a:rPr lang="id-ID" b="1" dirty="0" smtClean="0">
                <a:solidFill>
                  <a:srgbClr val="FF0000"/>
                </a:solidFill>
              </a:rPr>
              <a:t>   public void bahanbakar() {</a:t>
            </a:r>
          </a:p>
          <a:p>
            <a:r>
              <a:rPr lang="id-ID" dirty="0" smtClean="0"/>
              <a:t>      System.out.println("Karetaapi berbahan bakar batubara");}}</a:t>
            </a:r>
          </a:p>
          <a:p>
            <a:endParaRPr lang="id-ID" dirty="0" smtClean="0"/>
          </a:p>
          <a:p>
            <a:r>
              <a:rPr lang="id-ID" b="1" dirty="0" smtClean="0">
                <a:solidFill>
                  <a:srgbClr val="FF0000"/>
                </a:solidFill>
              </a:rPr>
              <a:t>public class Pesawat extends Kendaraan {</a:t>
            </a:r>
          </a:p>
          <a:p>
            <a:r>
              <a:rPr lang="id-ID" b="1" dirty="0" smtClean="0">
                <a:solidFill>
                  <a:srgbClr val="FF0000"/>
                </a:solidFill>
              </a:rPr>
              <a:t>   public void bahanbakar() {</a:t>
            </a:r>
          </a:p>
          <a:p>
            <a:r>
              <a:rPr lang="id-ID" dirty="0" smtClean="0"/>
              <a:t>       System.out.println("Pesawar berbahan bakar bensol");}}</a:t>
            </a:r>
          </a:p>
          <a:p>
            <a:endParaRPr lang="id-ID"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spect">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Aspect">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shade val="35000"/>
                <a:satMod val="150000"/>
              </a:schemeClr>
            </a:gs>
            <a:gs pos="45000">
              <a:schemeClr val="phClr">
                <a:shade val="68000"/>
                <a:satMod val="155000"/>
              </a:schemeClr>
            </a:gs>
            <a:gs pos="100000">
              <a:schemeClr val="phClr">
                <a:tint val="70000"/>
                <a:satMod val="175000"/>
              </a:schemeClr>
            </a:gs>
          </a:gsLst>
          <a:lin ang="16200000" scaled="0"/>
        </a:gradFill>
        <a:blipFill>
          <a:blip xmlns:r="http://schemas.openxmlformats.org/officeDocument/2006/relationships" r:embed="rId1">
            <a:duotone>
              <a:schemeClr val="phClr">
                <a:shade val="800"/>
                <a:satMod val="150000"/>
              </a:schemeClr>
              <a:schemeClr val="phClr">
                <a:tint val="80000"/>
                <a:satMod val="150000"/>
              </a:schemeClr>
            </a:duotone>
          </a:blip>
          <a:tile tx="0" ty="0" sx="75000" sy="7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Aspect</Template>
  <TotalTime>6321</TotalTime>
  <Words>812</Words>
  <Application>Microsoft Office PowerPoint</Application>
  <PresentationFormat>On-screen Show (4:3)</PresentationFormat>
  <Paragraphs>177</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Aspect</vt:lpstr>
      <vt:lpstr>Object Oriented Programming  </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 Oriented Programming</dc:title>
  <dc:creator>HP 1000</dc:creator>
  <cp:lastModifiedBy>HP 1000</cp:lastModifiedBy>
  <cp:revision>217</cp:revision>
  <dcterms:created xsi:type="dcterms:W3CDTF">2015-07-31T15:30:44Z</dcterms:created>
  <dcterms:modified xsi:type="dcterms:W3CDTF">2016-09-17T22:52:49Z</dcterms:modified>
</cp:coreProperties>
</file>