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29/08/2016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29/08/2016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29/08/2016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29/08/2016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29/08/2016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29/08/2016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29/08/2016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29/08/2016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29/08/2016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29/08/2016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29/08/2016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3099E07-2E4D-43E5-B7A9-F57FB28B0B21}" type="datetimeFigureOut">
              <a:rPr lang="id-ID" smtClean="0"/>
              <a:pPr/>
              <a:t>29/08/2016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143116"/>
            <a:ext cx="7772400" cy="1470025"/>
          </a:xfrm>
        </p:spPr>
        <p:txBody>
          <a:bodyPr/>
          <a:lstStyle/>
          <a:p>
            <a:pPr algn="l"/>
            <a:r>
              <a:rPr lang="id-ID" sz="3600" dirty="0" smtClean="0"/>
              <a:t>Object Oriented Programming  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8794" y="421481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Rahmadi Wijaya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D3 Teknik Informatika 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Fakultas Ilmu Terapan 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Telkom University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2015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50" name="Picture 2" descr="D:\D3 IF TEL-U\ngajar\Semester Ganjil 1516\OOP\logo java bergerak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357298"/>
            <a:ext cx="2114550" cy="21145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14414" y="3643314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DIG2C3</a:t>
            </a:r>
            <a:endParaRPr lang="id-ID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857232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Class dan Object</a:t>
            </a:r>
            <a:endParaRPr lang="id-ID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1643050"/>
            <a:ext cx="7215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Pemograman berorientasi object  merupakan pemograman yang menjadikan object sebagai komponen utama dalam sistem yang dibuat. </a:t>
            </a:r>
          </a:p>
          <a:p>
            <a:endParaRPr lang="id-ID" sz="2400" dirty="0" smtClean="0"/>
          </a:p>
          <a:p>
            <a:r>
              <a:rPr lang="id-ID" sz="2400" dirty="0" smtClean="0"/>
              <a:t>Sebuah object dibuat berdasarkan sebuah class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1538" y="928670"/>
            <a:ext cx="6715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 smtClean="0"/>
              <a:t>Object merupakan merupakan bagian  yang tak terpisahkan dari class.  misalkan kuning, biru, hijau merupakan object. </a:t>
            </a:r>
          </a:p>
          <a:p>
            <a:pPr marL="457200" indent="-457200">
              <a:buAutoNum type="arabicPeriod"/>
            </a:pPr>
            <a:endParaRPr lang="id-ID" sz="2400" dirty="0" smtClean="0"/>
          </a:p>
          <a:p>
            <a:pPr marL="457200" indent="-457200"/>
            <a:r>
              <a:rPr lang="id-ID" sz="2400" dirty="0" smtClean="0"/>
              <a:t>2. Sedangkan class dari object tersebut yaitu warna.</a:t>
            </a:r>
            <a:br>
              <a:rPr lang="id-ID" sz="2400" dirty="0" smtClean="0"/>
            </a:br>
            <a:r>
              <a:rPr lang="id-ID" sz="2400" dirty="0" smtClean="0"/>
              <a:t>untuk membuat sebuah  object pada java menggunakan perintah new.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85794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Contoh :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1285860"/>
            <a:ext cx="6715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object = new class();</a:t>
            </a:r>
          </a:p>
          <a:p>
            <a:r>
              <a:rPr lang="en-US" sz="2400" dirty="0" err="1" smtClean="0"/>
              <a:t>warna</a:t>
            </a:r>
            <a:r>
              <a:rPr lang="en-US" sz="2400" dirty="0" smtClean="0"/>
              <a:t> </a:t>
            </a:r>
            <a:r>
              <a:rPr lang="en-US" sz="2400" dirty="0" err="1" smtClean="0"/>
              <a:t>kuning</a:t>
            </a:r>
            <a:r>
              <a:rPr lang="en-US" sz="2400" dirty="0" smtClean="0"/>
              <a:t> = new </a:t>
            </a:r>
            <a:r>
              <a:rPr lang="en-US" sz="2400" dirty="0" err="1" smtClean="0"/>
              <a:t>warna</a:t>
            </a:r>
            <a:r>
              <a:rPr lang="en-US" sz="2400" dirty="0" smtClean="0"/>
              <a:t>();</a:t>
            </a:r>
            <a:r>
              <a:rPr lang="id-ID" sz="2400" dirty="0" smtClean="0"/>
              <a:t>   //</a:t>
            </a:r>
            <a:r>
              <a:rPr lang="id-ID" sz="2400" i="1" dirty="0" smtClean="0"/>
              <a:t>contoh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2500306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jika pada sebuah object terdapat atribut. maka dapat dipanggil menggunakan tanda .(titik)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4000504"/>
            <a:ext cx="71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Contoh :</a:t>
            </a:r>
          </a:p>
          <a:p>
            <a:endParaRPr lang="id-ID" sz="2400" dirty="0" smtClean="0"/>
          </a:p>
          <a:p>
            <a:r>
              <a:rPr lang="id-ID" sz="2400" dirty="0" smtClean="0"/>
              <a:t>object.namaAtribut = value;</a:t>
            </a:r>
          </a:p>
          <a:p>
            <a:r>
              <a:rPr lang="id-ID" sz="2400" dirty="0" smtClean="0"/>
              <a:t>manusia.mata = value;     //</a:t>
            </a:r>
            <a:r>
              <a:rPr lang="id-ID" sz="2400" i="1" dirty="0" smtClean="0"/>
              <a:t>contoh</a:t>
            </a:r>
            <a:r>
              <a:rPr lang="id-ID" sz="2400" dirty="0" smtClean="0"/>
              <a:t> 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356"/>
            <a:ext cx="70009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jika dalam object tersebut memiliki sebuah fungsi maka dapat dipanggil dengan manambahkan tanda .(titik) dan di akhiri dengan ();</a:t>
            </a:r>
          </a:p>
          <a:p>
            <a:endParaRPr lang="id-ID" sz="2400" dirty="0" smtClean="0"/>
          </a:p>
          <a:p>
            <a:r>
              <a:rPr lang="id-ID" sz="2400" dirty="0" smtClean="0"/>
              <a:t>Contoh :</a:t>
            </a:r>
          </a:p>
          <a:p>
            <a:endParaRPr lang="id-ID" sz="2400" dirty="0" smtClean="0"/>
          </a:p>
          <a:p>
            <a:r>
              <a:rPr lang="id-ID" sz="2400" dirty="0" smtClean="0"/>
              <a:t>	object.namafungsi();</a:t>
            </a:r>
          </a:p>
          <a:p>
            <a:r>
              <a:rPr lang="id-ID" sz="2400" dirty="0" smtClean="0"/>
              <a:t>	manusia.makan();    //</a:t>
            </a:r>
            <a:r>
              <a:rPr lang="id-ID" sz="2400" i="1" dirty="0" smtClean="0"/>
              <a:t>contoh</a:t>
            </a:r>
            <a:endParaRPr lang="id-ID" sz="2800" i="1" dirty="0" smtClean="0"/>
          </a:p>
          <a:p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85794"/>
            <a:ext cx="73581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dirty="0" smtClean="0"/>
              <a:t>Contoh class pada java :</a:t>
            </a:r>
          </a:p>
          <a:p>
            <a:endParaRPr lang="id-ID" sz="2400" b="1" dirty="0" smtClean="0"/>
          </a:p>
          <a:p>
            <a:r>
              <a:rPr lang="id-ID" sz="2400" dirty="0" smtClean="0"/>
              <a:t>class mahasiswa { </a:t>
            </a:r>
          </a:p>
          <a:p>
            <a:r>
              <a:rPr lang="id-ID" sz="2400" dirty="0" smtClean="0"/>
              <a:t>   </a:t>
            </a:r>
            <a:r>
              <a:rPr lang="en-US" sz="2400" dirty="0" smtClean="0"/>
              <a:t>String </a:t>
            </a:r>
            <a:r>
              <a:rPr lang="en-US" sz="2400" dirty="0" err="1" smtClean="0"/>
              <a:t>nama</a:t>
            </a:r>
            <a:r>
              <a:rPr lang="en-US" sz="2400" dirty="0" smtClean="0"/>
              <a:t> ; //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class</a:t>
            </a:r>
          </a:p>
          <a:p>
            <a:r>
              <a:rPr lang="id-ID" sz="2400" dirty="0" smtClean="0"/>
              <a:t>   </a:t>
            </a:r>
            <a:r>
              <a:rPr lang="en-US" sz="2400" dirty="0" smtClean="0"/>
              <a:t>String </a:t>
            </a:r>
            <a:r>
              <a:rPr lang="en-US" sz="2400" dirty="0" err="1" smtClean="0"/>
              <a:t>alamat</a:t>
            </a:r>
            <a:r>
              <a:rPr lang="en-US" sz="2400" dirty="0" smtClean="0"/>
              <a:t>; //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class</a:t>
            </a:r>
          </a:p>
          <a:p>
            <a:r>
              <a:rPr lang="en-US" sz="2400" dirty="0" smtClean="0"/>
              <a:t>}</a:t>
            </a:r>
          </a:p>
          <a:p>
            <a:endParaRPr lang="id-ID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85794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err="1" smtClean="0"/>
              <a:t>M</a:t>
            </a:r>
            <a:r>
              <a:rPr lang="en-US" sz="2400" b="1" dirty="0" err="1" smtClean="0"/>
              <a:t>embuat</a:t>
            </a:r>
            <a:r>
              <a:rPr lang="en-US" sz="2400" b="1" dirty="0" smtClean="0"/>
              <a:t> object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suatu</a:t>
            </a:r>
            <a:r>
              <a:rPr lang="en-US" sz="2400" b="1" dirty="0" smtClean="0"/>
              <a:t> class</a:t>
            </a:r>
            <a:endParaRPr lang="id-ID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428736"/>
            <a:ext cx="7286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Contoh :</a:t>
            </a:r>
          </a:p>
          <a:p>
            <a:r>
              <a:rPr lang="id-ID" dirty="0" smtClean="0"/>
              <a:t>	//</a:t>
            </a:r>
            <a:r>
              <a:rPr lang="id-ID" i="1" dirty="0" smtClean="0"/>
              <a:t>object mobil dalam class kendaraan</a:t>
            </a:r>
          </a:p>
          <a:p>
            <a:r>
              <a:rPr lang="id-ID" dirty="0" smtClean="0"/>
              <a:t>	mahasiswa mahasiswa_baru  = new mahasiswa();</a:t>
            </a:r>
          </a:p>
          <a:p>
            <a:r>
              <a:rPr lang="id-ID" dirty="0" smtClean="0"/>
              <a:t> </a:t>
            </a:r>
          </a:p>
          <a:p>
            <a:r>
              <a:rPr lang="id-ID" dirty="0" smtClean="0"/>
              <a:t>	//</a:t>
            </a:r>
            <a:r>
              <a:rPr lang="id-ID" i="1" dirty="0" smtClean="0"/>
              <a:t>mengubah nama object</a:t>
            </a:r>
          </a:p>
          <a:p>
            <a:r>
              <a:rPr lang="id-ID" dirty="0" smtClean="0"/>
              <a:t>	mahasiswa_baru.nama = </a:t>
            </a:r>
            <a:r>
              <a:rPr lang="id-ID" dirty="0" smtClean="0"/>
              <a:t>“pogba";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571480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Perhatikan contoh aplikasi berikut :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8572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class </a:t>
            </a:r>
            <a:r>
              <a:rPr lang="id-ID" dirty="0" smtClean="0"/>
              <a:t>mahasiswa </a:t>
            </a:r>
            <a:r>
              <a:rPr lang="id-ID" dirty="0" smtClean="0"/>
              <a:t>{ 	 //</a:t>
            </a:r>
            <a:r>
              <a:rPr lang="id-ID" i="1" dirty="0" smtClean="0"/>
              <a:t>deklarasi class</a:t>
            </a:r>
          </a:p>
          <a:p>
            <a:r>
              <a:rPr lang="id-ID" dirty="0" smtClean="0"/>
              <a:t>    String nama;    	//</a:t>
            </a:r>
            <a:r>
              <a:rPr lang="id-ID" i="1" dirty="0" smtClean="0"/>
              <a:t>deklarasi variabel</a:t>
            </a:r>
          </a:p>
          <a:p>
            <a:r>
              <a:rPr lang="id-ID" dirty="0" smtClean="0"/>
              <a:t>    String nim; 		//</a:t>
            </a:r>
            <a:r>
              <a:rPr lang="id-ID" i="1" dirty="0" smtClean="0"/>
              <a:t>deklarasi variabel</a:t>
            </a:r>
          </a:p>
          <a:p>
            <a:r>
              <a:rPr lang="id-ID" dirty="0" smtClean="0"/>
              <a:t>    String prodi; }	//</a:t>
            </a:r>
            <a:r>
              <a:rPr lang="id-ID" i="1" dirty="0" smtClean="0"/>
              <a:t>deklarasi variabel</a:t>
            </a:r>
          </a:p>
          <a:p>
            <a:endParaRPr lang="id-ID" dirty="0" smtClean="0"/>
          </a:p>
          <a:p>
            <a:r>
              <a:rPr lang="id-ID" dirty="0" smtClean="0"/>
              <a:t>public class </a:t>
            </a:r>
            <a:r>
              <a:rPr lang="id-ID" dirty="0" smtClean="0"/>
              <a:t>MahasiswaD3 </a:t>
            </a:r>
            <a:r>
              <a:rPr lang="id-ID" dirty="0" smtClean="0"/>
              <a:t>{ </a:t>
            </a:r>
          </a:p>
          <a:p>
            <a:r>
              <a:rPr lang="id-ID" dirty="0" smtClean="0"/>
              <a:t>  public static void main(String args[]){	//</a:t>
            </a:r>
            <a:r>
              <a:rPr lang="id-ID" i="1" dirty="0" smtClean="0"/>
              <a:t>fungsi utama</a:t>
            </a:r>
            <a:r>
              <a:rPr lang="id-ID" dirty="0" smtClean="0"/>
              <a:t> </a:t>
            </a:r>
          </a:p>
          <a:p>
            <a:r>
              <a:rPr lang="id-ID" dirty="0" smtClean="0"/>
              <a:t>   </a:t>
            </a:r>
          </a:p>
          <a:p>
            <a:r>
              <a:rPr lang="id-ID" dirty="0" smtClean="0"/>
              <a:t>    //</a:t>
            </a:r>
            <a:r>
              <a:rPr lang="id-ID" i="1" dirty="0" smtClean="0"/>
              <a:t>object mahasiswa baru di class mahasiswa</a:t>
            </a:r>
          </a:p>
          <a:p>
            <a:r>
              <a:rPr lang="id-ID" dirty="0" smtClean="0"/>
              <a:t>    mahasiswa mahasiswa_baru = new mahasiswa(); </a:t>
            </a:r>
          </a:p>
          <a:p>
            <a:r>
              <a:rPr lang="id-ID" dirty="0" smtClean="0"/>
              <a:t>    mahasiswa_baru.nama</a:t>
            </a:r>
            <a:r>
              <a:rPr lang="id-ID" dirty="0" smtClean="0"/>
              <a:t>=“Zlatan";     </a:t>
            </a:r>
            <a:r>
              <a:rPr lang="id-ID" dirty="0" smtClean="0"/>
              <a:t>//</a:t>
            </a:r>
            <a:r>
              <a:rPr lang="id-ID" i="1" dirty="0" smtClean="0"/>
              <a:t>nama untuk mhs baru</a:t>
            </a:r>
          </a:p>
          <a:p>
            <a:r>
              <a:rPr lang="id-ID" dirty="0" smtClean="0"/>
              <a:t>    mahasiswa_baru.prodi=“D3 Teknik Informatika"; </a:t>
            </a:r>
          </a:p>
          <a:p>
            <a:r>
              <a:rPr lang="id-ID" dirty="0" smtClean="0"/>
              <a:t>    mahasiswa_baru.nim= “6706140079”;</a:t>
            </a:r>
          </a:p>
          <a:p>
            <a:r>
              <a:rPr lang="id-ID" dirty="0" smtClean="0"/>
              <a:t>        </a:t>
            </a:r>
          </a:p>
          <a:p>
            <a:r>
              <a:rPr lang="id-ID" dirty="0" smtClean="0"/>
              <a:t>    System.out.println(“Nama Mahasiswa : “ +mahasiswa_baru.nama); </a:t>
            </a:r>
          </a:p>
          <a:p>
            <a:r>
              <a:rPr lang="id-ID" dirty="0" smtClean="0"/>
              <a:t>    System.out.println(“Prodi“ : " +mahasiswa_baru.prodi);</a:t>
            </a:r>
          </a:p>
          <a:p>
            <a:r>
              <a:rPr lang="id-ID" dirty="0" smtClean="0"/>
              <a:t>    System.out.println("Nim : " +mahasiswa_baru.nim);  </a:t>
            </a:r>
          </a:p>
          <a:p>
            <a:r>
              <a:rPr lang="id-ID" dirty="0" smtClean="0"/>
              <a:t>} }   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8794" y="3429000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atin typeface="Chiller" pitchFamily="82" charset="0"/>
              </a:rPr>
              <a:t>Selamat Ngoding</a:t>
            </a:r>
            <a:endParaRPr lang="id-ID" sz="3200" b="1" dirty="0">
              <a:latin typeface="Chiller" pitchFamily="82" charset="0"/>
            </a:endParaRPr>
          </a:p>
        </p:txBody>
      </p:sp>
      <p:pic>
        <p:nvPicPr>
          <p:cNvPr id="1026" name="Picture 2" descr="D:\D3 IF TEL-U\ngajar\Semester Ganjil 1516\OOP\belajar komputer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9520" y="968678"/>
            <a:ext cx="2286016" cy="2143140"/>
          </a:xfrm>
          <a:prstGeom prst="rect">
            <a:avLst/>
          </a:prstGeom>
          <a:noFill/>
        </p:spPr>
      </p:pic>
      <p:pic>
        <p:nvPicPr>
          <p:cNvPr id="1027" name="Picture 3" descr="D:\D3 IF TEL-U\ngajar\Semester Ganjil 1516\OOP\logo java bergerak2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071810"/>
            <a:ext cx="1357322" cy="1328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3241</TotalTime>
  <Words>109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Object Oriented Programming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HP 1000</dc:creator>
  <cp:lastModifiedBy>HP 1000</cp:lastModifiedBy>
  <cp:revision>109</cp:revision>
  <dcterms:created xsi:type="dcterms:W3CDTF">2015-07-31T15:30:44Z</dcterms:created>
  <dcterms:modified xsi:type="dcterms:W3CDTF">2016-08-29T03:19:00Z</dcterms:modified>
</cp:coreProperties>
</file>