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0" r:id="rId4"/>
    <p:sldId id="261" r:id="rId5"/>
    <p:sldId id="262" r:id="rId6"/>
    <p:sldId id="259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1F72-818E-4C92-A0C5-C43B74C6C7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E0D6-C329-467A-9119-A90EBF66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951E-0200-4DA7-86B9-01FE8CD3C3F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683A-D299-41BB-9E59-1058D1D10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komuniversity.ac.id/academic/telkom-applied-science-schoo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447800"/>
            <a:ext cx="7452116" cy="1295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5978" y="4204120"/>
            <a:ext cx="7454196" cy="12822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14000"/>
              </a:lnSpc>
              <a:buFont typeface="Wingdings" pitchFamily="28" charset="2"/>
              <a:buNone/>
              <a:defRPr sz="18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25980" y="5565596"/>
            <a:ext cx="7462401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27035" y="2743201"/>
            <a:ext cx="7460319" cy="564771"/>
          </a:xfrm>
        </p:spPr>
        <p:txBody>
          <a:bodyPr anchor="t"/>
          <a:lstStyle>
            <a:lvl1pPr marL="0" indent="0">
              <a:buNone/>
              <a:defRPr sz="2000" b="0">
                <a:latin typeface="Candar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1" name="Picture 3" descr="D:\My Pictures\TelkomUniversity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9868" r="3365" b="9866"/>
          <a:stretch/>
        </p:blipFill>
        <p:spPr bwMode="auto">
          <a:xfrm>
            <a:off x="381002" y="289016"/>
            <a:ext cx="20322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81002" y="1370013"/>
            <a:ext cx="8296275" cy="4878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idx="1"/>
          </p:nvPr>
        </p:nvSpPr>
        <p:spPr bwMode="auto">
          <a:xfrm>
            <a:off x="365127" y="1371599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idx="27"/>
          </p:nvPr>
        </p:nvSpPr>
        <p:spPr bwMode="auto">
          <a:xfrm>
            <a:off x="4669868" y="1369467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1" y="1354376"/>
            <a:ext cx="4035247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354376"/>
            <a:ext cx="4045126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495997"/>
            <a:ext cx="4035425" cy="4648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7" y="1495997"/>
            <a:ext cx="3997325" cy="4648388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2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ahmud Dwi Sulistiyo\ITTELKOM\PENELITIAN\Hibah Bersaing CAL\banner-ppt copy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81000" y="242120"/>
            <a:ext cx="64008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10" y="6451887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7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371599"/>
            <a:ext cx="8326438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</p:sldLayoutIdLst>
  <p:transition spd="slow">
    <p:cover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Candara" pitchFamily="34" charset="0"/>
          <a:ea typeface="Tahoma" pitchFamily="34" charset="0"/>
          <a:cs typeface="Tahom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SzPct val="135000"/>
        <a:buBlip>
          <a:blip r:embed="rId12"/>
        </a:buBlip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684" y="1219200"/>
            <a:ext cx="7452116" cy="18288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Sensor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Global Positioning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" y="2667000"/>
            <a:ext cx="8687354" cy="564771"/>
          </a:xfrm>
        </p:spPr>
        <p:txBody>
          <a:bodyPr/>
          <a:lstStyle/>
          <a:p>
            <a:pPr algn="r"/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 Android </a:t>
            </a:r>
            <a:r>
              <a:rPr lang="id-ID" dirty="0" smtClean="0"/>
              <a:t>Sensor</a:t>
            </a:r>
            <a:r>
              <a:rPr lang="en-US" dirty="0" smtClean="0"/>
              <a:t>s</a:t>
            </a:r>
            <a:r>
              <a:rPr lang="id-ID" dirty="0" smtClean="0"/>
              <a:t> </a:t>
            </a:r>
            <a:r>
              <a:rPr lang="id-ID" dirty="0" smtClean="0"/>
              <a:t>: </a:t>
            </a:r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04800" y="5410200"/>
            <a:ext cx="7460319" cy="564771"/>
          </a:xfrm>
        </p:spPr>
        <p:txBody>
          <a:bodyPr/>
          <a:lstStyle/>
          <a:p>
            <a:r>
              <a:rPr lang="en-US" dirty="0" smtClean="0"/>
              <a:t>Roy </a:t>
            </a:r>
            <a:r>
              <a:rPr lang="en-US" dirty="0" err="1" smtClean="0"/>
              <a:t>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51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685348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429000" y="5029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43200" y="32766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000" y="59436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4844534"/>
            <a:ext cx="143398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135868"/>
            <a:ext cx="1490280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715000"/>
            <a:ext cx="794576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Jarak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643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Satelite</a:t>
            </a:r>
            <a:endParaRPr lang="en-US" dirty="0"/>
          </a:p>
        </p:txBody>
      </p:sp>
      <p:pic>
        <p:nvPicPr>
          <p:cNvPr id="3074" name="Picture 2" descr="animated image of earth and the view of satellites visable from a given loc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9300"/>
            <a:ext cx="35242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At any given time, there are at least 24 active satellites orbiting over 12,000 miles above earth.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276599"/>
            <a:ext cx="29007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positions of the satellites are constructed in a way that the sky above your location will always contain at most 12 satellites.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502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These visible </a:t>
            </a:r>
            <a:r>
              <a:rPr lang="en-US" dirty="0"/>
              <a:t>satellites </a:t>
            </a:r>
            <a:r>
              <a:rPr lang="en-US" dirty="0" smtClean="0"/>
              <a:t>could </a:t>
            </a:r>
            <a:r>
              <a:rPr lang="en-US" i="1" dirty="0"/>
              <a:t>transmit</a:t>
            </a:r>
            <a:r>
              <a:rPr lang="en-US" dirty="0"/>
              <a:t> information back to earth over radio frequency (ranging from 1.1 to 1.5 GHz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24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Trilateration (min 3 </a:t>
            </a:r>
            <a:r>
              <a:rPr lang="en-US" dirty="0" err="1" smtClean="0"/>
              <a:t>satelit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3581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1000" y="2057400"/>
            <a:ext cx="2057400" cy="1981200"/>
            <a:chOff x="1676400" y="1981200"/>
            <a:chExt cx="2057400" cy="1981200"/>
          </a:xfrm>
        </p:grpSpPr>
        <p:sp>
          <p:nvSpPr>
            <p:cNvPr id="4" name="Oval 3"/>
            <p:cNvSpPr/>
            <p:nvPr/>
          </p:nvSpPr>
          <p:spPr>
            <a:xfrm>
              <a:off x="1676400" y="1981200"/>
              <a:ext cx="2057400" cy="1981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8900" y="2895600"/>
              <a:ext cx="1524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7800" y="3657600"/>
            <a:ext cx="1600200" cy="1655618"/>
            <a:chOff x="1676400" y="1981200"/>
            <a:chExt cx="2057400" cy="1981200"/>
          </a:xfrm>
          <a:noFill/>
        </p:grpSpPr>
        <p:sp>
          <p:nvSpPr>
            <p:cNvPr id="11" name="Oval 10"/>
            <p:cNvSpPr/>
            <p:nvPr/>
          </p:nvSpPr>
          <p:spPr>
            <a:xfrm>
              <a:off x="1676400" y="1981200"/>
              <a:ext cx="2057400" cy="1981200"/>
            </a:xfrm>
            <a:prstGeom prst="ellipse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8900" y="289560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3600" y="2001982"/>
            <a:ext cx="2514600" cy="2417618"/>
            <a:chOff x="1676400" y="1981200"/>
            <a:chExt cx="2057400" cy="1981200"/>
          </a:xfrm>
          <a:noFill/>
        </p:grpSpPr>
        <p:sp>
          <p:nvSpPr>
            <p:cNvPr id="14" name="Oval 13"/>
            <p:cNvSpPr/>
            <p:nvPr/>
          </p:nvSpPr>
          <p:spPr>
            <a:xfrm>
              <a:off x="1676400" y="1981200"/>
              <a:ext cx="2057400" cy="19812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28900" y="28956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13709" y="3581400"/>
            <a:ext cx="60420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1600200"/>
            <a:ext cx="3581400" cy="1323439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first satellite send you signal to let you know your distance from it which means that you are somewhere on the orange circle.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3078540"/>
            <a:ext cx="3886200" cy="156966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next satellite reached send </a:t>
            </a:r>
            <a:r>
              <a:rPr lang="en-US" sz="1600" dirty="0"/>
              <a:t>you </a:t>
            </a:r>
            <a:r>
              <a:rPr lang="en-US" sz="1600" dirty="0" smtClean="0"/>
              <a:t>another signal and this let you </a:t>
            </a:r>
            <a:r>
              <a:rPr lang="en-US" sz="1600" dirty="0"/>
              <a:t>know that you are somewhere </a:t>
            </a:r>
            <a:r>
              <a:rPr lang="en-US" sz="1600" dirty="0" smtClean="0"/>
              <a:t>between two meeting point of the orange and green circle.</a:t>
            </a:r>
            <a:endParaRPr lang="en-US" sz="1600" dirty="0"/>
          </a:p>
          <a:p>
            <a:endParaRPr 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4579203"/>
            <a:ext cx="3886200" cy="830997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third satellite reached will finally tell your true position.</a:t>
            </a:r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5489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Latitude and Longitude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7181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873" y="5712768"/>
            <a:ext cx="3206327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i="1" dirty="0"/>
              <a:t>http://www.esar.edu.pt/galeriabe/picture.php?/194</a:t>
            </a:r>
            <a:endParaRPr lang="en-US" sz="900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53200" y="5251103"/>
            <a:ext cx="2209800" cy="830997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Jawa</a:t>
            </a:r>
            <a:r>
              <a:rPr lang="en-US" sz="1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r>
              <a:rPr lang="en-US" sz="1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Latitude : South (-)</a:t>
            </a:r>
          </a:p>
          <a:p>
            <a:r>
              <a:rPr lang="en-US" sz="1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Longitude : East (+)</a:t>
            </a:r>
            <a:endParaRPr lang="en-US" sz="1600" b="1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76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099917"/>
            <a:ext cx="8158259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 smtClean="0"/>
              <a:t>$</a:t>
            </a:r>
            <a:r>
              <a:rPr lang="pt-BR" sz="1400" dirty="0"/>
              <a:t>GPGGA,235317.000,4003.9039,N,10512.5793,W,1,08,1.6,1577.9,M,-20.7,M,,0000*5F</a:t>
            </a:r>
          </a:p>
          <a:p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3776246"/>
            <a:ext cx="632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Example :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7259" y="4699337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Time: 235317.000 is 23:53 and 17.000 seconds in Greenwich mean time</a:t>
            </a:r>
          </a:p>
          <a:p>
            <a:r>
              <a:rPr lang="en-US" sz="1200" dirty="0"/>
              <a:t>Longitude: 4003.9040,N is latitude in </a:t>
            </a:r>
            <a:r>
              <a:rPr lang="en-US" sz="1200" dirty="0" err="1"/>
              <a:t>degrees.decimal</a:t>
            </a:r>
            <a:r>
              <a:rPr lang="en-US" sz="1200" dirty="0"/>
              <a:t> minutes, north</a:t>
            </a:r>
          </a:p>
          <a:p>
            <a:r>
              <a:rPr lang="en-US" sz="1200" dirty="0"/>
              <a:t>Latitude: 10512.5792,W is longitude in </a:t>
            </a:r>
            <a:r>
              <a:rPr lang="en-US" sz="1200" dirty="0" err="1"/>
              <a:t>degrees.decimal</a:t>
            </a:r>
            <a:r>
              <a:rPr lang="en-US" sz="1200" dirty="0"/>
              <a:t> minutes, west</a:t>
            </a:r>
          </a:p>
          <a:p>
            <a:r>
              <a:rPr lang="en-US" sz="1200" dirty="0"/>
              <a:t>Number of satellites seen: 08</a:t>
            </a:r>
          </a:p>
          <a:p>
            <a:r>
              <a:rPr lang="en-US" sz="1200" dirty="0"/>
              <a:t>Altitude: 1577 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873" y="5712768"/>
            <a:ext cx="4076757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i="1" dirty="0"/>
              <a:t>https://learn.sparkfun.com/tutorials/gps-basics#the-basics-of-gps</a:t>
            </a:r>
            <a:endParaRPr lang="en-US" sz="900" i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185934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GPGGA</a:t>
            </a:r>
            <a:r>
              <a:rPr lang="en-US" sz="1600" dirty="0"/>
              <a:t> (Fix Information): Includes position fix, altitude, timestamp, and satellite metadata.</a:t>
            </a:r>
          </a:p>
          <a:p>
            <a:pPr algn="just"/>
            <a:r>
              <a:rPr lang="en-US" sz="1600" b="1" dirty="0"/>
              <a:t>GPGLL</a:t>
            </a:r>
            <a:r>
              <a:rPr lang="en-US" sz="1600" dirty="0"/>
              <a:t> (Geographic Latitude/Longitude): Includes position fix and timestamp.</a:t>
            </a:r>
          </a:p>
          <a:p>
            <a:pPr algn="just"/>
            <a:r>
              <a:rPr lang="en-US" sz="1600" b="1" dirty="0"/>
              <a:t>GPRMC</a:t>
            </a:r>
            <a:r>
              <a:rPr lang="en-US" sz="1600" dirty="0"/>
              <a:t> (Recommended Minimum Navigation): Includes position fix, speed, timestamp, and navigation metadata.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447800"/>
            <a:ext cx="632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Beberapa</a:t>
            </a:r>
            <a:r>
              <a:rPr lang="en-US" sz="1600" dirty="0" smtClean="0"/>
              <a:t> format standard (NEMA) </a:t>
            </a:r>
            <a:r>
              <a:rPr lang="en-US" sz="1600" dirty="0" err="1" smtClean="0"/>
              <a:t>untuk</a:t>
            </a:r>
            <a:r>
              <a:rPr lang="en-US" sz="1600" dirty="0" smtClean="0"/>
              <a:t> data GPS 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954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estimation based on GPS</a:t>
            </a:r>
            <a:endParaRPr lang="id-ID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567"/>
            <a:ext cx="9144000" cy="39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5943600"/>
            <a:ext cx="2932213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i="1" dirty="0"/>
              <a:t>https://en.wikipedia.org/wiki/Decimal_degrees</a:t>
            </a:r>
            <a:endParaRPr lang="en-US" sz="900" i="1" dirty="0" smtClean="0"/>
          </a:p>
        </p:txBody>
      </p:sp>
    </p:spTree>
    <p:extLst>
      <p:ext uri="{BB962C8B-B14F-4D97-AF65-F5344CB8AC3E}">
        <p14:creationId xmlns:p14="http://schemas.microsoft.com/office/powerpoint/2010/main" val="1766185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Aplication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66725" y="2436813"/>
            <a:ext cx="8296275" cy="21351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Mengambil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data GPS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Tools : </a:t>
            </a:r>
            <a:r>
              <a:rPr lang="en-US" b="1" dirty="0" err="1" smtClean="0"/>
              <a:t>mittApp</a:t>
            </a:r>
            <a:r>
              <a:rPr lang="en-US" b="1" dirty="0" smtClean="0"/>
              <a:t> Inventor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009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2714"/>
            <a:ext cx="9144000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Designer Part :</a:t>
            </a:r>
            <a:endParaRPr lang="en-US" sz="4000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630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3066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Programing Blocks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" y="1323110"/>
            <a:ext cx="905715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960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 - SC</Template>
  <TotalTime>2905</TotalTime>
  <Words>306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template_informatika_slide</vt:lpstr>
      <vt:lpstr>Pemrograman Berbasis Sensor Global Positioning System</vt:lpstr>
      <vt:lpstr>Satelite</vt:lpstr>
      <vt:lpstr>Trilateration (min 3 satelit)</vt:lpstr>
      <vt:lpstr>Latitude and Longitude</vt:lpstr>
      <vt:lpstr>Data GPS</vt:lpstr>
      <vt:lpstr>Distance estimation based on GPS</vt:lpstr>
      <vt:lpstr>Simple Aplication</vt:lpstr>
      <vt:lpstr>PowerPoint Presentation</vt:lpstr>
      <vt:lpstr>Programing Blocks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Learning (CAL) Untuk Anak-anak Berkebutuhan Khusus</dc:title>
  <dc:creator>M Ikhsan Sani</dc:creator>
  <cp:lastModifiedBy>roy</cp:lastModifiedBy>
  <cp:revision>166</cp:revision>
  <dcterms:created xsi:type="dcterms:W3CDTF">2006-08-16T00:00:00Z</dcterms:created>
  <dcterms:modified xsi:type="dcterms:W3CDTF">2018-09-25T03:30:16Z</dcterms:modified>
</cp:coreProperties>
</file>