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libraries.info/libraries/thing-speak" TargetMode="External"/><Relationship Id="rId2" Type="http://schemas.openxmlformats.org/officeDocument/2006/relationships/hyperlink" Target="http://geeknesia.com/tutorial/iot-tutorial/geeknesia-monitoring-dan-controlling-menggunakan-esp-8266-node-mcu-1-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eknesia.freshdesk.com/support/solutions/articles/6000134062-part-9-geeknesia-monitoring-dan-controlling-menggunakan-esp-8266-node-mcu-1-0" TargetMode="External"/><Relationship Id="rId4" Type="http://schemas.openxmlformats.org/officeDocument/2006/relationships/hyperlink" Target="https://github.com/Imroy/pubsubcli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800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tutorial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nodeMcu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dirty="0" err="1"/>
              <a:t>sampai</a:t>
            </a:r>
            <a:r>
              <a:rPr lang="en-US" dirty="0"/>
              <a:t> point 3)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geeknesia.com/tutorial/iot-tutorial/geeknesia-monitoring-dan-controlling-menggunakan-esp-8266-node-mcu-1-0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kecuali</a:t>
            </a:r>
            <a:r>
              <a:rPr lang="en-US" dirty="0"/>
              <a:t> library : </a:t>
            </a:r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/>
              <a:t>library </a:t>
            </a:r>
            <a:r>
              <a:rPr lang="en-US" dirty="0" err="1"/>
              <a:t>thingspeak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www.arduinolibraries.info/libraries/thing-speak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geeknesia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github.com/Imroy/pubsubclient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geeknesia.freshdesk.com/support/solutions/articles/6000134062-part-9-geeknesia-monitoring-dan-controlling-menggunakan-esp-8266-node-mcu-1-0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6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60310"/>
            <a:ext cx="3113033" cy="309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4770" y="3200400"/>
            <a:ext cx="20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 driver : CH340</a:t>
            </a:r>
            <a:endParaRPr lang="en-US" dirty="0"/>
          </a:p>
        </p:txBody>
      </p:sp>
      <p:sp>
        <p:nvSpPr>
          <p:cNvPr id="5" name="AutoShape 6" descr="Image result for nodemcu 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338"/>
            <a:ext cx="2819400" cy="211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20571" y="1374045"/>
            <a:ext cx="228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 driver </a:t>
            </a:r>
            <a:r>
              <a:rPr lang="en-US" dirty="0"/>
              <a:t>: CP210x_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7634" y="16033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3886200"/>
            <a:ext cx="419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Claimed to have more robust </a:t>
            </a:r>
            <a:r>
              <a:rPr lang="en-US" dirty="0" err="1" smtClean="0"/>
              <a:t>usb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Bigger than V2 + different pin layout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375" y="6324600"/>
            <a:ext cx="798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https://frightanic.com/iot/comparison-of-esp8266-nodemcu-development-boards/</a:t>
            </a:r>
          </a:p>
        </p:txBody>
      </p:sp>
    </p:spTree>
    <p:extLst>
      <p:ext uri="{BB962C8B-B14F-4D97-AF65-F5344CB8AC3E}">
        <p14:creationId xmlns:p14="http://schemas.microsoft.com/office/powerpoint/2010/main" val="375156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wp.com/henrysbench.capnfatz.com/wp-content/uploads/2017/01/Lolin-NodeMCU-pinMode.png?resize=300%2C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3431872" cy="227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1.wp.com/henrysbench.capnfatz.com/wp-content/uploads/2016/12/Lolin-Node-MCU-IO-Pin-Map-Arduino-IDE.png?resize=245%2C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54833"/>
            <a:ext cx="3171825" cy="38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93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1.wp.com/henrysbench.capnfatz.com/wp-content/uploads/2017/01/Lolin-NodeMCU-Digital-Input-Tutor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39091"/>
            <a:ext cx="420393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132" y="981941"/>
            <a:ext cx="64103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2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556846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6019800"/>
            <a:ext cx="140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MS117 3.3V power supp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7200"/>
            <a:ext cx="3886200" cy="22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rduino TX, ESP8266 R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22736"/>
            <a:ext cx="3962400" cy="30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036" y="990600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011101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data to 3.3V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ot-playground.com/images/articles/002/17-1-2015_21-24-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50582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762000"/>
            <a:ext cx="7699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 </a:t>
            </a:r>
            <a:r>
              <a:rPr lang="en-US" dirty="0" smtClean="0"/>
              <a:t>data to </a:t>
            </a:r>
            <a:r>
              <a:rPr lang="en-US" dirty="0" smtClean="0"/>
              <a:t>5V data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level 3.3 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level shifter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2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</dc:creator>
  <cp:lastModifiedBy>roy</cp:lastModifiedBy>
  <cp:revision>4</cp:revision>
  <dcterms:created xsi:type="dcterms:W3CDTF">2006-08-16T00:00:00Z</dcterms:created>
  <dcterms:modified xsi:type="dcterms:W3CDTF">2018-11-07T01:28:45Z</dcterms:modified>
</cp:coreProperties>
</file>