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219200"/>
            <a:ext cx="7452116" cy="18288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DPH3D4</a:t>
            </a:r>
            <a:br>
              <a:rPr lang="en-US" dirty="0"/>
            </a:b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Sensor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" y="2667000"/>
            <a:ext cx="8687354" cy="564771"/>
          </a:xfrm>
        </p:spPr>
        <p:txBody>
          <a:bodyPr/>
          <a:lstStyle/>
          <a:p>
            <a:pPr algn="r"/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-4: </a:t>
            </a:r>
            <a:r>
              <a:rPr lang="en-US" dirty="0" err="1"/>
              <a:t>Modul</a:t>
            </a:r>
            <a:r>
              <a:rPr lang="en-US" dirty="0"/>
              <a:t> LCD </a:t>
            </a:r>
            <a:r>
              <a:rPr lang="en-US" dirty="0" err="1"/>
              <a:t>dan</a:t>
            </a:r>
            <a:r>
              <a:rPr lang="en-US" dirty="0"/>
              <a:t> Shift Register LCD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75" y="3429000"/>
            <a:ext cx="2674525" cy="2674525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2081" y="5410200"/>
            <a:ext cx="7460319" cy="564771"/>
          </a:xfrm>
        </p:spPr>
        <p:txBody>
          <a:bodyPr/>
          <a:lstStyle/>
          <a:p>
            <a:r>
              <a:rPr lang="en-US" dirty="0"/>
              <a:t>Fat’hah Noor Prawita, S.T., </a:t>
            </a:r>
            <a:r>
              <a:rPr lang="en-US" dirty="0" err="1"/>
              <a:t>M.T</a:t>
            </a:r>
            <a:r>
              <a:rPr lang="en-US" dirty="0"/>
              <a:t>.</a:t>
            </a:r>
          </a:p>
          <a:p>
            <a:r>
              <a:rPr lang="en-US" dirty="0"/>
              <a:t>14841495-1</a:t>
            </a:r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PBS_Modul2_3B</a:t>
            </a:r>
            <a:r>
              <a:rPr lang="en-US" dirty="0"/>
              <a:t>, </a:t>
            </a:r>
            <a:r>
              <a:rPr lang="en-US" dirty="0" err="1"/>
              <a:t>3C1</a:t>
            </a:r>
            <a:r>
              <a:rPr lang="en-US" dirty="0"/>
              <a:t>, </a:t>
            </a:r>
            <a:r>
              <a:rPr lang="en-US" dirty="0" err="1"/>
              <a:t>3C2</a:t>
            </a:r>
            <a:r>
              <a:rPr lang="en-US" dirty="0"/>
              <a:t>, </a:t>
            </a:r>
            <a:r>
              <a:rPr lang="en-US" dirty="0" err="1"/>
              <a:t>4B</a:t>
            </a:r>
            <a:r>
              <a:rPr lang="en-US" dirty="0"/>
              <a:t>, </a:t>
            </a:r>
            <a:r>
              <a:rPr lang="en-US" dirty="0" err="1"/>
              <a:t>4C1</a:t>
            </a:r>
            <a:r>
              <a:rPr lang="en-US" dirty="0"/>
              <a:t>, </a:t>
            </a:r>
            <a:r>
              <a:rPr lang="en-US" dirty="0" err="1"/>
              <a:t>4C2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31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Crystal Display (LCD)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(</a:t>
            </a:r>
            <a:r>
              <a:rPr lang="en-US" i="1" dirty="0"/>
              <a:t>display</a:t>
            </a:r>
            <a:r>
              <a:rPr lang="en-US" dirty="0"/>
              <a:t>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system controller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6" b="17182"/>
          <a:stretch/>
        </p:blipFill>
        <p:spPr bwMode="auto">
          <a:xfrm>
            <a:off x="533399" y="2438399"/>
            <a:ext cx="8143877" cy="391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81645723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LCD </a:t>
            </a:r>
            <a:r>
              <a:rPr lang="en-US" dirty="0" err="1"/>
              <a:t>2x16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52"/>
          <a:stretch/>
        </p:blipFill>
        <p:spPr>
          <a:xfrm>
            <a:off x="609196" y="1336483"/>
            <a:ext cx="7849004" cy="49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984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LCD </a:t>
            </a:r>
            <a:r>
              <a:rPr lang="en-US" dirty="0" err="1"/>
              <a:t>2x16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5" b="8092"/>
          <a:stretch/>
        </p:blipFill>
        <p:spPr>
          <a:xfrm>
            <a:off x="0" y="1447800"/>
            <a:ext cx="9037320" cy="14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658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Pin LCD </a:t>
            </a:r>
            <a:r>
              <a:rPr lang="en-US" dirty="0" err="1"/>
              <a:t>2x16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27" b="8488"/>
          <a:stretch/>
        </p:blipFill>
        <p:spPr>
          <a:xfrm>
            <a:off x="395068" y="1338361"/>
            <a:ext cx="7924800" cy="4107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9" y="5562600"/>
            <a:ext cx="8882061" cy="6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276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 4094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3" y="1370013"/>
            <a:ext cx="3733798" cy="4878387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shift register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serial in, parallel out. IC </a:t>
            </a:r>
            <a:r>
              <a:rPr lang="en-US" i="1" dirty="0"/>
              <a:t>shift register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serial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80" y="1385253"/>
            <a:ext cx="5130620" cy="48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8460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Pin Shift Register 4094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72" b="11765"/>
          <a:stretch/>
        </p:blipFill>
        <p:spPr>
          <a:xfrm>
            <a:off x="76200" y="1828800"/>
            <a:ext cx="90013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231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Hello world LCD</a:t>
            </a:r>
          </a:p>
          <a:p>
            <a:r>
              <a:rPr lang="en-US" dirty="0"/>
              <a:t>Button + LCD</a:t>
            </a:r>
          </a:p>
          <a:p>
            <a:r>
              <a:rPr lang="en-US" dirty="0"/>
              <a:t>Running text LCD</a:t>
            </a:r>
          </a:p>
          <a:p>
            <a:r>
              <a:rPr lang="en-US" dirty="0"/>
              <a:t>Button + running text</a:t>
            </a:r>
          </a:p>
          <a:p>
            <a:r>
              <a:rPr lang="en-US" dirty="0"/>
              <a:t>Serial + LCD</a:t>
            </a:r>
          </a:p>
          <a:p>
            <a:r>
              <a:rPr lang="en-US" dirty="0"/>
              <a:t>Jump</a:t>
            </a:r>
          </a:p>
        </p:txBody>
      </p:sp>
    </p:spTree>
    <p:extLst>
      <p:ext uri="{BB962C8B-B14F-4D97-AF65-F5344CB8AC3E}">
        <p14:creationId xmlns:p14="http://schemas.microsoft.com/office/powerpoint/2010/main" val="375659673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1416</TotalTime>
  <Words>117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Brush Script Std</vt:lpstr>
      <vt:lpstr>Calibri</vt:lpstr>
      <vt:lpstr>Candara</vt:lpstr>
      <vt:lpstr>Lucida Grande</vt:lpstr>
      <vt:lpstr>Tahoma</vt:lpstr>
      <vt:lpstr>Verdana</vt:lpstr>
      <vt:lpstr>Wingdings</vt:lpstr>
      <vt:lpstr>template_informatika_slide</vt:lpstr>
      <vt:lpstr>DPH3D4 Pemrograman Berbasis Sensor</vt:lpstr>
      <vt:lpstr>PBS_Modul2_3B, 3C1, 3C2, 4B, 4C1, 4C2</vt:lpstr>
      <vt:lpstr>Liquid Crystal Display (LCD)</vt:lpstr>
      <vt:lpstr>Dimensi LCD 2x16</vt:lpstr>
      <vt:lpstr>Spesifikasi LCD 2x16</vt:lpstr>
      <vt:lpstr>Konfigurasi Pin LCD 2x16</vt:lpstr>
      <vt:lpstr>Shift Register 4094</vt:lpstr>
      <vt:lpstr>Konfigurasi Pin Shift Register 4094</vt:lpstr>
      <vt:lpstr>Praktikum Modul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Mahmud Dwi Sulistiyo</dc:creator>
  <cp:lastModifiedBy>Fat'hah Noor Prawita</cp:lastModifiedBy>
  <cp:revision>126</cp:revision>
  <dcterms:created xsi:type="dcterms:W3CDTF">2006-08-16T00:00:00Z</dcterms:created>
  <dcterms:modified xsi:type="dcterms:W3CDTF">2016-09-13T04:26:04Z</dcterms:modified>
</cp:coreProperties>
</file>