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8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21F72-818E-4C92-A0C5-C43B74C6C7EA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0E0D6-C329-467A-9119-A90EBF662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35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3951E-0200-4DA7-86B9-01FE8CD3C3FD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0683A-D299-41BB-9E59-1058D1D10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09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telkomuniversity.ac.id/academic/telkom-applied-science-schoo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447800"/>
            <a:ext cx="7452116" cy="1295400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3200" b="1">
                <a:solidFill>
                  <a:schemeClr val="tx1"/>
                </a:solidFill>
                <a:latin typeface="Candar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25978" y="4204120"/>
            <a:ext cx="7454196" cy="1282280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14000"/>
              </a:lnSpc>
              <a:buFont typeface="Wingdings" pitchFamily="28" charset="2"/>
              <a:buNone/>
              <a:defRPr sz="18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25980" y="5565596"/>
            <a:ext cx="7462401" cy="37800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227035" y="2743201"/>
            <a:ext cx="7460319" cy="564771"/>
          </a:xfrm>
        </p:spPr>
        <p:txBody>
          <a:bodyPr anchor="t"/>
          <a:lstStyle>
            <a:lvl1pPr marL="0" indent="0">
              <a:buNone/>
              <a:defRPr sz="2000" b="0">
                <a:latin typeface="Candar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1" name="Picture 3" descr="D:\My Pictures\TelkomUniversity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2" t="9868" r="3365" b="9866"/>
          <a:stretch/>
        </p:blipFill>
        <p:spPr bwMode="auto">
          <a:xfrm>
            <a:off x="381002" y="289016"/>
            <a:ext cx="203226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1242942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689639" y="6495283"/>
            <a:ext cx="2988319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err="1">
                <a:solidFill>
                  <a:schemeClr val="bg1"/>
                </a:solidFill>
              </a:rPr>
              <a:t>DPH3D4</a:t>
            </a:r>
            <a:r>
              <a:rPr lang="en-US" sz="1050" dirty="0">
                <a:solidFill>
                  <a:schemeClr val="bg1"/>
                </a:solidFill>
              </a:rPr>
              <a:t> - </a:t>
            </a:r>
            <a:r>
              <a:rPr lang="en-US" sz="1050" dirty="0" err="1">
                <a:solidFill>
                  <a:schemeClr val="bg1"/>
                </a:solidFill>
              </a:rPr>
              <a:t>Pemrograman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Berbasis</a:t>
            </a:r>
            <a:r>
              <a:rPr lang="en-US" sz="1050" dirty="0">
                <a:solidFill>
                  <a:schemeClr val="bg1"/>
                </a:solidFill>
              </a:rPr>
              <a:t> Sensor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381002" y="1370013"/>
            <a:ext cx="8296275" cy="48783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42942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689639" y="6495283"/>
            <a:ext cx="2988319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err="1">
                <a:solidFill>
                  <a:schemeClr val="bg1"/>
                </a:solidFill>
              </a:rPr>
              <a:t>DPH3D4</a:t>
            </a:r>
            <a:r>
              <a:rPr lang="en-US" sz="1050" dirty="0">
                <a:solidFill>
                  <a:schemeClr val="bg1"/>
                </a:solidFill>
              </a:rPr>
              <a:t> - </a:t>
            </a:r>
            <a:r>
              <a:rPr lang="en-US" sz="1050" dirty="0" err="1">
                <a:solidFill>
                  <a:schemeClr val="bg1"/>
                </a:solidFill>
              </a:rPr>
              <a:t>Pemrograman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Berbasis</a:t>
            </a:r>
            <a:r>
              <a:rPr lang="en-US" sz="1050" dirty="0">
                <a:solidFill>
                  <a:schemeClr val="bg1"/>
                </a:solidFill>
              </a:rPr>
              <a:t> Sensor</a:t>
            </a:r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242942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idx="1"/>
          </p:nvPr>
        </p:nvSpPr>
        <p:spPr bwMode="auto">
          <a:xfrm>
            <a:off x="365127" y="1371599"/>
            <a:ext cx="3978275" cy="487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idx="27"/>
          </p:nvPr>
        </p:nvSpPr>
        <p:spPr bwMode="auto">
          <a:xfrm>
            <a:off x="4669868" y="1369467"/>
            <a:ext cx="3978275" cy="487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2"/>
          <p:cNvSpPr>
            <a:spLocks noGrp="1"/>
          </p:cNvSpPr>
          <p:nvPr>
            <p:ph type="title"/>
          </p:nvPr>
        </p:nvSpPr>
        <p:spPr>
          <a:xfrm>
            <a:off x="381000" y="242120"/>
            <a:ext cx="6400800" cy="7635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689639" y="6495283"/>
            <a:ext cx="2988319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err="1">
                <a:solidFill>
                  <a:schemeClr val="bg1"/>
                </a:solidFill>
              </a:rPr>
              <a:t>DPH3D4</a:t>
            </a:r>
            <a:r>
              <a:rPr lang="en-US" sz="1050" dirty="0">
                <a:solidFill>
                  <a:schemeClr val="bg1"/>
                </a:solidFill>
              </a:rPr>
              <a:t> - </a:t>
            </a:r>
            <a:r>
              <a:rPr lang="en-US" sz="1050" dirty="0" err="1">
                <a:solidFill>
                  <a:schemeClr val="bg1"/>
                </a:solidFill>
              </a:rPr>
              <a:t>Pemrograman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Berbasis</a:t>
            </a:r>
            <a:r>
              <a:rPr lang="en-US" sz="1050" dirty="0">
                <a:solidFill>
                  <a:schemeClr val="bg1"/>
                </a:solidFill>
              </a:rPr>
              <a:t> Sensor</a:t>
            </a:r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91" y="1354376"/>
            <a:ext cx="4035247" cy="47442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354376"/>
            <a:ext cx="4045126" cy="47442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1905001"/>
            <a:ext cx="4044950" cy="4270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1905001"/>
            <a:ext cx="4044950" cy="4270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242120"/>
            <a:ext cx="6400800" cy="7635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89639" y="6495283"/>
            <a:ext cx="2988319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err="1">
                <a:solidFill>
                  <a:schemeClr val="bg1"/>
                </a:solidFill>
              </a:rPr>
              <a:t>DPH3D4</a:t>
            </a:r>
            <a:r>
              <a:rPr lang="en-US" sz="1050" dirty="0">
                <a:solidFill>
                  <a:schemeClr val="bg1"/>
                </a:solidFill>
              </a:rPr>
              <a:t> - </a:t>
            </a:r>
            <a:r>
              <a:rPr lang="en-US" sz="1050" dirty="0" err="1">
                <a:solidFill>
                  <a:schemeClr val="bg1"/>
                </a:solidFill>
              </a:rPr>
              <a:t>Pemrograman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Berbasis</a:t>
            </a:r>
            <a:r>
              <a:rPr lang="en-US" sz="1050" dirty="0">
                <a:solidFill>
                  <a:schemeClr val="bg1"/>
                </a:solidFill>
              </a:rPr>
              <a:t> Sensor</a:t>
            </a:r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40" y="1495997"/>
            <a:ext cx="4035425" cy="46483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7" y="1495997"/>
            <a:ext cx="3997325" cy="4648388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242942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689639" y="6495283"/>
            <a:ext cx="2988319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err="1">
                <a:solidFill>
                  <a:schemeClr val="bg1"/>
                </a:solidFill>
              </a:rPr>
              <a:t>DPH3D4</a:t>
            </a:r>
            <a:r>
              <a:rPr lang="en-US" sz="1050" dirty="0">
                <a:solidFill>
                  <a:schemeClr val="bg1"/>
                </a:solidFill>
              </a:rPr>
              <a:t> - </a:t>
            </a:r>
            <a:r>
              <a:rPr lang="en-US" sz="1050" dirty="0" err="1">
                <a:solidFill>
                  <a:schemeClr val="bg1"/>
                </a:solidFill>
              </a:rPr>
              <a:t>Pemrograman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Berbasis</a:t>
            </a:r>
            <a:r>
              <a:rPr lang="en-US" sz="1050" dirty="0">
                <a:solidFill>
                  <a:schemeClr val="bg1"/>
                </a:solidFill>
              </a:rPr>
              <a:t> Sensor</a:t>
            </a:r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5689639" y="6495283"/>
            <a:ext cx="2988319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err="1">
                <a:solidFill>
                  <a:schemeClr val="bg1"/>
                </a:solidFill>
              </a:rPr>
              <a:t>DPH3D4</a:t>
            </a:r>
            <a:r>
              <a:rPr lang="en-US" sz="1050" dirty="0">
                <a:solidFill>
                  <a:schemeClr val="bg1"/>
                </a:solidFill>
              </a:rPr>
              <a:t> - </a:t>
            </a:r>
            <a:r>
              <a:rPr lang="en-US" sz="1050" dirty="0" err="1">
                <a:solidFill>
                  <a:schemeClr val="bg1"/>
                </a:solidFill>
              </a:rPr>
              <a:t>Pemrograman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Berbasis</a:t>
            </a:r>
            <a:r>
              <a:rPr lang="en-US" sz="1050" dirty="0">
                <a:solidFill>
                  <a:schemeClr val="bg1"/>
                </a:solidFill>
              </a:rPr>
              <a:t> Sensor</a:t>
            </a:r>
          </a:p>
        </p:txBody>
      </p:sp>
    </p:spTree>
    <p:extLst>
      <p:ext uri="{BB962C8B-B14F-4D97-AF65-F5344CB8AC3E}">
        <p14:creationId xmlns:p14="http://schemas.microsoft.com/office/powerpoint/2010/main" val="2875420633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434548" y="4489332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489" y="4670969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2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Mahmud Dwi Sulistiyo\ITTELKOM\PENELITIAN\Hibah Bersaing CAL\banner-ppt copy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91440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81000" y="242120"/>
            <a:ext cx="6400800" cy="76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10" y="6451887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7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371599"/>
            <a:ext cx="8326438" cy="487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</p:sldLayoutIdLst>
  <p:transition spd="slow">
    <p:cover/>
  </p:transition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Candara" pitchFamily="34" charset="0"/>
          <a:ea typeface="Tahoma" pitchFamily="34" charset="0"/>
          <a:cs typeface="Tahoma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SzPct val="135000"/>
        <a:buBlip>
          <a:blip r:embed="rId12"/>
        </a:buBlip>
        <a:defRPr sz="2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684" y="1219200"/>
            <a:ext cx="7452116" cy="1828800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DPH3D4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Sensor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" y="2667000"/>
            <a:ext cx="8687354" cy="564771"/>
          </a:xfrm>
        </p:spPr>
        <p:txBody>
          <a:bodyPr/>
          <a:lstStyle/>
          <a:p>
            <a:pPr algn="r"/>
            <a:r>
              <a:rPr lang="en-US" dirty="0" err="1"/>
              <a:t>Pekan</a:t>
            </a:r>
            <a:r>
              <a:rPr lang="en-US" dirty="0"/>
              <a:t> </a:t>
            </a:r>
            <a:r>
              <a:rPr lang="en-US" dirty="0" smtClean="0"/>
              <a:t>ke-5: </a:t>
            </a:r>
            <a:r>
              <a:rPr lang="en-US" dirty="0" err="1" smtClean="0"/>
              <a:t>Komponen</a:t>
            </a:r>
            <a:r>
              <a:rPr lang="en-US" dirty="0" smtClean="0"/>
              <a:t> Input/Output, </a:t>
            </a:r>
            <a:endParaRPr lang="en-US" dirty="0"/>
          </a:p>
          <a:p>
            <a:pPr algn="r"/>
            <a:r>
              <a:rPr lang="en-US" dirty="0" smtClean="0"/>
              <a:t>Seven Segment, Keypad , Buzzer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275" y="3429000"/>
            <a:ext cx="2674525" cy="26745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513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Seven segment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asil gambar untuk seven seg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62200"/>
            <a:ext cx="4495800" cy="320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8531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Seven segment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735998"/>
            <a:ext cx="4667250" cy="2436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Hasil gambar untuk arduino seven segment circu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1"/>
            <a:ext cx="4495800" cy="255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3600" y="1752600"/>
            <a:ext cx="2362200" cy="646331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kecerahan</a:t>
            </a:r>
            <a:r>
              <a:rPr lang="en-US" sz="1200" dirty="0" smtClean="0"/>
              <a:t> </a:t>
            </a:r>
            <a:r>
              <a:rPr lang="en-US" sz="1200" dirty="0" err="1" smtClean="0"/>
              <a:t>seragam</a:t>
            </a:r>
            <a:r>
              <a:rPr lang="en-US" sz="1200" dirty="0" smtClean="0"/>
              <a:t> resistor </a:t>
            </a:r>
            <a:r>
              <a:rPr lang="en-US" sz="1200" dirty="0" err="1" smtClean="0"/>
              <a:t>dipasang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 smtClean="0"/>
              <a:t>tiap</a:t>
            </a:r>
            <a:r>
              <a:rPr lang="en-US" sz="1200" dirty="0" smtClean="0"/>
              <a:t> pin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4920751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7" name="Picture 5" descr="Gambar terka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6938675" cy="462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73787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Buzzer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Hasil gambar untuk buzzer arduino"/>
          <p:cNvSpPr>
            <a:spLocks noChangeAspect="1" noChangeArrowheads="1"/>
          </p:cNvSpPr>
          <p:nvPr/>
        </p:nvSpPr>
        <p:spPr bwMode="auto">
          <a:xfrm>
            <a:off x="155575" y="-1684338"/>
            <a:ext cx="3514725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asil gambar untuk buzzer arduino"/>
          <p:cNvSpPr>
            <a:spLocks noChangeAspect="1" noChangeArrowheads="1"/>
          </p:cNvSpPr>
          <p:nvPr/>
        </p:nvSpPr>
        <p:spPr bwMode="auto">
          <a:xfrm>
            <a:off x="307975" y="-1531938"/>
            <a:ext cx="3514725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asil gambar untuk buzzer arduino"/>
          <p:cNvSpPr>
            <a:spLocks noChangeAspect="1" noChangeArrowheads="1"/>
          </p:cNvSpPr>
          <p:nvPr/>
        </p:nvSpPr>
        <p:spPr bwMode="auto">
          <a:xfrm>
            <a:off x="460375" y="-1379538"/>
            <a:ext cx="3514725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4" name="Picture 8" descr="Hasil gambar untuk buzzer arduin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263" y="3878263"/>
            <a:ext cx="1608137" cy="160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82140"/>
            <a:ext cx="1371600" cy="162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7" name="Picture 11" descr="Pi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2286000"/>
            <a:ext cx="616267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78570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template_informatika_slid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Informatika - SC</Template>
  <TotalTime>1514</TotalTime>
  <Words>27</Words>
  <Application>Microsoft Office PowerPoint</Application>
  <PresentationFormat>On-screen Show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template_informatika_slide</vt:lpstr>
      <vt:lpstr>DPH3D4 Pemrograman Berbasis Sensor</vt:lpstr>
      <vt:lpstr>Seven segment</vt:lpstr>
      <vt:lpstr>Seven segment</vt:lpstr>
      <vt:lpstr>Keypad</vt:lpstr>
      <vt:lpstr>Buzzer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Assisted Learning (CAL) Untuk Anak-anak Berkebutuhan Khusus</dc:title>
  <dc:creator>Mahmud Dwi Sulistiyo</dc:creator>
  <cp:lastModifiedBy>roy</cp:lastModifiedBy>
  <cp:revision>127</cp:revision>
  <dcterms:created xsi:type="dcterms:W3CDTF">2006-08-16T00:00:00Z</dcterms:created>
  <dcterms:modified xsi:type="dcterms:W3CDTF">2018-09-11T23:23:22Z</dcterms:modified>
</cp:coreProperties>
</file>