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1" r:id="rId5"/>
    <p:sldId id="260" r:id="rId6"/>
    <p:sldId id="268" r:id="rId7"/>
    <p:sldId id="270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178282" y="6495283"/>
            <a:ext cx="3499676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DCH2H4 – Interface, Peripheral, </a:t>
            </a:r>
            <a:r>
              <a:rPr lang="en-US" sz="1050" dirty="0" err="1" smtClean="0">
                <a:solidFill>
                  <a:schemeClr val="bg1"/>
                </a:solidFill>
              </a:rPr>
              <a:t>dan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Komunikasi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DCH2H4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Interface, Peripheral,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id-ID" dirty="0" smtClean="0"/>
              <a:t>6</a:t>
            </a:r>
            <a:r>
              <a:rPr lang="en-US" dirty="0" smtClean="0"/>
              <a:t>: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id-ID" dirty="0" smtClean="0"/>
              <a:t>Sensor : Passive Infra Red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id-ID" dirty="0" smtClean="0"/>
              <a:t>M. Ikhsan Sani</a:t>
            </a:r>
            <a:r>
              <a:rPr lang="en-US" dirty="0" smtClean="0"/>
              <a:t>, </a:t>
            </a:r>
            <a:r>
              <a:rPr lang="en-US" dirty="0"/>
              <a:t>S.T., M.T</a:t>
            </a:r>
            <a:r>
              <a:rPr lang="en-US" dirty="0" smtClean="0"/>
              <a:t>. / Roy </a:t>
            </a:r>
            <a:r>
              <a:rPr lang="en-US" dirty="0" err="1" smtClean="0"/>
              <a:t>Ch</a:t>
            </a:r>
            <a:endParaRPr lang="en-US" dirty="0"/>
          </a:p>
          <a:p>
            <a:r>
              <a:rPr lang="id-ID" dirty="0" smtClean="0"/>
              <a:t>1585</a:t>
            </a:r>
            <a:r>
              <a:rPr lang="en-US" dirty="0" smtClean="0"/>
              <a:t>0070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2" y="1219201"/>
            <a:ext cx="4419597" cy="5029200"/>
          </a:xfrm>
        </p:spPr>
        <p:txBody>
          <a:bodyPr/>
          <a:lstStyle/>
          <a:p>
            <a:r>
              <a:rPr lang="id-ID" dirty="0" smtClean="0"/>
              <a:t>PIR : Passive Infra Red</a:t>
            </a:r>
          </a:p>
          <a:p>
            <a:r>
              <a:rPr lang="id-ID" i="1" dirty="0" smtClean="0"/>
              <a:t>S</a:t>
            </a:r>
            <a:r>
              <a:rPr lang="en-US" i="1" dirty="0" smtClean="0"/>
              <a:t>mall</a:t>
            </a:r>
            <a:r>
              <a:rPr lang="en-US" i="1" dirty="0"/>
              <a:t>, inexpensive, low-power, easy to use and don't wear </a:t>
            </a:r>
            <a:r>
              <a:rPr lang="en-US" i="1" dirty="0" smtClean="0"/>
              <a:t>out</a:t>
            </a:r>
            <a:r>
              <a:rPr lang="id-ID" i="1" dirty="0" smtClean="0"/>
              <a:t>.</a:t>
            </a:r>
          </a:p>
          <a:p>
            <a:r>
              <a:rPr lang="id-ID" dirty="0" smtClean="0"/>
              <a:t>Sifat : </a:t>
            </a:r>
            <a:r>
              <a:rPr lang="id-ID" i="1" dirty="0" smtClean="0"/>
              <a:t>Pyroelectric</a:t>
            </a:r>
            <a:r>
              <a:rPr lang="id-ID" dirty="0" smtClean="0"/>
              <a:t> </a:t>
            </a:r>
            <a:r>
              <a:rPr lang="id-ID" dirty="0" smtClean="0">
                <a:sym typeface="Wingdings" panose="05000000000000000000" pitchFamily="2" charset="2"/>
              </a:rPr>
              <a:t> mengubah “panas” (infrared) menjadi sinyal elektrik.</a:t>
            </a:r>
          </a:p>
          <a:p>
            <a:r>
              <a:rPr lang="id-ID" dirty="0" smtClean="0">
                <a:sym typeface="Wingdings" panose="05000000000000000000" pitchFamily="2" charset="2"/>
              </a:rPr>
              <a:t>Sifat ini dimanfaatkan untuk mendeteksi keberadaan makhluk hidup atau benda yang memancarkan infra red.</a:t>
            </a:r>
          </a:p>
        </p:txBody>
      </p:sp>
      <p:pic>
        <p:nvPicPr>
          <p:cNvPr id="1026" name="Picture 2" descr="proximity_pirsen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99" y="1370013"/>
            <a:ext cx="369068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ximity_pirle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04" y="4114800"/>
            <a:ext cx="3556092" cy="19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85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Kerja Sensor</a:t>
            </a:r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88060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roximity_pir-diagra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7"/>
          <a:stretch/>
        </p:blipFill>
        <p:spPr bwMode="auto">
          <a:xfrm>
            <a:off x="304800" y="4114800"/>
            <a:ext cx="5257800" cy="20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953001" y="1675606"/>
            <a:ext cx="4191000" cy="4420394"/>
          </a:xfrm>
        </p:spPr>
        <p:txBody>
          <a:bodyPr/>
          <a:lstStyle/>
          <a:p>
            <a:r>
              <a:rPr lang="id-ID" sz="1800" dirty="0" smtClean="0"/>
              <a:t>Memiliki 2 slot yang sensitif terhadap perubahan IR</a:t>
            </a:r>
            <a:r>
              <a:rPr lang="en-US" sz="1800" dirty="0" smtClean="0"/>
              <a:t>.</a:t>
            </a:r>
            <a:endParaRPr lang="id-ID" sz="1800" dirty="0" smtClean="0"/>
          </a:p>
          <a:p>
            <a:r>
              <a:rPr lang="id-ID" sz="1800" dirty="0" smtClean="0"/>
              <a:t>Ketika manusia atau makhluk berdarah panas lainnya melewati sensor, akan terjadi </a:t>
            </a:r>
            <a:r>
              <a:rPr lang="en-US" sz="1800" b="1" i="1" dirty="0" smtClean="0"/>
              <a:t>positive differential</a:t>
            </a:r>
            <a:r>
              <a:rPr lang="en-US" sz="1800" dirty="0" smtClean="0"/>
              <a:t>. </a:t>
            </a:r>
            <a:endParaRPr lang="id-ID" sz="1800" dirty="0" smtClean="0"/>
          </a:p>
          <a:p>
            <a:r>
              <a:rPr lang="id-ID" sz="1800" dirty="0" smtClean="0"/>
              <a:t>Sebaliknya ketika ada yang menjauhi </a:t>
            </a:r>
            <a:r>
              <a:rPr lang="id-ID" sz="1800" i="1" dirty="0" smtClean="0"/>
              <a:t>sensing area</a:t>
            </a:r>
            <a:r>
              <a:rPr lang="id-ID" sz="1800" dirty="0" smtClean="0"/>
              <a:t>, akan terjadi </a:t>
            </a:r>
            <a:r>
              <a:rPr lang="en-US" sz="1800" b="1" i="1" dirty="0" smtClean="0"/>
              <a:t>negative differential</a:t>
            </a:r>
            <a:r>
              <a:rPr lang="id-ID" sz="1800" dirty="0" smtClean="0"/>
              <a:t>. Sinyal ini yang menjadi output dari sensor. 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551802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Electrical Specification</a:t>
            </a:r>
            <a:endParaRPr lang="id-ID" dirty="0"/>
          </a:p>
        </p:txBody>
      </p:sp>
      <p:pic>
        <p:nvPicPr>
          <p:cNvPr id="3076" name="Picture 4" descr="https://cdn-learn.adafruit.com/assets/assets/000/013/829/medium800/proximity_PIRbackLabeled.jpg?1390935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18648"/>
            <a:ext cx="5468203" cy="41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11003" y="1370013"/>
            <a:ext cx="390439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/>
              <a:t>Sensitivity range:</a:t>
            </a:r>
            <a:r>
              <a:rPr lang="en-US" sz="2000" smtClean="0"/>
              <a:t> up to 20 feet (6 meters) 110° x 70° detection range</a:t>
            </a:r>
          </a:p>
          <a:p>
            <a:r>
              <a:rPr lang="en-US" sz="2000" b="1" smtClean="0"/>
              <a:t>Power supply:</a:t>
            </a:r>
            <a:r>
              <a:rPr lang="en-US" sz="2000" smtClean="0"/>
              <a:t> 5V-12V input voltage for most modules (they have a 3.3V regulator), but 5V is ideal in case the regulator has different specs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28992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PIR Sensor di Proteus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3" y="1370013"/>
            <a:ext cx="3733797" cy="2973387"/>
          </a:xfrm>
        </p:spPr>
        <p:txBody>
          <a:bodyPr/>
          <a:lstStyle/>
          <a:p>
            <a:r>
              <a:rPr lang="id-ID" dirty="0" smtClean="0"/>
              <a:t>Terdiri atas 4 pin :</a:t>
            </a:r>
          </a:p>
          <a:p>
            <a:pPr lvl="1"/>
            <a:r>
              <a:rPr lang="id-ID" dirty="0" smtClean="0"/>
              <a:t>Vcc : Power</a:t>
            </a:r>
          </a:p>
          <a:p>
            <a:pPr lvl="1"/>
            <a:r>
              <a:rPr lang="id-ID" dirty="0" smtClean="0"/>
              <a:t>Gnd : Ground</a:t>
            </a:r>
          </a:p>
          <a:p>
            <a:pPr lvl="1"/>
            <a:r>
              <a:rPr lang="id-ID" dirty="0" smtClean="0"/>
              <a:t>OUT : Keluaran sinyal</a:t>
            </a:r>
          </a:p>
          <a:p>
            <a:pPr lvl="1"/>
            <a:r>
              <a:rPr lang="id-ID" dirty="0" smtClean="0"/>
              <a:t>TestPin : Pin input (dapat diatur HIGH atau LOW)</a:t>
            </a:r>
            <a:endParaRPr lang="id-ID" dirty="0"/>
          </a:p>
        </p:txBody>
      </p:sp>
      <p:pic>
        <p:nvPicPr>
          <p:cNvPr id="2050" name="Picture 2" descr="http://www.theengineeringprojects.com/wp-content/uploads/2016/01/PIR-Sensor-Library-for-Proteu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0" b="52086"/>
          <a:stretch/>
        </p:blipFill>
        <p:spPr bwMode="auto">
          <a:xfrm>
            <a:off x="6324600" y="1370013"/>
            <a:ext cx="254626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heengineeringprojects.com/wp-content/uploads/2015/05/PIR-motion-sensor-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47341"/>
            <a:ext cx="2286000" cy="27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674638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 </a:t>
            </a:r>
            <a:r>
              <a:rPr lang="en-US" dirty="0"/>
              <a:t>Digital pulse high (3V) when triggered (motion detected) digital low when idle (no motion </a:t>
            </a:r>
            <a:r>
              <a:rPr lang="en-US" dirty="0" smtClean="0"/>
              <a:t>detected)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1112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687387"/>
          </a:xfrm>
        </p:spPr>
        <p:txBody>
          <a:bodyPr/>
          <a:lstStyle/>
          <a:p>
            <a:r>
              <a:rPr lang="en-US" dirty="0" smtClean="0"/>
              <a:t>Trigger Mode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676400"/>
            <a:ext cx="50482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905000"/>
            <a:ext cx="1972591" cy="120032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Non-Triggering 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Jumper at “L”</a:t>
            </a:r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962400"/>
            <a:ext cx="51339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677" y="4114800"/>
            <a:ext cx="1816523" cy="120032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ReTriggering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Jumper at “H”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62400"/>
            <a:ext cx="1848565" cy="170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16516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656" y="5791200"/>
            <a:ext cx="8213544" cy="64633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: delay time adjust : set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potensio</a:t>
            </a:r>
            <a:r>
              <a:rPr lang="en-US" dirty="0" smtClean="0"/>
              <a:t> : 0.3 s – 5 min</a:t>
            </a:r>
          </a:p>
          <a:p>
            <a:r>
              <a:rPr lang="en-US" dirty="0" smtClean="0"/>
              <a:t>Ti : default (based on circuit)</a:t>
            </a:r>
          </a:p>
        </p:txBody>
      </p:sp>
    </p:spTree>
    <p:extLst>
      <p:ext uri="{BB962C8B-B14F-4D97-AF65-F5344CB8AC3E}">
        <p14:creationId xmlns:p14="http://schemas.microsoft.com/office/powerpoint/2010/main" val="23840081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roximity_pirl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20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796534"/>
            <a:ext cx="98296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3639" y="1828800"/>
            <a:ext cx="742511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83605962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ximity_rounddetectl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162800" cy="50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9706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2741</TotalTime>
  <Words>203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template_informatika_slide</vt:lpstr>
      <vt:lpstr>DCH2H4 Interface, Peripheral, dan Komunikasi</vt:lpstr>
      <vt:lpstr>Pendahuluan</vt:lpstr>
      <vt:lpstr>Cara Kerja Sensor</vt:lpstr>
      <vt:lpstr>Electrical Specification</vt:lpstr>
      <vt:lpstr>PIR Sensor di Proteus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 Ikhsan Sani</dc:creator>
  <cp:lastModifiedBy>roy</cp:lastModifiedBy>
  <cp:revision>151</cp:revision>
  <dcterms:created xsi:type="dcterms:W3CDTF">2006-08-16T00:00:00Z</dcterms:created>
  <dcterms:modified xsi:type="dcterms:W3CDTF">2018-09-25T06:55:10Z</dcterms:modified>
</cp:coreProperties>
</file>