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1F72-818E-4C92-A0C5-C43B74C6C7E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0E0D6-C329-467A-9119-A90EBF66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3951E-0200-4DA7-86B9-01FE8CD3C3F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0683A-D299-41BB-9E59-1058D1D10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telkomuniversity.ac.id/academic/telkom-applied-science-schoo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447800"/>
            <a:ext cx="7452116" cy="12954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200" b="1">
                <a:solidFill>
                  <a:schemeClr val="tx1"/>
                </a:solidFill>
                <a:latin typeface="Candar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5978" y="4204120"/>
            <a:ext cx="7454196" cy="12822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14000"/>
              </a:lnSpc>
              <a:buFont typeface="Wingdings" pitchFamily="28" charset="2"/>
              <a:buNone/>
              <a:defRPr sz="18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25980" y="5565596"/>
            <a:ext cx="7462401" cy="37800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227035" y="2743201"/>
            <a:ext cx="7460319" cy="564771"/>
          </a:xfrm>
        </p:spPr>
        <p:txBody>
          <a:bodyPr anchor="t"/>
          <a:lstStyle>
            <a:lvl1pPr marL="0" indent="0">
              <a:buNone/>
              <a:defRPr sz="2000" b="0">
                <a:latin typeface="Candar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1" name="Picture 3" descr="D:\My Pictures\TelkomUniversity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 t="9868" r="3365" b="9866"/>
          <a:stretch/>
        </p:blipFill>
        <p:spPr bwMode="auto">
          <a:xfrm>
            <a:off x="381002" y="289016"/>
            <a:ext cx="203226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81002" y="1370013"/>
            <a:ext cx="8296275" cy="4878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idx="1"/>
          </p:nvPr>
        </p:nvSpPr>
        <p:spPr bwMode="auto">
          <a:xfrm>
            <a:off x="365127" y="1371599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idx="27"/>
          </p:nvPr>
        </p:nvSpPr>
        <p:spPr bwMode="auto">
          <a:xfrm>
            <a:off x="4669868" y="1369467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2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1" y="1354376"/>
            <a:ext cx="4035247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354376"/>
            <a:ext cx="4045126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40" y="1495997"/>
            <a:ext cx="4035425" cy="4648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7" y="1495997"/>
            <a:ext cx="3997325" cy="4648388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4206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2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9" y="4670969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2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ahmud Dwi Sulistiyo\ITTELKOM\PENELITIAN\Hibah Bersaing CAL\banner-ppt copy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81000" y="242120"/>
            <a:ext cx="64008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10" y="6451887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7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371599"/>
            <a:ext cx="8326438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</p:sldLayoutIdLst>
  <p:transition spd="slow">
    <p:cover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Candara" pitchFamily="34" charset="0"/>
          <a:ea typeface="Tahoma" pitchFamily="34" charset="0"/>
          <a:cs typeface="Tahoma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SzPct val="135000"/>
        <a:buBlip>
          <a:blip r:embed="rId12"/>
        </a:buBlip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PBS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12081" y="5410200"/>
            <a:ext cx="7460319" cy="564771"/>
          </a:xfrm>
        </p:spPr>
        <p:txBody>
          <a:bodyPr/>
          <a:lstStyle/>
          <a:p>
            <a:r>
              <a:rPr lang="en-US" dirty="0" smtClean="0"/>
              <a:t>Roy </a:t>
            </a:r>
            <a:r>
              <a:rPr lang="en-US" dirty="0" err="1" smtClean="0"/>
              <a:t>Ch</a:t>
            </a:r>
            <a:r>
              <a:rPr lang="en-US" dirty="0" smtClean="0"/>
              <a:t>, </a:t>
            </a:r>
            <a:r>
              <a:rPr lang="en-US" dirty="0"/>
              <a:t>S.T., M.T.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51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&amp; </a:t>
            </a:r>
            <a:r>
              <a:rPr lang="en-US" dirty="0" err="1" smtClean="0"/>
              <a:t>Kegiatan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5295296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Kelompok</a:t>
            </a:r>
            <a:r>
              <a:rPr lang="en-US" dirty="0" smtClean="0"/>
              <a:t> : max 3 orang </a:t>
            </a:r>
            <a:r>
              <a:rPr lang="en-US" dirty="0" err="1" smtClean="0"/>
              <a:t>dlm</a:t>
            </a:r>
            <a:r>
              <a:rPr lang="en-US" dirty="0" smtClean="0"/>
              <a:t> 1 </a:t>
            </a:r>
            <a:r>
              <a:rPr lang="en-US" dirty="0" err="1" smtClean="0"/>
              <a:t>kelompok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3400" y="2297668"/>
            <a:ext cx="8229600" cy="397031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/>
              <a:t>Presentasi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(</a:t>
            </a:r>
            <a:r>
              <a:rPr lang="en-US" dirty="0" err="1" smtClean="0"/>
              <a:t>mengumpulkan</a:t>
            </a:r>
            <a:r>
              <a:rPr lang="en-US" dirty="0" smtClean="0"/>
              <a:t>-form </a:t>
            </a:r>
            <a:r>
              <a:rPr lang="en-US" dirty="0" err="1" smtClean="0"/>
              <a:t>rencana</a:t>
            </a:r>
            <a:r>
              <a:rPr lang="en-US" dirty="0" smtClean="0"/>
              <a:t> tubes)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/>
              <a:t>Pengerjaan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(</a:t>
            </a:r>
            <a:r>
              <a:rPr lang="en-US" dirty="0" err="1" smtClean="0"/>
              <a:t>mandiri</a:t>
            </a:r>
            <a:r>
              <a:rPr lang="en-US" dirty="0" smtClean="0"/>
              <a:t>)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/>
              <a:t>Presentasi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(+</a:t>
            </a:r>
            <a:r>
              <a:rPr lang="en-US" dirty="0" err="1" smtClean="0"/>
              <a:t>demonstrasi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) : 30 </a:t>
            </a:r>
            <a:r>
              <a:rPr lang="en-US" dirty="0" err="1" smtClean="0"/>
              <a:t>mnt</a:t>
            </a:r>
            <a:r>
              <a:rPr lang="en-US" dirty="0" smtClean="0"/>
              <a:t> </a:t>
            </a:r>
            <a:r>
              <a:rPr lang="en-US" dirty="0" err="1" smtClean="0"/>
              <a:t>perkelompok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: </a:t>
            </a:r>
            <a:r>
              <a:rPr lang="en-US" dirty="0" err="1" smtClean="0"/>
              <a:t>spesifikasi</a:t>
            </a:r>
            <a:r>
              <a:rPr lang="en-US" dirty="0" smtClean="0"/>
              <a:t>, video, file .</a:t>
            </a:r>
            <a:r>
              <a:rPr lang="en-US" dirty="0" err="1" smtClean="0"/>
              <a:t>ino</a:t>
            </a: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61854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–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5791585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MCU : </a:t>
            </a:r>
            <a:r>
              <a:rPr lang="en-US" dirty="0" err="1" smtClean="0"/>
              <a:t>Arduino</a:t>
            </a:r>
            <a:r>
              <a:rPr lang="en-US" dirty="0" smtClean="0"/>
              <a:t> Uno, </a:t>
            </a:r>
            <a:r>
              <a:rPr lang="en-US" dirty="0" err="1" smtClean="0"/>
              <a:t>Arduino</a:t>
            </a:r>
            <a:r>
              <a:rPr lang="en-US" dirty="0" smtClean="0"/>
              <a:t> Nano, Node MCU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3447871"/>
            <a:ext cx="7543800" cy="1200329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Sensor  :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sensor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 </a:t>
            </a:r>
            <a:r>
              <a:rPr lang="en-US" dirty="0" err="1" smtClean="0"/>
              <a:t>praktikum</a:t>
            </a:r>
            <a:r>
              <a:rPr lang="en-US" dirty="0" smtClean="0"/>
              <a:t>) : Push Button, Keypad, sensor </a:t>
            </a:r>
            <a:r>
              <a:rPr lang="en-US" dirty="0" err="1" smtClean="0"/>
              <a:t>gerak</a:t>
            </a:r>
            <a:r>
              <a:rPr lang="en-US" dirty="0" smtClean="0"/>
              <a:t> (PIR), sensor Ultrasonic (Ping).  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4944070"/>
            <a:ext cx="7543800" cy="92333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Aktuator</a:t>
            </a:r>
            <a:r>
              <a:rPr lang="en-US" dirty="0" smtClean="0"/>
              <a:t>  :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aktuator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 </a:t>
            </a:r>
            <a:r>
              <a:rPr lang="en-US" dirty="0" err="1" smtClean="0"/>
              <a:t>praktikum</a:t>
            </a:r>
            <a:r>
              <a:rPr lang="en-US" dirty="0" smtClean="0"/>
              <a:t>) : Led, buzzer, seven </a:t>
            </a:r>
            <a:r>
              <a:rPr lang="en-US" dirty="0" err="1" smtClean="0"/>
              <a:t>segment,LCD</a:t>
            </a:r>
            <a:r>
              <a:rPr lang="en-US" dirty="0" smtClean="0"/>
              <a:t>.  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2526268"/>
            <a:ext cx="8077200" cy="64633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sensor + </a:t>
            </a:r>
            <a:r>
              <a:rPr lang="en-US" dirty="0" err="1" smtClean="0"/>
              <a:t>aktuator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581400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Groove Starter Kit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43498"/>
              </p:ext>
            </p:extLst>
          </p:nvPr>
        </p:nvGraphicFramePr>
        <p:xfrm>
          <a:off x="3886200" y="1447800"/>
          <a:ext cx="5715000" cy="4846324"/>
        </p:xfrm>
        <a:graphic>
          <a:graphicData uri="http://schemas.openxmlformats.org/drawingml/2006/table">
            <a:tbl>
              <a:tblPr/>
              <a:tblGrid>
                <a:gridCol w="5715000"/>
              </a:tblGrid>
              <a:tr h="313089">
                <a:tc>
                  <a:txBody>
                    <a:bodyPr/>
                    <a:lstStyle/>
                    <a:p>
                      <a:r>
                        <a:rPr lang="en-US" sz="1700"/>
                        <a:t>Grove - LCD RGB Backlight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539">
                <a:tc>
                  <a:txBody>
                    <a:bodyPr/>
                    <a:lstStyle/>
                    <a:p>
                      <a:r>
                        <a:rPr lang="en-US" sz="1700"/>
                        <a:t>Grove - Smart Relay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539">
                <a:tc>
                  <a:txBody>
                    <a:bodyPr/>
                    <a:lstStyle/>
                    <a:p>
                      <a:r>
                        <a:rPr lang="en-US" sz="1700"/>
                        <a:t>Grove - Buzzer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539">
                <a:tc>
                  <a:txBody>
                    <a:bodyPr/>
                    <a:lstStyle/>
                    <a:p>
                      <a:r>
                        <a:rPr lang="en-US" sz="1700"/>
                        <a:t>Grove - Sound Sensor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539">
                <a:tc>
                  <a:txBody>
                    <a:bodyPr/>
                    <a:lstStyle/>
                    <a:p>
                      <a:r>
                        <a:rPr lang="en-US" sz="1700"/>
                        <a:t>Grove - Touch Sensor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089">
                <a:tc>
                  <a:txBody>
                    <a:bodyPr/>
                    <a:lstStyle/>
                    <a:p>
                      <a:r>
                        <a:rPr lang="en-US" sz="1700"/>
                        <a:t>Grove - Rotary Angle Sensor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089">
                <a:tc>
                  <a:txBody>
                    <a:bodyPr/>
                    <a:lstStyle/>
                    <a:p>
                      <a:r>
                        <a:rPr lang="en-US" sz="1700"/>
                        <a:t>Grove - Temperature Sensor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539">
                <a:tc>
                  <a:txBody>
                    <a:bodyPr/>
                    <a:lstStyle/>
                    <a:p>
                      <a:r>
                        <a:rPr lang="en-US" sz="1700"/>
                        <a:t>Grove - LED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539">
                <a:tc>
                  <a:txBody>
                    <a:bodyPr/>
                    <a:lstStyle/>
                    <a:p>
                      <a:r>
                        <a:rPr lang="en-US" sz="1700"/>
                        <a:t>Grove - Light Sensor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539">
                <a:tc>
                  <a:txBody>
                    <a:bodyPr/>
                    <a:lstStyle/>
                    <a:p>
                      <a:r>
                        <a:rPr lang="en-US" sz="1700"/>
                        <a:t>Grove - Button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539">
                <a:tc>
                  <a:txBody>
                    <a:bodyPr/>
                    <a:lstStyle/>
                    <a:p>
                      <a:r>
                        <a:rPr lang="en-US" sz="1700"/>
                        <a:t>DIP LED Blue-Blue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539">
                <a:tc>
                  <a:txBody>
                    <a:bodyPr/>
                    <a:lstStyle/>
                    <a:p>
                      <a:r>
                        <a:rPr lang="en-US" sz="1700"/>
                        <a:t>DIP LED Green-Green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539">
                <a:tc>
                  <a:txBody>
                    <a:bodyPr/>
                    <a:lstStyle/>
                    <a:p>
                      <a:r>
                        <a:rPr lang="en-US" sz="1700"/>
                        <a:t>DIP LED Red-Red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539">
                <a:tc>
                  <a:txBody>
                    <a:bodyPr/>
                    <a:lstStyle/>
                    <a:p>
                      <a:r>
                        <a:rPr lang="en-US" sz="1700" dirty="0"/>
                        <a:t>Mini Servo</a:t>
                      </a:r>
                    </a:p>
                  </a:txBody>
                  <a:tcPr marL="87086" marR="87086" marT="43543" marB="43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0271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+ </a:t>
            </a:r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1687513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Tema</a:t>
            </a:r>
            <a:r>
              <a:rPr lang="en-US" dirty="0" smtClean="0"/>
              <a:t>: </a:t>
            </a:r>
            <a:r>
              <a:rPr lang="en-US" dirty="0" err="1" smtClean="0"/>
              <a:t>Bebas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5136" y="2133600"/>
            <a:ext cx="5491568" cy="1477328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: </a:t>
            </a:r>
          </a:p>
          <a:p>
            <a:r>
              <a:rPr lang="en-US" dirty="0" smtClean="0"/>
              <a:t>1 sensor (hardware) + 1 sensor (android)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aktuator</a:t>
            </a:r>
            <a:r>
              <a:rPr lang="en-US" dirty="0" smtClean="0"/>
              <a:t> (hardware) + 1 </a:t>
            </a:r>
            <a:r>
              <a:rPr lang="en-US" dirty="0" err="1" smtClean="0"/>
              <a:t>aktuator</a:t>
            </a:r>
            <a:r>
              <a:rPr lang="en-US" dirty="0" smtClean="0"/>
              <a:t> (android)</a:t>
            </a:r>
          </a:p>
          <a:p>
            <a:endParaRPr lang="en-US" dirty="0" smtClean="0"/>
          </a:p>
          <a:p>
            <a:r>
              <a:rPr lang="en-US" dirty="0" err="1" smtClean="0"/>
              <a:t>Koneksi</a:t>
            </a:r>
            <a:r>
              <a:rPr lang="en-US" dirty="0" smtClean="0"/>
              <a:t> : </a:t>
            </a:r>
            <a:r>
              <a:rPr lang="en-US" dirty="0" err="1" smtClean="0"/>
              <a:t>bebas</a:t>
            </a:r>
            <a:r>
              <a:rPr lang="en-US" dirty="0" smtClean="0"/>
              <a:t> (</a:t>
            </a:r>
            <a:r>
              <a:rPr lang="en-US" dirty="0" err="1" smtClean="0"/>
              <a:t>bluetooth</a:t>
            </a:r>
            <a:r>
              <a:rPr lang="en-US" dirty="0" smtClean="0"/>
              <a:t>, </a:t>
            </a:r>
            <a:r>
              <a:rPr lang="en-US" dirty="0" err="1" smtClean="0"/>
              <a:t>Wifi</a:t>
            </a:r>
            <a:r>
              <a:rPr lang="en-US" dirty="0" smtClean="0"/>
              <a:t>, IOT)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4343400"/>
            <a:ext cx="5877058" cy="175432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Penilaian</a:t>
            </a:r>
            <a:r>
              <a:rPr lang="en-US" dirty="0" smtClean="0"/>
              <a:t> 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Tema</a:t>
            </a:r>
            <a:r>
              <a:rPr lang="en-US" dirty="0" smtClean="0"/>
              <a:t> : </a:t>
            </a:r>
            <a:r>
              <a:rPr lang="en-US" dirty="0" err="1" smtClean="0"/>
              <a:t>Kelompok</a:t>
            </a:r>
            <a:r>
              <a:rPr lang="en-US" dirty="0" smtClean="0"/>
              <a:t> 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</a:t>
            </a:r>
            <a:r>
              <a:rPr lang="en-US" dirty="0" smtClean="0"/>
              <a:t>ingkat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: </a:t>
            </a:r>
            <a:r>
              <a:rPr lang="en-US" dirty="0" err="1" smtClean="0"/>
              <a:t>Kelompok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Implementasi</a:t>
            </a:r>
            <a:r>
              <a:rPr lang="en-US" dirty="0" smtClean="0"/>
              <a:t> / </a:t>
            </a:r>
            <a:r>
              <a:rPr lang="en-US" dirty="0" err="1" smtClean="0"/>
              <a:t>Presentasi</a:t>
            </a:r>
            <a:r>
              <a:rPr lang="en-US" dirty="0" smtClean="0"/>
              <a:t> / Demo : </a:t>
            </a:r>
            <a:r>
              <a:rPr lang="en-US" dirty="0" err="1" smtClean="0"/>
              <a:t>Kelompok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Penguasaan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: </a:t>
            </a:r>
            <a:r>
              <a:rPr lang="en-US" dirty="0" err="1" smtClean="0"/>
              <a:t>Perorangan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71401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plate_informatika_slid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 - SC</Template>
  <TotalTime>4301</TotalTime>
  <Words>251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template_informatika_slide</vt:lpstr>
      <vt:lpstr>Tugas Besar PBS </vt:lpstr>
      <vt:lpstr>Aturan &amp; Kegiatan</vt:lpstr>
      <vt:lpstr>Materi – Komponen yang digunakan</vt:lpstr>
      <vt:lpstr>PowerPoint Presentation</vt:lpstr>
      <vt:lpstr>Ruang Lingkup + Penilaian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Assisted Learning (CAL) Untuk Anak-anak Berkebutuhan Khusus</dc:title>
  <dc:creator>M Ikhsan Sani</dc:creator>
  <cp:lastModifiedBy>roy</cp:lastModifiedBy>
  <cp:revision>194</cp:revision>
  <dcterms:created xsi:type="dcterms:W3CDTF">2006-08-16T00:00:00Z</dcterms:created>
  <dcterms:modified xsi:type="dcterms:W3CDTF">2018-10-16T07:03:14Z</dcterms:modified>
</cp:coreProperties>
</file>