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1F72-818E-4C92-A0C5-C43B74C6C7E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E0D6-C329-467A-9119-A90EBF66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951E-0200-4DA7-86B9-01FE8CD3C3F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683A-D299-41BB-9E59-1058D1D10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komuniversity.ac.id/academic/telkom-applied-science-schoo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447800"/>
            <a:ext cx="7452116" cy="1295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5978" y="4204120"/>
            <a:ext cx="7454196" cy="12822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14000"/>
              </a:lnSpc>
              <a:buFont typeface="Wingdings" pitchFamily="28" charset="2"/>
              <a:buNone/>
              <a:defRPr sz="18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25980" y="5565596"/>
            <a:ext cx="7462401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27035" y="2743201"/>
            <a:ext cx="7460319" cy="564771"/>
          </a:xfrm>
        </p:spPr>
        <p:txBody>
          <a:bodyPr anchor="t"/>
          <a:lstStyle>
            <a:lvl1pPr marL="0" indent="0">
              <a:buNone/>
              <a:defRPr sz="2000" b="0">
                <a:latin typeface="Candar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1" name="Picture 3" descr="D:\My Pictures\TelkomUniversity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9868" r="3365" b="9866"/>
          <a:stretch/>
        </p:blipFill>
        <p:spPr bwMode="auto">
          <a:xfrm>
            <a:off x="381002" y="289016"/>
            <a:ext cx="20322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81002" y="1370013"/>
            <a:ext cx="8296275" cy="4878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idx="1"/>
          </p:nvPr>
        </p:nvSpPr>
        <p:spPr bwMode="auto">
          <a:xfrm>
            <a:off x="365127" y="1371599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idx="27"/>
          </p:nvPr>
        </p:nvSpPr>
        <p:spPr bwMode="auto">
          <a:xfrm>
            <a:off x="4669868" y="1369467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1" y="1354376"/>
            <a:ext cx="4035247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354376"/>
            <a:ext cx="4045126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495997"/>
            <a:ext cx="4035425" cy="4648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7" y="1495997"/>
            <a:ext cx="3997325" cy="4648388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2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ahmud Dwi Sulistiyo\ITTELKOM\PENELITIAN\Hibah Bersaing CAL\banner-ppt copy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81000" y="242120"/>
            <a:ext cx="64008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10" y="6451887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7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371599"/>
            <a:ext cx="8326438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</p:sldLayoutIdLst>
  <p:transition spd="slow">
    <p:cover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Candara" pitchFamily="34" charset="0"/>
          <a:ea typeface="Tahoma" pitchFamily="34" charset="0"/>
          <a:cs typeface="Tahom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SzPct val="135000"/>
        <a:buBlip>
          <a:blip r:embed="rId12"/>
        </a:buBlip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684" y="1219200"/>
            <a:ext cx="7452116" cy="18288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DPH3D4</a:t>
            </a:r>
            <a:br>
              <a:rPr lang="en-US" dirty="0"/>
            </a:b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Sensor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" y="2667000"/>
            <a:ext cx="8687354" cy="564771"/>
          </a:xfrm>
        </p:spPr>
        <p:txBody>
          <a:bodyPr/>
          <a:lstStyle/>
          <a:p>
            <a:pPr algn="r"/>
            <a:r>
              <a:rPr lang="en-US" dirty="0" err="1"/>
              <a:t>Pekan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-3: </a:t>
            </a:r>
            <a:r>
              <a:rPr lang="en-US" dirty="0" err="1"/>
              <a:t>Pengenalan</a:t>
            </a:r>
            <a:r>
              <a:rPr lang="en-US" dirty="0"/>
              <a:t> Port Digital </a:t>
            </a:r>
            <a:r>
              <a:rPr lang="en-US" dirty="0" err="1"/>
              <a:t>dan</a:t>
            </a:r>
            <a:r>
              <a:rPr lang="en-US" dirty="0"/>
              <a:t> Analog, </a:t>
            </a:r>
          </a:p>
          <a:p>
            <a:pPr algn="r"/>
            <a:r>
              <a:rPr lang="en-US" dirty="0"/>
              <a:t>Resistor, LED, Push Button, </a:t>
            </a:r>
            <a:r>
              <a:rPr lang="en-US" dirty="0" err="1"/>
              <a:t>Potensiometer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75" y="3429000"/>
            <a:ext cx="2674525" cy="2674525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12081" y="5410200"/>
            <a:ext cx="7460319" cy="564771"/>
          </a:xfrm>
        </p:spPr>
        <p:txBody>
          <a:bodyPr/>
          <a:lstStyle/>
          <a:p>
            <a:r>
              <a:rPr lang="en-US" dirty="0"/>
              <a:t>Fat’hah Noor Prawita, S.T., </a:t>
            </a:r>
            <a:r>
              <a:rPr lang="en-US" dirty="0" err="1"/>
              <a:t>M.T</a:t>
            </a:r>
            <a:r>
              <a:rPr lang="en-US" dirty="0"/>
              <a:t>.</a:t>
            </a:r>
          </a:p>
          <a:p>
            <a:r>
              <a:rPr lang="en-US" dirty="0"/>
              <a:t>14841495-1</a:t>
            </a:r>
          </a:p>
        </p:txBody>
      </p:sp>
    </p:spTree>
    <p:extLst>
      <p:ext uri="{BB962C8B-B14F-4D97-AF65-F5344CB8AC3E}">
        <p14:creationId xmlns:p14="http://schemas.microsoft.com/office/powerpoint/2010/main" val="248635135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Potensiometer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371600"/>
            <a:ext cx="1373188" cy="6865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99826"/>
            <a:ext cx="11430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4267200" cy="5000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3" y="2488943"/>
            <a:ext cx="4342857" cy="35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323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PBS_Modul1_1A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31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PBS_Modul1_2A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51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49723"/>
            <a:ext cx="4843827" cy="49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3672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Hukum</a:t>
            </a:r>
            <a:r>
              <a:rPr lang="en-US" dirty="0"/>
              <a:t> Ohm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89"/>
          <a:stretch/>
        </p:blipFill>
        <p:spPr>
          <a:xfrm>
            <a:off x="152400" y="1828800"/>
            <a:ext cx="881379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023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Hukum</a:t>
            </a:r>
            <a:r>
              <a:rPr lang="en-US" dirty="0"/>
              <a:t> Joule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1852"/>
          <a:stretch/>
        </p:blipFill>
        <p:spPr>
          <a:xfrm>
            <a:off x="30480" y="2016919"/>
            <a:ext cx="9088332" cy="1640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100"/>
          <a:stretch/>
        </p:blipFill>
        <p:spPr>
          <a:xfrm>
            <a:off x="57912" y="3770312"/>
            <a:ext cx="8933688" cy="1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853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97" y="1371600"/>
            <a:ext cx="4750003" cy="4876800"/>
          </a:xfrm>
        </p:spPr>
      </p:pic>
    </p:spTree>
    <p:extLst>
      <p:ext uri="{BB962C8B-B14F-4D97-AF65-F5344CB8AC3E}">
        <p14:creationId xmlns:p14="http://schemas.microsoft.com/office/powerpoint/2010/main" val="80991163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(Light Emitting Diode)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187146" cy="68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76400"/>
            <a:ext cx="4572000" cy="3388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3362325" cy="37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286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dan</a:t>
            </a:r>
            <a:r>
              <a:rPr lang="en-US" dirty="0"/>
              <a:t> NC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96"/>
          <a:stretch/>
        </p:blipFill>
        <p:spPr>
          <a:xfrm>
            <a:off x="667903" y="1837170"/>
            <a:ext cx="7836017" cy="44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773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plate_informatika_slid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 - SC</Template>
  <TotalTime>1331</TotalTime>
  <Words>47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Brush Script Std</vt:lpstr>
      <vt:lpstr>Calibri</vt:lpstr>
      <vt:lpstr>Candara</vt:lpstr>
      <vt:lpstr>Lucida Grande</vt:lpstr>
      <vt:lpstr>Tahoma</vt:lpstr>
      <vt:lpstr>Verdana</vt:lpstr>
      <vt:lpstr>Wingdings</vt:lpstr>
      <vt:lpstr>template_informatika_slide</vt:lpstr>
      <vt:lpstr>DPH3D4 Pemrograman Berbasis Sensor</vt:lpstr>
      <vt:lpstr>PBS_Modul1_1A</vt:lpstr>
      <vt:lpstr>PBS_Modul1_2A</vt:lpstr>
      <vt:lpstr>Komponen</vt:lpstr>
      <vt:lpstr>Hukum Ohm</vt:lpstr>
      <vt:lpstr>Hukum Joule</vt:lpstr>
      <vt:lpstr>Resistor</vt:lpstr>
      <vt:lpstr>LED (Light Emitting Diode)</vt:lpstr>
      <vt:lpstr>Push Button</vt:lpstr>
      <vt:lpstr>Potensiometer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Learning (CAL) Untuk Anak-anak Berkebutuhan Khusus</dc:title>
  <dc:creator>Mahmud Dwi Sulistiyo</dc:creator>
  <cp:lastModifiedBy>Fat'hah Noor Prawita</cp:lastModifiedBy>
  <cp:revision>119</cp:revision>
  <dcterms:created xsi:type="dcterms:W3CDTF">2006-08-16T00:00:00Z</dcterms:created>
  <dcterms:modified xsi:type="dcterms:W3CDTF">2016-09-13T03:01:20Z</dcterms:modified>
</cp:coreProperties>
</file>