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0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1F72-818E-4C92-A0C5-C43B74C6C7E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0E0D6-C329-467A-9119-A90EBF66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3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3951E-0200-4DA7-86B9-01FE8CD3C3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0683A-D299-41BB-9E59-1058D1D10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0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telkomuniversity.ac.id/academic/telkom-applied-science-schoo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447800"/>
            <a:ext cx="7452116" cy="12954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3200" b="1">
                <a:solidFill>
                  <a:schemeClr val="tx1"/>
                </a:solidFill>
                <a:latin typeface="Candar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5978" y="4204120"/>
            <a:ext cx="7454196" cy="128228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14000"/>
              </a:lnSpc>
              <a:buFont typeface="Wingdings" pitchFamily="28" charset="2"/>
              <a:buNone/>
              <a:defRPr sz="18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25980" y="5565596"/>
            <a:ext cx="7462401" cy="37800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227035" y="2743201"/>
            <a:ext cx="7460319" cy="564771"/>
          </a:xfrm>
        </p:spPr>
        <p:txBody>
          <a:bodyPr anchor="t"/>
          <a:lstStyle>
            <a:lvl1pPr marL="0" indent="0">
              <a:buNone/>
              <a:defRPr sz="2000" b="0">
                <a:latin typeface="Candar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1" name="Picture 3" descr="D:\My Pictures\TelkomUniversity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2" t="9868" r="3365" b="9866"/>
          <a:stretch/>
        </p:blipFill>
        <p:spPr bwMode="auto">
          <a:xfrm>
            <a:off x="381002" y="289016"/>
            <a:ext cx="203226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81002" y="1370013"/>
            <a:ext cx="8296275" cy="48783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idx="1"/>
          </p:nvPr>
        </p:nvSpPr>
        <p:spPr bwMode="auto">
          <a:xfrm>
            <a:off x="365127" y="1371599"/>
            <a:ext cx="3978275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idx="27"/>
          </p:nvPr>
        </p:nvSpPr>
        <p:spPr bwMode="auto">
          <a:xfrm>
            <a:off x="4669868" y="1369467"/>
            <a:ext cx="3978275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2"/>
          <p:cNvSpPr>
            <a:spLocks noGrp="1"/>
          </p:cNvSpPr>
          <p:nvPr>
            <p:ph type="title"/>
          </p:nvPr>
        </p:nvSpPr>
        <p:spPr>
          <a:xfrm>
            <a:off x="381000" y="242120"/>
            <a:ext cx="6400800" cy="763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91" y="1354376"/>
            <a:ext cx="4035247" cy="47442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354376"/>
            <a:ext cx="4045126" cy="47442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1905001"/>
            <a:ext cx="4044950" cy="4270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1905001"/>
            <a:ext cx="4044950" cy="4270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242120"/>
            <a:ext cx="6400800" cy="763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40" y="1495997"/>
            <a:ext cx="4035425" cy="46483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7" y="1495997"/>
            <a:ext cx="3997325" cy="4648388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287542063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2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489" y="4670969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2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Mahmud Dwi Sulistiyo\ITTELKOM\PENELITIAN\Hibah Bersaing CAL\banner-ppt copy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81000" y="242120"/>
            <a:ext cx="64008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10" y="6451887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7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371599"/>
            <a:ext cx="8326438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</p:sldLayoutIdLst>
  <p:transition spd="slow">
    <p:cover/>
  </p:transition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Candara" pitchFamily="34" charset="0"/>
          <a:ea typeface="Tahoma" pitchFamily="34" charset="0"/>
          <a:cs typeface="Tahoma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SzPct val="135000"/>
        <a:buBlip>
          <a:blip r:embed="rId12"/>
        </a:buBlip>
        <a:defRPr sz="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684" y="1219200"/>
            <a:ext cx="7452116" cy="1828800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DPH3D4</a:t>
            </a:r>
            <a:br>
              <a:rPr lang="en-US" dirty="0"/>
            </a:b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Sensor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" y="2667000"/>
            <a:ext cx="8687354" cy="564771"/>
          </a:xfrm>
        </p:spPr>
        <p:txBody>
          <a:bodyPr/>
          <a:lstStyle/>
          <a:p>
            <a:pPr algn="r"/>
            <a:r>
              <a:rPr lang="en-US" dirty="0" err="1"/>
              <a:t>Pekan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-5: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Keypad, Seven Segment, </a:t>
            </a:r>
            <a:r>
              <a:rPr lang="en-US" dirty="0" err="1"/>
              <a:t>dan</a:t>
            </a:r>
            <a:r>
              <a:rPr lang="en-US"/>
              <a:t> Buzzer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75" y="3429000"/>
            <a:ext cx="2674525" cy="2674525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12081" y="5410200"/>
            <a:ext cx="7460319" cy="564771"/>
          </a:xfrm>
        </p:spPr>
        <p:txBody>
          <a:bodyPr/>
          <a:lstStyle/>
          <a:p>
            <a:r>
              <a:rPr lang="en-US" dirty="0"/>
              <a:t>Fat’hah Noor Prawita, S.T., </a:t>
            </a:r>
            <a:r>
              <a:rPr lang="en-US" dirty="0" err="1"/>
              <a:t>M.T</a:t>
            </a:r>
            <a:r>
              <a:rPr lang="en-US" dirty="0"/>
              <a:t>.</a:t>
            </a:r>
          </a:p>
          <a:p>
            <a:r>
              <a:rPr lang="en-US" dirty="0"/>
              <a:t>14841495-1</a:t>
            </a:r>
          </a:p>
        </p:txBody>
      </p:sp>
    </p:spTree>
    <p:extLst>
      <p:ext uri="{BB962C8B-B14F-4D97-AF65-F5344CB8AC3E}">
        <p14:creationId xmlns:p14="http://schemas.microsoft.com/office/powerpoint/2010/main" val="248635135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PBS_Modul2_3B</a:t>
            </a:r>
            <a:r>
              <a:rPr lang="en-US" dirty="0"/>
              <a:t>, </a:t>
            </a:r>
            <a:r>
              <a:rPr lang="en-US" dirty="0" err="1"/>
              <a:t>3C1</a:t>
            </a:r>
            <a:r>
              <a:rPr lang="en-US" dirty="0"/>
              <a:t>, </a:t>
            </a:r>
            <a:r>
              <a:rPr lang="en-US" dirty="0" err="1"/>
              <a:t>3C2</a:t>
            </a:r>
            <a:r>
              <a:rPr lang="en-US" dirty="0"/>
              <a:t>, </a:t>
            </a:r>
            <a:r>
              <a:rPr lang="en-US" dirty="0" err="1"/>
              <a:t>4B</a:t>
            </a:r>
            <a:r>
              <a:rPr lang="en-US" dirty="0"/>
              <a:t>, </a:t>
            </a:r>
            <a:r>
              <a:rPr lang="en-US" dirty="0" err="1"/>
              <a:t>4C1</a:t>
            </a:r>
            <a:r>
              <a:rPr lang="en-US" dirty="0"/>
              <a:t>, </a:t>
            </a:r>
            <a:r>
              <a:rPr lang="en-US" dirty="0" err="1"/>
              <a:t>4C2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5318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Crystal Display (LCD)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(</a:t>
            </a:r>
            <a:r>
              <a:rPr lang="en-US" i="1" dirty="0"/>
              <a:t>display</a:t>
            </a:r>
            <a:r>
              <a:rPr lang="en-US" dirty="0"/>
              <a:t>)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system controller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76" b="17182"/>
          <a:stretch/>
        </p:blipFill>
        <p:spPr bwMode="auto">
          <a:xfrm>
            <a:off x="533399" y="2438399"/>
            <a:ext cx="8143877" cy="3911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81645723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Dimensi</a:t>
            </a:r>
            <a:r>
              <a:rPr lang="en-US" dirty="0"/>
              <a:t> LCD </a:t>
            </a:r>
            <a:r>
              <a:rPr lang="en-US" dirty="0" err="1"/>
              <a:t>2x16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552"/>
          <a:stretch/>
        </p:blipFill>
        <p:spPr>
          <a:xfrm>
            <a:off x="609196" y="1336483"/>
            <a:ext cx="7849004" cy="495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6984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Spesifikasi</a:t>
            </a:r>
            <a:r>
              <a:rPr lang="en-US" dirty="0"/>
              <a:t> LCD </a:t>
            </a:r>
            <a:r>
              <a:rPr lang="en-US" dirty="0" err="1"/>
              <a:t>2x16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95" b="8092"/>
          <a:stretch/>
        </p:blipFill>
        <p:spPr>
          <a:xfrm>
            <a:off x="0" y="1447800"/>
            <a:ext cx="9037320" cy="14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3658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Konfigurasi</a:t>
            </a:r>
            <a:r>
              <a:rPr lang="en-US" dirty="0"/>
              <a:t> Pin LCD </a:t>
            </a:r>
            <a:r>
              <a:rPr lang="en-US" dirty="0" err="1"/>
              <a:t>2x16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27" b="8488"/>
          <a:stretch/>
        </p:blipFill>
        <p:spPr>
          <a:xfrm>
            <a:off x="395068" y="1338361"/>
            <a:ext cx="7924800" cy="4107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9" y="5562600"/>
            <a:ext cx="8882061" cy="6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2766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Register 4094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81003" y="1370013"/>
            <a:ext cx="3733798" cy="4878387"/>
          </a:xfrm>
        </p:spPr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i="1" dirty="0"/>
              <a:t>shift register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serial in, parallel out. IC </a:t>
            </a:r>
            <a:r>
              <a:rPr lang="en-US" i="1" dirty="0"/>
              <a:t>shift register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serial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paralel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980" y="1385253"/>
            <a:ext cx="5130620" cy="48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8460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Konfigurasi</a:t>
            </a:r>
            <a:r>
              <a:rPr lang="en-US" dirty="0"/>
              <a:t> Pin Shift Register 4094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372" b="11765"/>
          <a:stretch/>
        </p:blipFill>
        <p:spPr>
          <a:xfrm>
            <a:off x="76200" y="1828800"/>
            <a:ext cx="900135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231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Hello world LCD</a:t>
            </a:r>
          </a:p>
          <a:p>
            <a:r>
              <a:rPr lang="en-US" dirty="0"/>
              <a:t>Button + LCD</a:t>
            </a:r>
          </a:p>
          <a:p>
            <a:r>
              <a:rPr lang="en-US" dirty="0"/>
              <a:t>Running text LCD</a:t>
            </a:r>
          </a:p>
          <a:p>
            <a:r>
              <a:rPr lang="en-US" dirty="0"/>
              <a:t>Button + running text</a:t>
            </a:r>
          </a:p>
          <a:p>
            <a:r>
              <a:rPr lang="en-US" dirty="0"/>
              <a:t>Serial + LCD</a:t>
            </a:r>
          </a:p>
          <a:p>
            <a:r>
              <a:rPr lang="en-US" dirty="0"/>
              <a:t>Jump</a:t>
            </a:r>
          </a:p>
        </p:txBody>
      </p:sp>
    </p:spTree>
    <p:extLst>
      <p:ext uri="{BB962C8B-B14F-4D97-AF65-F5344CB8AC3E}">
        <p14:creationId xmlns:p14="http://schemas.microsoft.com/office/powerpoint/2010/main" val="375659673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plate_informatika_slid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Informatika - SC</Template>
  <TotalTime>1416</TotalTime>
  <Words>120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ＭＳ Ｐゴシック</vt:lpstr>
      <vt:lpstr>Arial</vt:lpstr>
      <vt:lpstr>Brush Script Std</vt:lpstr>
      <vt:lpstr>Calibri</vt:lpstr>
      <vt:lpstr>Candara</vt:lpstr>
      <vt:lpstr>Lucida Grande</vt:lpstr>
      <vt:lpstr>Tahoma</vt:lpstr>
      <vt:lpstr>Verdana</vt:lpstr>
      <vt:lpstr>Wingdings</vt:lpstr>
      <vt:lpstr>template_informatika_slide</vt:lpstr>
      <vt:lpstr>DPH3D4 Pemrograman Berbasis Sensor</vt:lpstr>
      <vt:lpstr>PBS_Modul2_3B, 3C1, 3C2, 4B, 4C1, 4C2</vt:lpstr>
      <vt:lpstr>Liquid Crystal Display (LCD)</vt:lpstr>
      <vt:lpstr>Dimensi LCD 2x16</vt:lpstr>
      <vt:lpstr>Spesifikasi LCD 2x16</vt:lpstr>
      <vt:lpstr>Konfigurasi Pin LCD 2x16</vt:lpstr>
      <vt:lpstr>Shift Register 4094</vt:lpstr>
      <vt:lpstr>Konfigurasi Pin Shift Register 4094</vt:lpstr>
      <vt:lpstr>Praktikum Modul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Assisted Learning (CAL) Untuk Anak-anak Berkebutuhan Khusus</dc:title>
  <dc:creator>Mahmud Dwi Sulistiyo</dc:creator>
  <cp:lastModifiedBy>Fat'hah Noor Prawita</cp:lastModifiedBy>
  <cp:revision>127</cp:revision>
  <dcterms:created xsi:type="dcterms:W3CDTF">2006-08-16T00:00:00Z</dcterms:created>
  <dcterms:modified xsi:type="dcterms:W3CDTF">2016-09-19T04:41:46Z</dcterms:modified>
</cp:coreProperties>
</file>