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6" d="100"/>
          <a:sy n="66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1F72-818E-4C92-A0C5-C43B74C6C7E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E0D6-C329-467A-9119-A90EBF66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951E-0200-4DA7-86B9-01FE8CD3C3FD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683A-D299-41BB-9E59-1058D1D10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telkomuniversity.ac.id/academic/telkom-applied-science-schoo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447800"/>
            <a:ext cx="7452116" cy="1295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>
                <a:solidFill>
                  <a:schemeClr val="tx1"/>
                </a:solidFill>
                <a:latin typeface="Candar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5978" y="4204120"/>
            <a:ext cx="7454196" cy="12822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4000"/>
              </a:lnSpc>
              <a:buFont typeface="Wingdings" pitchFamily="28" charset="2"/>
              <a:buNone/>
              <a:defRPr sz="18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25980" y="5565596"/>
            <a:ext cx="7462401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27035" y="2743201"/>
            <a:ext cx="7460319" cy="564771"/>
          </a:xfrm>
        </p:spPr>
        <p:txBody>
          <a:bodyPr anchor="t"/>
          <a:lstStyle>
            <a:lvl1pPr marL="0" indent="0">
              <a:buNone/>
              <a:defRPr sz="2000" b="0">
                <a:latin typeface="Candar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1" name="Picture 3" descr="D:\My Pictures\TelkomUniversity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t="9868" r="3365" b="9866"/>
          <a:stretch/>
        </p:blipFill>
        <p:spPr bwMode="auto">
          <a:xfrm>
            <a:off x="381002" y="289016"/>
            <a:ext cx="203226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81002" y="1370013"/>
            <a:ext cx="8296275" cy="48783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idx="1"/>
          </p:nvPr>
        </p:nvSpPr>
        <p:spPr bwMode="auto">
          <a:xfrm>
            <a:off x="365127" y="1371599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idx="27"/>
          </p:nvPr>
        </p:nvSpPr>
        <p:spPr bwMode="auto">
          <a:xfrm>
            <a:off x="4669868" y="1369467"/>
            <a:ext cx="3978275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2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1" y="1354376"/>
            <a:ext cx="4035247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354376"/>
            <a:ext cx="4045126" cy="47442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1905001"/>
            <a:ext cx="4044950" cy="4270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242120"/>
            <a:ext cx="6400800" cy="76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40" y="1495997"/>
            <a:ext cx="4035425" cy="46483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7" y="1495997"/>
            <a:ext cx="3997325" cy="4648388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5689639" y="6495283"/>
            <a:ext cx="2988319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err="1">
                <a:solidFill>
                  <a:schemeClr val="bg1"/>
                </a:solidFill>
              </a:rPr>
              <a:t>DPH3D4</a:t>
            </a:r>
            <a:r>
              <a:rPr lang="en-US" sz="1050" dirty="0">
                <a:solidFill>
                  <a:schemeClr val="bg1"/>
                </a:solidFill>
              </a:rPr>
              <a:t> - </a:t>
            </a:r>
            <a:r>
              <a:rPr lang="en-US" sz="1050" dirty="0" err="1">
                <a:solidFill>
                  <a:schemeClr val="bg1"/>
                </a:solidFill>
              </a:rPr>
              <a:t>Pemrograman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Berbasis</a:t>
            </a:r>
            <a:r>
              <a:rPr lang="en-US" sz="1050" dirty="0">
                <a:solidFill>
                  <a:schemeClr val="bg1"/>
                </a:solidFill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2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hmud Dwi Sulistiyo\ITTELKOM\PENELITIAN\Hibah Bersaing CAL\banner-ppt copy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81000" y="242120"/>
            <a:ext cx="64008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10" y="6451887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7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371599"/>
            <a:ext cx="8326438" cy="487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</p:sldLayoutIdLst>
  <p:transition spd="slow">
    <p:cover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Candara" pitchFamily="34" charset="0"/>
          <a:ea typeface="Tahoma" pitchFamily="34" charset="0"/>
          <a:cs typeface="Tahom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SzPct val="135000"/>
        <a:buBlip>
          <a:blip r:embed="rId12"/>
        </a:buBlip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lnSpc>
          <a:spcPct val="114000"/>
        </a:lnSpc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684" y="1219200"/>
            <a:ext cx="7452116" cy="182880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DPH3D4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Sensor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" y="2667000"/>
            <a:ext cx="8687354" cy="564771"/>
          </a:xfrm>
        </p:spPr>
        <p:txBody>
          <a:bodyPr/>
          <a:lstStyle/>
          <a:p>
            <a:pPr algn="r"/>
            <a:r>
              <a:rPr lang="en-US" dirty="0" err="1"/>
              <a:t>Pekan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r>
              <a:rPr lang="id-ID" dirty="0" smtClean="0"/>
              <a:t>7</a:t>
            </a:r>
            <a:r>
              <a:rPr lang="en-US" dirty="0" smtClean="0"/>
              <a:t>: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id-ID" dirty="0" smtClean="0"/>
              <a:t>Sensor : Ultrasonic / Ping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12081" y="5410200"/>
            <a:ext cx="7460319" cy="564771"/>
          </a:xfrm>
        </p:spPr>
        <p:txBody>
          <a:bodyPr/>
          <a:lstStyle/>
          <a:p>
            <a:r>
              <a:rPr lang="id-ID" dirty="0" smtClean="0"/>
              <a:t>M. Ikhsan Sani</a:t>
            </a:r>
            <a:r>
              <a:rPr lang="en-US" dirty="0" smtClean="0"/>
              <a:t>, </a:t>
            </a:r>
            <a:r>
              <a:rPr lang="en-US" dirty="0"/>
              <a:t>S.T., M.T.</a:t>
            </a:r>
          </a:p>
          <a:p>
            <a:r>
              <a:rPr lang="id-ID" dirty="0" smtClean="0"/>
              <a:t>15851703-1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51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81002" y="1219201"/>
            <a:ext cx="4419597" cy="5029200"/>
          </a:xfrm>
        </p:spPr>
        <p:txBody>
          <a:bodyPr/>
          <a:lstStyle/>
          <a:p>
            <a:endParaRPr lang="id-ID" dirty="0" smtClean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0558"/>
            <a:ext cx="3584575" cy="220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71" y="3733801"/>
            <a:ext cx="2903639" cy="236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185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Aplikasi Sensor Ultrasonic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03202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 - SC</Template>
  <TotalTime>2773</TotalTime>
  <Words>25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template_informatika_slide</vt:lpstr>
      <vt:lpstr>DPH3D4 Pemrograman Berbasis Sensor</vt:lpstr>
      <vt:lpstr>Pendahuluan</vt:lpstr>
      <vt:lpstr>Aplikasi Sensor Ultrasonic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Learning (CAL) Untuk Anak-anak Berkebutuhan Khusus</dc:title>
  <dc:creator>M Ikhsan Sani</dc:creator>
  <cp:lastModifiedBy>ismail - [2010]</cp:lastModifiedBy>
  <cp:revision>149</cp:revision>
  <dcterms:created xsi:type="dcterms:W3CDTF">2006-08-16T00:00:00Z</dcterms:created>
  <dcterms:modified xsi:type="dcterms:W3CDTF">2017-03-06T03:13:18Z</dcterms:modified>
</cp:coreProperties>
</file>