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0"/>
  </p:notesMasterIdLst>
  <p:handoutMasterIdLst>
    <p:handoutMasterId r:id="rId21"/>
  </p:handoutMasterIdLst>
  <p:sldIdLst>
    <p:sldId id="256" r:id="rId2"/>
    <p:sldId id="281" r:id="rId3"/>
    <p:sldId id="282" r:id="rId4"/>
    <p:sldId id="283" r:id="rId5"/>
    <p:sldId id="284" r:id="rId6"/>
    <p:sldId id="285" r:id="rId7"/>
    <p:sldId id="286" r:id="rId8"/>
    <p:sldId id="287" r:id="rId9"/>
    <p:sldId id="288" r:id="rId10"/>
    <p:sldId id="277" r:id="rId11"/>
    <p:sldId id="278" r:id="rId12"/>
    <p:sldId id="279" r:id="rId13"/>
    <p:sldId id="280" r:id="rId14"/>
    <p:sldId id="292" r:id="rId15"/>
    <p:sldId id="291" r:id="rId16"/>
    <p:sldId id="293" r:id="rId17"/>
    <p:sldId id="289" r:id="rId18"/>
    <p:sldId id="2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B21F72-818E-4C92-A0C5-C43B74C6C7EA}" type="datetimeFigureOut">
              <a:rPr lang="en-US" smtClean="0"/>
              <a:t>8/19/2018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0E0D6-C329-467A-9119-A90EBF662A83}" type="slidenum">
              <a:rPr lang="en-US" smtClean="0"/>
              <a:t>‹#›</a:t>
            </a:fld>
            <a:endParaRPr lang="en-US"/>
          </a:p>
        </p:txBody>
      </p:sp>
    </p:spTree>
    <p:extLst>
      <p:ext uri="{BB962C8B-B14F-4D97-AF65-F5344CB8AC3E}">
        <p14:creationId xmlns:p14="http://schemas.microsoft.com/office/powerpoint/2010/main" val="294493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F3951E-0200-4DA7-86B9-01FE8CD3C3FD}" type="datetimeFigureOut">
              <a:rPr lang="en-US" smtClean="0"/>
              <a:t>8/19/2018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0683A-D299-41BB-9E59-1058D1D10A09}" type="slidenum">
              <a:rPr lang="en-US" smtClean="0"/>
              <a:t>‹#›</a:t>
            </a:fld>
            <a:endParaRPr lang="en-US"/>
          </a:p>
        </p:txBody>
      </p:sp>
    </p:spTree>
    <p:extLst>
      <p:ext uri="{BB962C8B-B14F-4D97-AF65-F5344CB8AC3E}">
        <p14:creationId xmlns:p14="http://schemas.microsoft.com/office/powerpoint/2010/main" val="141940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telkomuniversity.ac.id/academic/telkom-applied-science-schoo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3" name="Picture 2" descr="C:\Users\Mystogan\Pictures\75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447800"/>
            <a:ext cx="7452116" cy="1295400"/>
          </a:xfrm>
          <a:prstGeom prst="rect">
            <a:avLst/>
          </a:prstGeom>
        </p:spPr>
        <p:txBody>
          <a:bodyPr/>
          <a:lstStyle>
            <a:lvl1pPr algn="l">
              <a:lnSpc>
                <a:spcPct val="90000"/>
              </a:lnSpc>
              <a:defRPr sz="3200" b="1">
                <a:solidFill>
                  <a:schemeClr val="tx1"/>
                </a:solidFill>
                <a:latin typeface="Candara" pitchFamily="34" charset="0"/>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1225978" y="4204120"/>
            <a:ext cx="7454196" cy="1282280"/>
          </a:xfrm>
          <a:prstGeom prst="rect">
            <a:avLst/>
          </a:prstGeom>
        </p:spPr>
        <p:txBody>
          <a:bodyPr anchor="ctr"/>
          <a:lstStyle>
            <a:lvl1pPr marL="0" indent="0" algn="r">
              <a:lnSpc>
                <a:spcPct val="114000"/>
              </a:lnSpc>
              <a:buFont typeface="Wingdings" pitchFamily="28" charset="2"/>
              <a:buNone/>
              <a:defRPr sz="1800" b="0" baseline="0">
                <a:solidFill>
                  <a:schemeClr val="tx1"/>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1225980" y="5565596"/>
            <a:ext cx="7462401" cy="378005"/>
          </a:xfrm>
          <a:prstGeom prst="rect">
            <a:avLst/>
          </a:prstGeom>
        </p:spPr>
        <p:txBody>
          <a:bodyPr anchor="ctr"/>
          <a:lstStyle>
            <a:lvl1pPr marL="0" indent="0" algn="r">
              <a:buFontTx/>
              <a:buNone/>
              <a:defRPr sz="1600">
                <a:solidFill>
                  <a:schemeClr val="tx1"/>
                </a:solidFill>
                <a:latin typeface="Verdana"/>
              </a:defRPr>
            </a:lvl1pPr>
          </a:lstStyle>
          <a:p>
            <a:pPr lvl="0"/>
            <a:r>
              <a:rPr lang="en-US"/>
              <a:t>Click to edit Master text styles</a:t>
            </a:r>
          </a:p>
        </p:txBody>
      </p:sp>
      <p:sp>
        <p:nvSpPr>
          <p:cNvPr id="11" name="Date Placeholder 1"/>
          <p:cNvSpPr>
            <a:spLocks noGrp="1"/>
          </p:cNvSpPr>
          <p:nvPr>
            <p:ph type="dt" sz="half" idx="14"/>
          </p:nvPr>
        </p:nvSpPr>
        <p:spPr/>
        <p:txBody>
          <a:bodyPr/>
          <a:lstStyle>
            <a:lvl1pPr>
              <a:defRPr>
                <a:solidFill>
                  <a:schemeClr val="bg1"/>
                </a:solidFill>
              </a:defRPr>
            </a:lvl1pPr>
          </a:lstStyle>
          <a:p>
            <a:fld id="{1D8BD707-D9CF-40AE-B4C6-C98DA3205C09}" type="datetimeFigureOut">
              <a:rPr lang="en-US" smtClean="0"/>
              <a:pPr/>
              <a:t>8/19/2018</a:t>
            </a:fld>
            <a:endParaRPr lang="en-US"/>
          </a:p>
        </p:txBody>
      </p:sp>
      <p:sp>
        <p:nvSpPr>
          <p:cNvPr id="12" name="Slide Number Placeholder 2"/>
          <p:cNvSpPr>
            <a:spLocks noGrp="1"/>
          </p:cNvSpPr>
          <p:nvPr>
            <p:ph type="sldNum" sz="quarter" idx="15"/>
          </p:nvPr>
        </p:nvSpPr>
        <p:spPr/>
        <p:txBody>
          <a:bodyPr/>
          <a:lstStyle>
            <a:lvl1pPr>
              <a:defRPr>
                <a:solidFill>
                  <a:schemeClr val="bg1"/>
                </a:solidFill>
              </a:defRPr>
            </a:lvl1pPr>
          </a:lstStyle>
          <a:p>
            <a:fld id="{B6F15528-21DE-4FAA-801E-634DDDAF4B2B}" type="slidenum">
              <a:rPr lang="en-US" smtClean="0"/>
              <a:pPr/>
              <a:t>‹#›</a:t>
            </a:fld>
            <a:endParaRPr lang="en-US"/>
          </a:p>
        </p:txBody>
      </p:sp>
      <p:sp>
        <p:nvSpPr>
          <p:cNvPr id="6" name="Text Placeholder 5"/>
          <p:cNvSpPr>
            <a:spLocks noGrp="1"/>
          </p:cNvSpPr>
          <p:nvPr>
            <p:ph type="body" sz="quarter" idx="16"/>
          </p:nvPr>
        </p:nvSpPr>
        <p:spPr>
          <a:xfrm>
            <a:off x="1227035" y="2743201"/>
            <a:ext cx="7460319" cy="564771"/>
          </a:xfrm>
        </p:spPr>
        <p:txBody>
          <a:bodyPr anchor="t"/>
          <a:lstStyle>
            <a:lvl1pPr marL="0" indent="0">
              <a:buNone/>
              <a:defRPr sz="2000" b="0">
                <a:latin typeface="Candara" pitchFamily="34" charset="0"/>
              </a:defRPr>
            </a:lvl1pPr>
          </a:lstStyle>
          <a:p>
            <a:pPr lvl="0"/>
            <a:r>
              <a:rPr lang="en-US"/>
              <a:t>Click to edit Master text styles</a:t>
            </a:r>
          </a:p>
        </p:txBody>
      </p:sp>
      <p:pic>
        <p:nvPicPr>
          <p:cNvPr id="2051" name="Picture 3" descr="D:\My Pictures\TelkomUniversity.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722" t="9868" r="3365" b="9866"/>
          <a:stretch/>
        </p:blipFill>
        <p:spPr bwMode="auto">
          <a:xfrm>
            <a:off x="381002" y="289016"/>
            <a:ext cx="2032260" cy="73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24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 calcmode="lin" valueType="num">
                                      <p:cBhvr additive="base">
                                        <p:cTn id="22"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2" presetClass="entr" presetSubtype="2"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4"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6" grpId="0" build="p">
        <p:tmplLst>
          <p:tmpl lvl="1">
            <p:tnLst>
              <p:par>
                <p:cTn presetID="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Slide Number Placeholder 1"/>
          <p:cNvSpPr>
            <a:spLocks noGrp="1"/>
          </p:cNvSpPr>
          <p:nvPr>
            <p:ph type="sldNum" sz="quarter" idx="15"/>
          </p:nvPr>
        </p:nvSpPr>
        <p:spPr/>
        <p:txBody>
          <a:bodyPr/>
          <a:lstStyle>
            <a:lvl1pPr>
              <a:defRPr/>
            </a:lvl1pPr>
          </a:lstStyle>
          <a:p>
            <a:fld id="{B6F15528-21DE-4FAA-801E-634DDDAF4B2B}" type="slidenum">
              <a:rPr lang="en-US" smtClean="0"/>
              <a:pPr/>
              <a:t>‹#›</a:t>
            </a:fld>
            <a:endParaRPr lang="en-US"/>
          </a:p>
        </p:txBody>
      </p:sp>
      <p:sp>
        <p:nvSpPr>
          <p:cNvPr id="6" name="Date Placeholder 2"/>
          <p:cNvSpPr>
            <a:spLocks noGrp="1"/>
          </p:cNvSpPr>
          <p:nvPr>
            <p:ph type="dt" sz="half" idx="16"/>
          </p:nvPr>
        </p:nvSpPr>
        <p:spPr/>
        <p:txBody>
          <a:bodyPr/>
          <a:lstStyle>
            <a:lvl1pPr>
              <a:defRPr/>
            </a:lvl1pPr>
          </a:lstStyle>
          <a:p>
            <a:fld id="{1D8BD707-D9CF-40AE-B4C6-C98DA3205C09}" type="datetimeFigureOut">
              <a:rPr lang="en-US" smtClean="0"/>
              <a:pPr/>
              <a:t>8/19/2018</a:t>
            </a:fld>
            <a:endParaRPr lang="en-US"/>
          </a:p>
        </p:txBody>
      </p:sp>
      <p:sp>
        <p:nvSpPr>
          <p:cNvPr id="2" name="Rectangle 1"/>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a:t>Click to edit Master title style</a:t>
            </a:r>
          </a:p>
        </p:txBody>
      </p:sp>
      <p:sp>
        <p:nvSpPr>
          <p:cNvPr id="8" name="TextBox 7"/>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
        <p:nvSpPr>
          <p:cNvPr id="10" name="Content Placeholder 9"/>
          <p:cNvSpPr>
            <a:spLocks noGrp="1"/>
          </p:cNvSpPr>
          <p:nvPr>
            <p:ph sz="quarter" idx="17"/>
          </p:nvPr>
        </p:nvSpPr>
        <p:spPr>
          <a:xfrm>
            <a:off x="381002" y="1370013"/>
            <a:ext cx="8296275" cy="4878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518814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fld id="{B6F15528-21DE-4FAA-801E-634DDDAF4B2B}" type="slidenum">
              <a:rPr lang="en-US" smtClean="0"/>
              <a:pPr/>
              <a:t>‹#›</a:t>
            </a:fld>
            <a:endParaRPr lang="en-US"/>
          </a:p>
        </p:txBody>
      </p:sp>
      <p:sp>
        <p:nvSpPr>
          <p:cNvPr id="4" name="Date Placeholder 2"/>
          <p:cNvSpPr>
            <a:spLocks noGrp="1"/>
          </p:cNvSpPr>
          <p:nvPr>
            <p:ph type="dt" sz="half" idx="11"/>
          </p:nvPr>
        </p:nvSpPr>
        <p:spPr/>
        <p:txBody>
          <a:bodyPr/>
          <a:lstStyle>
            <a:lvl1pPr>
              <a:defRPr/>
            </a:lvl1pPr>
          </a:lstStyle>
          <a:p>
            <a:fld id="{1D8BD707-D9CF-40AE-B4C6-C98DA3205C09}" type="datetimeFigureOut">
              <a:rPr lang="en-US" smtClean="0"/>
              <a:pPr/>
              <a:t>8/19/2018</a:t>
            </a:fld>
            <a:endParaRPr lang="en-US"/>
          </a:p>
        </p:txBody>
      </p:sp>
      <p:sp>
        <p:nvSpPr>
          <p:cNvPr id="6" name="Rectangle 5"/>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8" name="TextBox 7"/>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Tree>
    <p:extLst>
      <p:ext uri="{BB962C8B-B14F-4D97-AF65-F5344CB8AC3E}">
        <p14:creationId xmlns:p14="http://schemas.microsoft.com/office/powerpoint/2010/main" val="282104517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6" name="Slide Number Placeholder 1"/>
          <p:cNvSpPr>
            <a:spLocks noGrp="1"/>
          </p:cNvSpPr>
          <p:nvPr>
            <p:ph type="sldNum" sz="quarter" idx="25"/>
          </p:nvPr>
        </p:nvSpPr>
        <p:spPr/>
        <p:txBody>
          <a:bodyPr/>
          <a:lstStyle>
            <a:lvl1pPr>
              <a:defRPr/>
            </a:lvl1pPr>
          </a:lstStyle>
          <a:p>
            <a:fld id="{B6F15528-21DE-4FAA-801E-634DDDAF4B2B}" type="slidenum">
              <a:rPr lang="en-US" smtClean="0"/>
              <a:pPr/>
              <a:t>‹#›</a:t>
            </a:fld>
            <a:endParaRPr lang="en-US"/>
          </a:p>
        </p:txBody>
      </p:sp>
      <p:sp>
        <p:nvSpPr>
          <p:cNvPr id="7" name="Date Placeholder 2"/>
          <p:cNvSpPr>
            <a:spLocks noGrp="1"/>
          </p:cNvSpPr>
          <p:nvPr>
            <p:ph type="dt" sz="half" idx="26"/>
          </p:nvPr>
        </p:nvSpPr>
        <p:spPr/>
        <p:txBody>
          <a:bodyPr/>
          <a:lstStyle>
            <a:lvl1pPr>
              <a:defRPr/>
            </a:lvl1pPr>
          </a:lstStyle>
          <a:p>
            <a:fld id="{1D8BD707-D9CF-40AE-B4C6-C98DA3205C09}" type="datetimeFigureOut">
              <a:rPr lang="en-US" smtClean="0"/>
              <a:pPr/>
              <a:t>8/19/2018</a:t>
            </a:fld>
            <a:endParaRPr lang="en-US"/>
          </a:p>
        </p:txBody>
      </p:sp>
      <p:sp>
        <p:nvSpPr>
          <p:cNvPr id="9" name="Rectangle 8"/>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idx="1"/>
          </p:nvPr>
        </p:nvSpPr>
        <p:spPr bwMode="auto">
          <a:xfrm>
            <a:off x="365127" y="1371599"/>
            <a:ext cx="3978275" cy="487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idx="27"/>
          </p:nvPr>
        </p:nvSpPr>
        <p:spPr bwMode="auto">
          <a:xfrm>
            <a:off x="4669868" y="1369467"/>
            <a:ext cx="3978275" cy="487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2"/>
          <p:cNvSpPr>
            <a:spLocks noGrp="1"/>
          </p:cNvSpPr>
          <p:nvPr>
            <p:ph type="title"/>
          </p:nvPr>
        </p:nvSpPr>
        <p:spPr>
          <a:xfrm>
            <a:off x="381000" y="242120"/>
            <a:ext cx="6400800" cy="763533"/>
          </a:xfrm>
        </p:spPr>
        <p:txBody>
          <a:bodyPr/>
          <a:lstStyle/>
          <a:p>
            <a:r>
              <a:rPr lang="en-US"/>
              <a:t>Click to edit Master title style</a:t>
            </a:r>
          </a:p>
        </p:txBody>
      </p:sp>
      <p:sp>
        <p:nvSpPr>
          <p:cNvPr id="10" name="TextBox 9"/>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Tree>
    <p:extLst>
      <p:ext uri="{BB962C8B-B14F-4D97-AF65-F5344CB8AC3E}">
        <p14:creationId xmlns:p14="http://schemas.microsoft.com/office/powerpoint/2010/main" val="13723962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91" y="1354376"/>
            <a:ext cx="4035247" cy="474424"/>
          </a:xfrm>
          <a:prstGeom prst="rect">
            <a:avLst/>
          </a:prstGeom>
        </p:spPr>
        <p:txBody>
          <a:bodyPr anchor="b">
            <a:noAutofit/>
          </a:bodyPr>
          <a:lstStyle>
            <a:lvl1pPr marL="0" indent="0" algn="ctr">
              <a:lnSpc>
                <a:spcPts val="3000"/>
              </a:lnSpc>
              <a:spcBef>
                <a:spcPts val="0"/>
              </a:spcBef>
              <a:buNone/>
              <a:defRPr sz="18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4703762" y="1354376"/>
            <a:ext cx="4045126" cy="474424"/>
          </a:xfrm>
          <a:prstGeom prst="rect">
            <a:avLst/>
          </a:prstGeom>
        </p:spPr>
        <p:txBody>
          <a:bodyPr anchor="b">
            <a:noAutofit/>
          </a:bodyPr>
          <a:lstStyle>
            <a:lvl1pPr marL="0" indent="0" algn="ctr">
              <a:lnSpc>
                <a:spcPts val="3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357187" y="1905001"/>
            <a:ext cx="4044950" cy="4270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2" y="1905001"/>
            <a:ext cx="4044950" cy="4270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fld id="{B6F15528-21DE-4FAA-801E-634DDDAF4B2B}" type="slidenum">
              <a:rPr lang="en-US" smtClean="0"/>
              <a:pPr/>
              <a:t>‹#›</a:t>
            </a:fld>
            <a:endParaRPr lang="en-US"/>
          </a:p>
        </p:txBody>
      </p:sp>
      <p:sp>
        <p:nvSpPr>
          <p:cNvPr id="9" name="Date Placeholder 2"/>
          <p:cNvSpPr>
            <a:spLocks noGrp="1"/>
          </p:cNvSpPr>
          <p:nvPr>
            <p:ph type="dt" sz="half" idx="27"/>
          </p:nvPr>
        </p:nvSpPr>
        <p:spPr/>
        <p:txBody>
          <a:bodyPr/>
          <a:lstStyle>
            <a:lvl1pPr>
              <a:defRPr/>
            </a:lvl1pPr>
          </a:lstStyle>
          <a:p>
            <a:fld id="{1D8BD707-D9CF-40AE-B4C6-C98DA3205C09}" type="datetimeFigureOut">
              <a:rPr lang="en-US" smtClean="0"/>
              <a:pPr/>
              <a:t>8/19/2018</a:t>
            </a:fld>
            <a:endParaRPr lang="en-US"/>
          </a:p>
        </p:txBody>
      </p:sp>
      <p:sp>
        <p:nvSpPr>
          <p:cNvPr id="11" name="Title 1"/>
          <p:cNvSpPr>
            <a:spLocks noGrp="1"/>
          </p:cNvSpPr>
          <p:nvPr>
            <p:ph type="title"/>
          </p:nvPr>
        </p:nvSpPr>
        <p:spPr>
          <a:xfrm>
            <a:off x="381000" y="242120"/>
            <a:ext cx="6400800" cy="763533"/>
          </a:xfrm>
        </p:spPr>
        <p:txBody>
          <a:bodyPr/>
          <a:lstStyle/>
          <a:p>
            <a:r>
              <a:rPr lang="en-US"/>
              <a:t>Click to edit Master title style</a:t>
            </a:r>
          </a:p>
        </p:txBody>
      </p:sp>
      <p:sp>
        <p:nvSpPr>
          <p:cNvPr id="12" name="TextBox 11"/>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Tree>
    <p:extLst>
      <p:ext uri="{BB962C8B-B14F-4D97-AF65-F5344CB8AC3E}">
        <p14:creationId xmlns:p14="http://schemas.microsoft.com/office/powerpoint/2010/main" val="10825055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40" y="1495997"/>
            <a:ext cx="4035425" cy="46483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p:cNvSpPr>
            <a:spLocks noGrp="1"/>
          </p:cNvSpPr>
          <p:nvPr>
            <p:ph type="pic" sz="quarter" idx="22"/>
          </p:nvPr>
        </p:nvSpPr>
        <p:spPr>
          <a:xfrm>
            <a:off x="365127" y="1495997"/>
            <a:ext cx="3997325" cy="4648388"/>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Click icon to add picture</a:t>
            </a:r>
          </a:p>
        </p:txBody>
      </p:sp>
      <p:sp>
        <p:nvSpPr>
          <p:cNvPr id="6" name="Slide Number Placeholder 1"/>
          <p:cNvSpPr>
            <a:spLocks noGrp="1"/>
          </p:cNvSpPr>
          <p:nvPr>
            <p:ph type="sldNum" sz="quarter" idx="23"/>
          </p:nvPr>
        </p:nvSpPr>
        <p:spPr/>
        <p:txBody>
          <a:bodyPr/>
          <a:lstStyle>
            <a:lvl1pPr>
              <a:defRPr/>
            </a:lvl1pPr>
          </a:lstStyle>
          <a:p>
            <a:fld id="{B6F15528-21DE-4FAA-801E-634DDDAF4B2B}" type="slidenum">
              <a:rPr lang="en-US" smtClean="0"/>
              <a:pPr/>
              <a:t>‹#›</a:t>
            </a:fld>
            <a:endParaRPr lang="en-US"/>
          </a:p>
        </p:txBody>
      </p:sp>
      <p:sp>
        <p:nvSpPr>
          <p:cNvPr id="7" name="Date Placeholder 2"/>
          <p:cNvSpPr>
            <a:spLocks noGrp="1"/>
          </p:cNvSpPr>
          <p:nvPr>
            <p:ph type="dt" sz="half" idx="24"/>
          </p:nvPr>
        </p:nvSpPr>
        <p:spPr/>
        <p:txBody>
          <a:bodyPr/>
          <a:lstStyle>
            <a:lvl1pPr>
              <a:defRPr/>
            </a:lvl1pPr>
          </a:lstStyle>
          <a:p>
            <a:fld id="{1D8BD707-D9CF-40AE-B4C6-C98DA3205C09}" type="datetimeFigureOut">
              <a:rPr lang="en-US" smtClean="0"/>
              <a:pPr/>
              <a:t>8/19/2018</a:t>
            </a:fld>
            <a:endParaRPr lang="en-US"/>
          </a:p>
        </p:txBody>
      </p:sp>
      <p:sp>
        <p:nvSpPr>
          <p:cNvPr id="9" name="Rectangle 8"/>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10" name="TextBox 9"/>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Tree>
    <p:extLst>
      <p:ext uri="{BB962C8B-B14F-4D97-AF65-F5344CB8AC3E}">
        <p14:creationId xmlns:p14="http://schemas.microsoft.com/office/powerpoint/2010/main" val="2466198579"/>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a:p>
        </p:txBody>
      </p:sp>
      <p:sp>
        <p:nvSpPr>
          <p:cNvPr id="4" name="Date Placeholder 3"/>
          <p:cNvSpPr>
            <a:spLocks noGrp="1"/>
          </p:cNvSpPr>
          <p:nvPr>
            <p:ph type="dt" sz="half" idx="11"/>
          </p:nvPr>
        </p:nvSpPr>
        <p:spPr/>
        <p:txBody>
          <a:bodyPr/>
          <a:lstStyle/>
          <a:p>
            <a:fld id="{1D8BD707-D9CF-40AE-B4C6-C98DA3205C09}" type="datetimeFigureOut">
              <a:rPr lang="en-US" smtClean="0"/>
              <a:pPr/>
              <a:t>8/19/2018</a:t>
            </a:fld>
            <a:endParaRPr lang="en-US"/>
          </a:p>
        </p:txBody>
      </p:sp>
      <p:sp>
        <p:nvSpPr>
          <p:cNvPr id="5" name="TextBox 4"/>
          <p:cNvSpPr txBox="1"/>
          <p:nvPr userDrawn="1"/>
        </p:nvSpPr>
        <p:spPr>
          <a:xfrm>
            <a:off x="5689639" y="6495283"/>
            <a:ext cx="2988319" cy="253916"/>
          </a:xfrm>
          <a:prstGeom prst="rect">
            <a:avLst/>
          </a:prstGeom>
          <a:ln>
            <a:noFill/>
          </a:ln>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sz="1050" dirty="0" err="1">
                <a:solidFill>
                  <a:schemeClr val="bg1"/>
                </a:solidFill>
              </a:rPr>
              <a:t>DPH3D4</a:t>
            </a:r>
            <a:r>
              <a:rPr lang="en-US" sz="1050" dirty="0">
                <a:solidFill>
                  <a:schemeClr val="bg1"/>
                </a:solidFill>
              </a:rPr>
              <a:t> - </a:t>
            </a:r>
            <a:r>
              <a:rPr lang="en-US" sz="1050" dirty="0" err="1">
                <a:solidFill>
                  <a:schemeClr val="bg1"/>
                </a:solidFill>
              </a:rPr>
              <a:t>Pemrograman</a:t>
            </a:r>
            <a:r>
              <a:rPr lang="en-US" sz="1050" dirty="0">
                <a:solidFill>
                  <a:schemeClr val="bg1"/>
                </a:solidFill>
              </a:rPr>
              <a:t> </a:t>
            </a:r>
            <a:r>
              <a:rPr lang="en-US" sz="1050" dirty="0" err="1">
                <a:solidFill>
                  <a:schemeClr val="bg1"/>
                </a:solidFill>
              </a:rPr>
              <a:t>Berbasis</a:t>
            </a:r>
            <a:r>
              <a:rPr lang="en-US" sz="1050" dirty="0">
                <a:solidFill>
                  <a:schemeClr val="bg1"/>
                </a:solidFill>
              </a:rPr>
              <a:t> Sensor</a:t>
            </a:r>
          </a:p>
        </p:txBody>
      </p:sp>
    </p:spTree>
    <p:extLst>
      <p:ext uri="{BB962C8B-B14F-4D97-AF65-F5344CB8AC3E}">
        <p14:creationId xmlns:p14="http://schemas.microsoft.com/office/powerpoint/2010/main" val="2875420633"/>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6" name="Title 1"/>
          <p:cNvSpPr txBox="1">
            <a:spLocks/>
          </p:cNvSpPr>
          <p:nvPr/>
        </p:nvSpPr>
        <p:spPr bwMode="auto">
          <a:xfrm>
            <a:off x="434548" y="4489332"/>
            <a:ext cx="8326438"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p:nvSpPr>
        <p:spPr>
          <a:xfrm>
            <a:off x="-489" y="4670969"/>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10" b="13980"/>
          <a:stretch/>
        </p:blipFill>
        <p:spPr bwMode="auto">
          <a:xfrm>
            <a:off x="-2566" y="2"/>
            <a:ext cx="9144000" cy="467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2592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D:\Mahmud Dwi Sulistiyo\ITTELKOM\PENELITIAN\Hibah Bersaing CAL\banner-ppt copy.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2"/>
            <a:ext cx="9144000" cy="1247775"/>
          </a:xfrm>
          <a:prstGeom prst="rect">
            <a:avLst/>
          </a:prstGeom>
          <a:noFill/>
          <a:extLst>
            <a:ext uri="{909E8E84-426E-40DD-AFC4-6F175D3DCCD1}">
              <a14:hiddenFill xmlns:a14="http://schemas.microsoft.com/office/drawing/2010/main">
                <a:solidFill>
                  <a:srgbClr val="FFFFFF"/>
                </a:solidFill>
              </a14:hiddenFill>
            </a:ext>
          </a:extLst>
        </p:spPr>
      </p:pic>
      <p:sp>
        <p:nvSpPr>
          <p:cNvPr id="1026" name="Title Placeholder 9"/>
          <p:cNvSpPr>
            <a:spLocks noGrp="1" noChangeAspect="1"/>
          </p:cNvSpPr>
          <p:nvPr>
            <p:ph type="title"/>
          </p:nvPr>
        </p:nvSpPr>
        <p:spPr bwMode="auto">
          <a:xfrm>
            <a:off x="381000" y="242120"/>
            <a:ext cx="6400800" cy="76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5" name="Picture 2" descr="C:\Users\Mystogan\Pictures\75_big.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10" y="6451887"/>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B6F15528-21DE-4FAA-801E-634DDDAF4B2B}" type="slidenum">
              <a:rPr lang="en-US" smtClean="0"/>
              <a:pPr/>
              <a:t>‹#›</a:t>
            </a:fld>
            <a:endParaRPr lang="en-US"/>
          </a:p>
        </p:txBody>
      </p:sp>
      <p:sp>
        <p:nvSpPr>
          <p:cNvPr id="3" name="Date Placeholder 2"/>
          <p:cNvSpPr>
            <a:spLocks noGrp="1"/>
          </p:cNvSpPr>
          <p:nvPr>
            <p:ph type="dt" sz="half" idx="2"/>
          </p:nvPr>
        </p:nvSpPr>
        <p:spPr>
          <a:xfrm>
            <a:off x="810596" y="6451887"/>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1D8BD707-D9CF-40AE-B4C6-C98DA3205C09}" type="datetimeFigureOut">
              <a:rPr lang="en-US" smtClean="0"/>
              <a:pPr/>
              <a:t>8/19/2018</a:t>
            </a:fld>
            <a:endParaRPr lang="en-US"/>
          </a:p>
        </p:txBody>
      </p:sp>
      <p:sp>
        <p:nvSpPr>
          <p:cNvPr id="1031" name="Text Placeholder 11"/>
          <p:cNvSpPr>
            <a:spLocks noGrp="1"/>
          </p:cNvSpPr>
          <p:nvPr>
            <p:ph type="body" idx="1"/>
          </p:nvPr>
        </p:nvSpPr>
        <p:spPr bwMode="auto">
          <a:xfrm>
            <a:off x="365125" y="1371599"/>
            <a:ext cx="8326438" cy="487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Lst>
  <p:transition spd="slow">
    <p:cover/>
  </p:transition>
  <p:txStyles>
    <p:titleStyle>
      <a:lvl1pPr algn="l" defTabSz="457200" rtl="0" eaLnBrk="1" fontAlgn="base" hangingPunct="1">
        <a:spcBef>
          <a:spcPct val="0"/>
        </a:spcBef>
        <a:spcAft>
          <a:spcPct val="0"/>
        </a:spcAft>
        <a:defRPr sz="2800" b="1" kern="1200">
          <a:solidFill>
            <a:schemeClr val="bg1"/>
          </a:solidFill>
          <a:latin typeface="Candara" pitchFamily="34" charset="0"/>
          <a:ea typeface="Tahoma" pitchFamily="34" charset="0"/>
          <a:cs typeface="Tahoma" pitchFamily="34"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lnSpc>
          <a:spcPct val="114000"/>
        </a:lnSpc>
        <a:spcBef>
          <a:spcPts val="600"/>
        </a:spcBef>
        <a:spcAft>
          <a:spcPct val="0"/>
        </a:spcAft>
        <a:buSzPct val="135000"/>
        <a:buBlip>
          <a:blip r:embed="rId12"/>
        </a:buBlip>
        <a:defRPr sz="2200" kern="1200">
          <a:solidFill>
            <a:schemeClr val="tx1"/>
          </a:solidFill>
          <a:latin typeface="+mn-lt"/>
          <a:ea typeface="ＭＳ Ｐゴシック" charset="0"/>
          <a:cs typeface="ＭＳ Ｐゴシック" charset="0"/>
        </a:defRPr>
      </a:lvl1pPr>
      <a:lvl2pPr marL="593725" indent="-182563" algn="l" defTabSz="457200" rtl="0" eaLnBrk="1" fontAlgn="base" hangingPunct="1">
        <a:lnSpc>
          <a:spcPct val="114000"/>
        </a:lnSpc>
        <a:spcBef>
          <a:spcPts val="6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lnSpc>
          <a:spcPct val="114000"/>
        </a:lnSpc>
        <a:spcBef>
          <a:spcPts val="6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lnSpc>
          <a:spcPct val="114000"/>
        </a:lnSpc>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lnSpc>
          <a:spcPct val="114000"/>
        </a:lnSpc>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rduino.cc/en/Reference/Consta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arduino.cc/en/Tutorial/PW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4684" y="1219200"/>
            <a:ext cx="7452116" cy="1828800"/>
          </a:xfrm>
        </p:spPr>
        <p:txBody>
          <a:bodyPr>
            <a:normAutofit/>
          </a:bodyPr>
          <a:lstStyle/>
          <a:p>
            <a:pPr algn="r"/>
            <a:r>
              <a:rPr lang="en-US" dirty="0" err="1"/>
              <a:t>DPH3D4</a:t>
            </a:r>
            <a:r>
              <a:rPr lang="en-US" dirty="0"/>
              <a:t/>
            </a:r>
            <a:br>
              <a:rPr lang="en-US" dirty="0"/>
            </a:br>
            <a:r>
              <a:rPr lang="en-US" dirty="0" err="1"/>
              <a:t>Pemrograman</a:t>
            </a:r>
            <a:r>
              <a:rPr lang="en-US" dirty="0"/>
              <a:t> </a:t>
            </a:r>
            <a:r>
              <a:rPr lang="en-US" dirty="0" err="1"/>
              <a:t>Berbasis</a:t>
            </a:r>
            <a:r>
              <a:rPr lang="en-US" dirty="0"/>
              <a:t> Sensor</a:t>
            </a:r>
          </a:p>
        </p:txBody>
      </p:sp>
      <p:sp>
        <p:nvSpPr>
          <p:cNvPr id="6" name="Text Placeholder 5"/>
          <p:cNvSpPr>
            <a:spLocks noGrp="1"/>
          </p:cNvSpPr>
          <p:nvPr>
            <p:ph type="body" sz="quarter" idx="16"/>
          </p:nvPr>
        </p:nvSpPr>
        <p:spPr/>
        <p:txBody>
          <a:bodyPr/>
          <a:lstStyle/>
          <a:p>
            <a:pPr algn="r"/>
            <a:r>
              <a:rPr lang="en-US" dirty="0" err="1"/>
              <a:t>Pekan</a:t>
            </a:r>
            <a:r>
              <a:rPr lang="en-US" dirty="0"/>
              <a:t> </a:t>
            </a:r>
            <a:r>
              <a:rPr lang="en-US" dirty="0" err="1" smtClean="0"/>
              <a:t>ke</a:t>
            </a:r>
            <a:r>
              <a:rPr lang="en-US" dirty="0" smtClean="0"/>
              <a:t>-</a:t>
            </a:r>
            <a:r>
              <a:rPr lang="id-ID" dirty="0" smtClean="0"/>
              <a:t>2</a:t>
            </a:r>
            <a:r>
              <a:rPr lang="en-US" dirty="0" smtClean="0"/>
              <a:t>1</a:t>
            </a:r>
            <a:r>
              <a:rPr lang="en-US" dirty="0"/>
              <a:t>: </a:t>
            </a:r>
            <a:r>
              <a:rPr lang="id-ID" dirty="0" smtClean="0"/>
              <a:t>Pengenalan Arduino</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275" y="3429000"/>
            <a:ext cx="2674525" cy="2674525"/>
          </a:xfrm>
          <a:prstGeom prst="rect">
            <a:avLst/>
          </a:prstGeom>
        </p:spPr>
      </p:pic>
      <p:sp>
        <p:nvSpPr>
          <p:cNvPr id="9" name="Text Placeholder 5"/>
          <p:cNvSpPr>
            <a:spLocks noGrp="1"/>
          </p:cNvSpPr>
          <p:nvPr>
            <p:ph type="body" sz="quarter" idx="16"/>
          </p:nvPr>
        </p:nvSpPr>
        <p:spPr>
          <a:xfrm>
            <a:off x="457200" y="4766262"/>
            <a:ext cx="7460319" cy="564771"/>
          </a:xfrm>
        </p:spPr>
        <p:txBody>
          <a:bodyPr/>
          <a:lstStyle/>
          <a:p>
            <a:r>
              <a:rPr lang="id-ID" dirty="0" smtClean="0"/>
              <a:t>Tim Dosen :</a:t>
            </a:r>
          </a:p>
          <a:p>
            <a:r>
              <a:rPr lang="en-US" dirty="0" err="1" smtClean="0"/>
              <a:t>Fat’hah</a:t>
            </a:r>
            <a:r>
              <a:rPr lang="en-US" dirty="0" smtClean="0"/>
              <a:t> </a:t>
            </a:r>
            <a:r>
              <a:rPr lang="en-US" dirty="0"/>
              <a:t>Noor Prawita, S.T., M.T.</a:t>
            </a:r>
          </a:p>
          <a:p>
            <a:r>
              <a:rPr lang="en-US" dirty="0" smtClean="0"/>
              <a:t>Roy </a:t>
            </a:r>
            <a:r>
              <a:rPr lang="en-US" dirty="0" err="1" smtClean="0"/>
              <a:t>Chaidir</a:t>
            </a:r>
            <a:r>
              <a:rPr lang="id-ID" dirty="0" smtClean="0"/>
              <a:t>, S.T., M.T.</a:t>
            </a:r>
            <a:endParaRPr lang="en-US" dirty="0"/>
          </a:p>
        </p:txBody>
      </p:sp>
    </p:spTree>
    <p:extLst>
      <p:ext uri="{BB962C8B-B14F-4D97-AF65-F5344CB8AC3E}">
        <p14:creationId xmlns:p14="http://schemas.microsoft.com/office/powerpoint/2010/main" val="2486351358"/>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Pendukung</a:t>
            </a:r>
            <a:endParaRPr lang="en-US" dirty="0"/>
          </a:p>
        </p:txBody>
      </p:sp>
      <p:sp>
        <p:nvSpPr>
          <p:cNvPr id="3" name="Content Placeholder 2"/>
          <p:cNvSpPr>
            <a:spLocks noGrp="1"/>
          </p:cNvSpPr>
          <p:nvPr>
            <p:ph sz="quarter" idx="17"/>
          </p:nvPr>
        </p:nvSpPr>
        <p:spPr/>
        <p:txBody>
          <a:bodyPr/>
          <a:lstStyle/>
          <a:p>
            <a:r>
              <a:rPr lang="en-US" dirty="0"/>
              <a:t>Proteus</a:t>
            </a:r>
          </a:p>
        </p:txBody>
      </p:sp>
      <p:sp>
        <p:nvSpPr>
          <p:cNvPr id="4" name="Text Placeholder 5"/>
          <p:cNvSpPr txBox="1">
            <a:spLocks/>
          </p:cNvSpPr>
          <p:nvPr/>
        </p:nvSpPr>
        <p:spPr>
          <a:xfrm>
            <a:off x="312081" y="6096001"/>
            <a:ext cx="8365196" cy="304800"/>
          </a:xfrm>
          <a:prstGeom prst="rect">
            <a:avLst/>
          </a:prstGeom>
        </p:spPr>
        <p:txBody>
          <a:bodyPr vert="horz" lIns="0" tIns="45720" rIns="91440" bIns="45720" rtlCol="0" anchor="ctr"/>
          <a:lstStyle>
            <a:defPPr>
              <a:defRPr lang="en-US"/>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C00000"/>
                </a:solidFill>
              </a:rPr>
              <a:t>https://</a:t>
            </a:r>
            <a:r>
              <a:rPr lang="en-US" dirty="0" err="1">
                <a:solidFill>
                  <a:srgbClr val="C00000"/>
                </a:solidFill>
              </a:rPr>
              <a:t>www.labcenter.com</a:t>
            </a:r>
            <a:r>
              <a:rPr lang="en-US" dirty="0">
                <a:solidFill>
                  <a:srgbClr val="C00000"/>
                </a:solidFill>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370013"/>
            <a:ext cx="6096000" cy="4762500"/>
          </a:xfrm>
          <a:prstGeom prst="rect">
            <a:avLst/>
          </a:prstGeom>
        </p:spPr>
      </p:pic>
    </p:spTree>
    <p:extLst>
      <p:ext uri="{BB962C8B-B14F-4D97-AF65-F5344CB8AC3E}">
        <p14:creationId xmlns:p14="http://schemas.microsoft.com/office/powerpoint/2010/main" val="36655676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Pendukung</a:t>
            </a:r>
            <a:endParaRPr lang="en-US" dirty="0"/>
          </a:p>
        </p:txBody>
      </p:sp>
      <p:sp>
        <p:nvSpPr>
          <p:cNvPr id="3" name="Content Placeholder 2"/>
          <p:cNvSpPr>
            <a:spLocks noGrp="1"/>
          </p:cNvSpPr>
          <p:nvPr>
            <p:ph sz="quarter" idx="17"/>
          </p:nvPr>
        </p:nvSpPr>
        <p:spPr/>
        <p:txBody>
          <a:bodyPr/>
          <a:lstStyle/>
          <a:p>
            <a:r>
              <a:rPr lang="en-US" dirty="0"/>
              <a:t>Android Studio</a:t>
            </a:r>
          </a:p>
        </p:txBody>
      </p:sp>
      <p:sp>
        <p:nvSpPr>
          <p:cNvPr id="4" name="Text Placeholder 5"/>
          <p:cNvSpPr txBox="1">
            <a:spLocks/>
          </p:cNvSpPr>
          <p:nvPr/>
        </p:nvSpPr>
        <p:spPr>
          <a:xfrm>
            <a:off x="312081" y="6096001"/>
            <a:ext cx="8365196" cy="304800"/>
          </a:xfrm>
          <a:prstGeom prst="rect">
            <a:avLst/>
          </a:prstGeom>
        </p:spPr>
        <p:txBody>
          <a:bodyPr vert="horz" lIns="0" tIns="45720" rIns="91440" bIns="45720" rtlCol="0" anchor="ctr"/>
          <a:lstStyle>
            <a:defPPr>
              <a:defRPr lang="en-US"/>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C00000"/>
                </a:solidFill>
              </a:rPr>
              <a:t>https://</a:t>
            </a:r>
            <a:r>
              <a:rPr lang="en-US" dirty="0" err="1">
                <a:solidFill>
                  <a:srgbClr val="C00000"/>
                </a:solidFill>
              </a:rPr>
              <a:t>developer.android.com</a:t>
            </a:r>
            <a:r>
              <a:rPr lang="en-US" dirty="0">
                <a:solidFill>
                  <a:srgbClr val="C00000"/>
                </a:solidFill>
              </a:rPr>
              <a:t>/studio/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6107"/>
            <a:ext cx="7430740" cy="4229894"/>
          </a:xfrm>
          <a:prstGeom prst="rect">
            <a:avLst/>
          </a:prstGeom>
        </p:spPr>
      </p:pic>
    </p:spTree>
    <p:extLst>
      <p:ext uri="{BB962C8B-B14F-4D97-AF65-F5344CB8AC3E}">
        <p14:creationId xmlns:p14="http://schemas.microsoft.com/office/powerpoint/2010/main" val="40165391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RENCANA </a:t>
            </a:r>
            <a:r>
              <a:rPr lang="id-ID" dirty="0" smtClean="0"/>
              <a:t>PRAKTIKUM</a:t>
            </a:r>
            <a:endParaRPr lang="id-ID" dirty="0"/>
          </a:p>
        </p:txBody>
      </p:sp>
      <p:sp>
        <p:nvSpPr>
          <p:cNvPr id="3" name="Content Placeholder 2"/>
          <p:cNvSpPr>
            <a:spLocks noGrp="1"/>
          </p:cNvSpPr>
          <p:nvPr>
            <p:ph sz="quarter" idx="17"/>
          </p:nvPr>
        </p:nvSpPr>
        <p:spPr>
          <a:xfrm>
            <a:off x="381000" y="1143000"/>
            <a:ext cx="8763000" cy="4878387"/>
          </a:xfrm>
        </p:spPr>
        <p:txBody>
          <a:bodyPr/>
          <a:lstStyle/>
          <a:p>
            <a:r>
              <a:rPr lang="id-ID" sz="2000" dirty="0" smtClean="0"/>
              <a:t>Pekan </a:t>
            </a:r>
            <a:r>
              <a:rPr lang="id-ID" sz="2000" dirty="0"/>
              <a:t>1 - Modul 0 - Overview Perkuliahan dan Praktikum (Running Modul)</a:t>
            </a:r>
          </a:p>
          <a:p>
            <a:r>
              <a:rPr lang="id-ID" sz="2000" dirty="0"/>
              <a:t>Pekan 2 - Modul 1 - Pengenalan </a:t>
            </a:r>
            <a:r>
              <a:rPr lang="id-ID" sz="2000" dirty="0" smtClean="0"/>
              <a:t>Arduino</a:t>
            </a:r>
          </a:p>
          <a:p>
            <a:r>
              <a:rPr lang="id-ID" sz="2000" dirty="0" smtClean="0"/>
              <a:t>Pekan </a:t>
            </a:r>
            <a:r>
              <a:rPr lang="id-ID" sz="2000" dirty="0"/>
              <a:t>3 - Modul 2 - Pengenalan PORT Digital dan Analog, LED, Push Button, </a:t>
            </a:r>
            <a:r>
              <a:rPr lang="id-ID" sz="2000" dirty="0" smtClean="0"/>
              <a:t>Potensiometer</a:t>
            </a:r>
          </a:p>
          <a:p>
            <a:r>
              <a:rPr lang="id-ID" sz="2000" dirty="0" smtClean="0"/>
              <a:t>Pekan </a:t>
            </a:r>
            <a:r>
              <a:rPr lang="id-ID" sz="2000" dirty="0"/>
              <a:t>4 - Modul 3 - Modul LCD dan Shift Register </a:t>
            </a:r>
            <a:r>
              <a:rPr lang="id-ID" sz="2000" dirty="0" smtClean="0"/>
              <a:t>LCD</a:t>
            </a:r>
          </a:p>
          <a:p>
            <a:r>
              <a:rPr lang="id-ID" sz="2000" dirty="0" smtClean="0"/>
              <a:t>Pekan </a:t>
            </a:r>
            <a:r>
              <a:rPr lang="id-ID" sz="2000" dirty="0"/>
              <a:t>5 - Modul 4 - </a:t>
            </a:r>
            <a:r>
              <a:rPr lang="en-US" sz="2000" dirty="0" err="1"/>
              <a:t>Modul</a:t>
            </a:r>
            <a:r>
              <a:rPr lang="en-US" sz="2000" dirty="0"/>
              <a:t> Keypad, Seven </a:t>
            </a:r>
            <a:r>
              <a:rPr lang="en-US" sz="2000" dirty="0" err="1"/>
              <a:t>Segmen</a:t>
            </a:r>
            <a:r>
              <a:rPr lang="en-US" sz="2000" dirty="0"/>
              <a:t>, </a:t>
            </a:r>
            <a:r>
              <a:rPr lang="en-US" sz="2000" dirty="0" err="1"/>
              <a:t>dan</a:t>
            </a:r>
            <a:r>
              <a:rPr lang="en-US" sz="2000" dirty="0"/>
              <a:t> </a:t>
            </a:r>
            <a:r>
              <a:rPr lang="en-US" sz="2000" dirty="0" smtClean="0"/>
              <a:t>Buzzer</a:t>
            </a:r>
            <a:endParaRPr lang="id-ID" sz="2000" dirty="0" smtClean="0"/>
          </a:p>
          <a:p>
            <a:r>
              <a:rPr lang="id-ID" sz="2000" dirty="0" smtClean="0"/>
              <a:t>Pekan </a:t>
            </a:r>
            <a:r>
              <a:rPr lang="id-ID" sz="2000" dirty="0"/>
              <a:t>6 - Modul 5 </a:t>
            </a:r>
            <a:r>
              <a:rPr lang="id-ID" sz="2000" dirty="0" smtClean="0"/>
              <a:t>– Aplikasi Sensor PIR </a:t>
            </a:r>
            <a:r>
              <a:rPr lang="id-ID" sz="2000" dirty="0"/>
              <a:t>(Passive Infra Red)</a:t>
            </a:r>
          </a:p>
          <a:p>
            <a:r>
              <a:rPr lang="id-ID" sz="2000" dirty="0"/>
              <a:t>Pekan 7 - Modul 6 </a:t>
            </a:r>
            <a:r>
              <a:rPr lang="id-ID" sz="2000" dirty="0" smtClean="0"/>
              <a:t>– Aplikasi Sensor jarak (Ping/Proximity)</a:t>
            </a:r>
            <a:endParaRPr lang="id-ID" sz="2000" dirty="0"/>
          </a:p>
          <a:p>
            <a:r>
              <a:rPr lang="id-ID" sz="2000" dirty="0"/>
              <a:t>Pekan 8 - Modul 7 - Aplikasi Sensor Menggunakan Komunikasi Serial/USB </a:t>
            </a:r>
          </a:p>
          <a:p>
            <a:r>
              <a:rPr lang="id-ID" sz="2000" dirty="0" smtClean="0"/>
              <a:t>Pekan </a:t>
            </a:r>
            <a:r>
              <a:rPr lang="id-ID" sz="2000" dirty="0"/>
              <a:t>9 - Assessment Tengah </a:t>
            </a:r>
            <a:r>
              <a:rPr lang="id-ID" sz="2000" dirty="0" smtClean="0"/>
              <a:t>Semester</a:t>
            </a:r>
            <a:endParaRPr lang="id-ID" sz="2000" dirty="0"/>
          </a:p>
        </p:txBody>
      </p:sp>
    </p:spTree>
    <p:extLst>
      <p:ext uri="{BB962C8B-B14F-4D97-AF65-F5344CB8AC3E}">
        <p14:creationId xmlns:p14="http://schemas.microsoft.com/office/powerpoint/2010/main" val="338911057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7"/>
          </p:nvPr>
        </p:nvSpPr>
        <p:spPr/>
        <p:txBody>
          <a:bodyPr/>
          <a:lstStyle/>
          <a:p>
            <a:r>
              <a:rPr lang="id-ID" sz="2000" dirty="0"/>
              <a:t>Pekan 10 - Modul 8 - </a:t>
            </a:r>
            <a:r>
              <a:rPr lang="id-ID" sz="2000" dirty="0" smtClean="0"/>
              <a:t>Aplikasi </a:t>
            </a:r>
            <a:r>
              <a:rPr lang="id-ID" sz="2000" dirty="0"/>
              <a:t>Pengiriman Data Sensor Menggunakan Modul Bluetooth</a:t>
            </a:r>
          </a:p>
          <a:p>
            <a:r>
              <a:rPr lang="id-ID" sz="2000" dirty="0"/>
              <a:t>Pekan 11 - Modul 9 - Aplikasi Pengiriman Data Sensor Menggunakan Modul WiFi</a:t>
            </a:r>
          </a:p>
          <a:p>
            <a:r>
              <a:rPr lang="id-ID" sz="2000" dirty="0"/>
              <a:t>Pekan 12 - Modul 10 - Pengenalan pengolahan data dan tampilan </a:t>
            </a:r>
            <a:r>
              <a:rPr lang="id-ID" sz="2000" dirty="0" smtClean="0"/>
              <a:t>Android</a:t>
            </a:r>
          </a:p>
          <a:p>
            <a:r>
              <a:rPr lang="id-ID" sz="2000" dirty="0" smtClean="0"/>
              <a:t>Pekan </a:t>
            </a:r>
            <a:r>
              <a:rPr lang="id-ID" sz="2000" dirty="0"/>
              <a:t>13 - Modul 11 - Pengenalan komunikasi data </a:t>
            </a:r>
            <a:r>
              <a:rPr lang="id-ID" sz="2000" dirty="0" smtClean="0"/>
              <a:t>Android</a:t>
            </a:r>
          </a:p>
          <a:p>
            <a:r>
              <a:rPr lang="id-ID" sz="2000" dirty="0" smtClean="0"/>
              <a:t>Pekan </a:t>
            </a:r>
            <a:r>
              <a:rPr lang="id-ID" sz="2000" dirty="0"/>
              <a:t>14 - Modul 12 - Integrasi Aplikasi Sensor+Komunikasi Wireless (Bluetooth/WiFi) ke </a:t>
            </a:r>
            <a:r>
              <a:rPr lang="id-ID" sz="2000" dirty="0" smtClean="0"/>
              <a:t>Smartphone Android</a:t>
            </a:r>
            <a:endParaRPr lang="id-ID" sz="2000" dirty="0"/>
          </a:p>
          <a:p>
            <a:r>
              <a:rPr lang="id-ID" sz="2000" dirty="0"/>
              <a:t>Pekan 15 - Modul 13 - Asistensi Tugas Besar</a:t>
            </a:r>
          </a:p>
          <a:p>
            <a:r>
              <a:rPr lang="id-ID" sz="2000" dirty="0"/>
              <a:t>Pekan 16 - Presentasi Tugas Besar </a:t>
            </a:r>
          </a:p>
          <a:p>
            <a:endParaRPr lang="id-ID" sz="2000" dirty="0"/>
          </a:p>
        </p:txBody>
      </p:sp>
    </p:spTree>
    <p:extLst>
      <p:ext uri="{BB962C8B-B14F-4D97-AF65-F5344CB8AC3E}">
        <p14:creationId xmlns:p14="http://schemas.microsoft.com/office/powerpoint/2010/main" val="328637732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Pins</a:t>
            </a:r>
            <a:endParaRPr lang="en-US" dirty="0"/>
          </a:p>
        </p:txBody>
      </p:sp>
      <p:sp>
        <p:nvSpPr>
          <p:cNvPr id="3" name="Content Placeholder 2"/>
          <p:cNvSpPr>
            <a:spLocks noGrp="1"/>
          </p:cNvSpPr>
          <p:nvPr>
            <p:ph sz="quarter" idx="17"/>
          </p:nvPr>
        </p:nvSpPr>
        <p:spPr>
          <a:xfrm>
            <a:off x="381002" y="1370013"/>
            <a:ext cx="8296275" cy="4878387"/>
          </a:xfrm>
        </p:spPr>
        <p:txBody>
          <a:bodyPr/>
          <a:lstStyle/>
          <a:p>
            <a:r>
              <a:rPr lang="en-US" sz="2000" dirty="0"/>
              <a:t>The pins on the </a:t>
            </a:r>
            <a:r>
              <a:rPr lang="en-US" sz="2000" dirty="0" err="1"/>
              <a:t>Arduino</a:t>
            </a:r>
            <a:r>
              <a:rPr lang="en-US" sz="2000" dirty="0"/>
              <a:t> can be configured as either inputs or outputs</a:t>
            </a:r>
            <a:r>
              <a:rPr lang="en-US" sz="2000" dirty="0" smtClean="0"/>
              <a:t>.</a:t>
            </a:r>
          </a:p>
          <a:p>
            <a:r>
              <a:rPr lang="en-US" sz="2000" dirty="0" err="1"/>
              <a:t>Arduino</a:t>
            </a:r>
            <a:r>
              <a:rPr lang="en-US" sz="2000" dirty="0"/>
              <a:t> (</a:t>
            </a:r>
            <a:r>
              <a:rPr lang="en-US" sz="2000" dirty="0" err="1"/>
              <a:t>Atmega</a:t>
            </a:r>
            <a:r>
              <a:rPr lang="en-US" sz="2000" dirty="0"/>
              <a:t>) pins default to inputs, so they don't need to be explicitly declared as inputs with </a:t>
            </a:r>
            <a:r>
              <a:rPr lang="en-US" sz="2000" dirty="0" err="1"/>
              <a:t>pinMode</a:t>
            </a:r>
            <a:r>
              <a:rPr lang="en-US" sz="2000" dirty="0"/>
              <a:t>() when you're using them as inputs</a:t>
            </a:r>
            <a:r>
              <a:rPr lang="en-US" sz="2000" dirty="0" smtClean="0"/>
              <a:t>.</a:t>
            </a:r>
          </a:p>
          <a:p>
            <a:r>
              <a:rPr lang="en-US" sz="2000" dirty="0"/>
              <a:t>Often it is useful to steer an input pin to a known state if no input is present. This can be done by adding a </a:t>
            </a:r>
            <a:r>
              <a:rPr lang="en-US" sz="2000" dirty="0" err="1"/>
              <a:t>pullup</a:t>
            </a:r>
            <a:r>
              <a:rPr lang="en-US" sz="2000" dirty="0"/>
              <a:t> resistor (to +5V), or a </a:t>
            </a:r>
            <a:r>
              <a:rPr lang="en-US" sz="2000" dirty="0" err="1"/>
              <a:t>pulldown</a:t>
            </a:r>
            <a:r>
              <a:rPr lang="en-US" sz="2000" dirty="0"/>
              <a:t> resistor (resistor to ground) on the input. A 10K resistor is a good value for a </a:t>
            </a:r>
            <a:r>
              <a:rPr lang="en-US" sz="2000" dirty="0" err="1"/>
              <a:t>pullup</a:t>
            </a:r>
            <a:r>
              <a:rPr lang="en-US" sz="2000" dirty="0"/>
              <a:t> or </a:t>
            </a:r>
            <a:r>
              <a:rPr lang="en-US" sz="2000" dirty="0" err="1"/>
              <a:t>pulldown</a:t>
            </a:r>
            <a:r>
              <a:rPr lang="en-US" sz="2000" dirty="0"/>
              <a:t> resistor. </a:t>
            </a:r>
            <a:endParaRPr lang="en-US" sz="2000" dirty="0" smtClean="0"/>
          </a:p>
          <a:p>
            <a:r>
              <a:rPr lang="en-US" sz="2000" dirty="0"/>
              <a:t>Pins configured as OUTPUT with </a:t>
            </a:r>
            <a:r>
              <a:rPr lang="en-US" sz="2000" dirty="0" err="1"/>
              <a:t>pinMode</a:t>
            </a:r>
            <a:r>
              <a:rPr lang="en-US" sz="2000" dirty="0"/>
              <a:t>() are said to be in a low-impedance state. This means that they can provide a substantial amount of current to other circuits. </a:t>
            </a:r>
          </a:p>
        </p:txBody>
      </p:sp>
    </p:spTree>
    <p:extLst>
      <p:ext uri="{BB962C8B-B14F-4D97-AF65-F5344CB8AC3E}">
        <p14:creationId xmlns:p14="http://schemas.microsoft.com/office/powerpoint/2010/main" val="250681292"/>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Mode</a:t>
            </a:r>
            <a:endParaRPr lang="en-US" dirty="0"/>
          </a:p>
        </p:txBody>
      </p:sp>
      <p:sp>
        <p:nvSpPr>
          <p:cNvPr id="3" name="Content Placeholder 2"/>
          <p:cNvSpPr>
            <a:spLocks noGrp="1"/>
          </p:cNvSpPr>
          <p:nvPr>
            <p:ph sz="quarter" idx="17"/>
          </p:nvPr>
        </p:nvSpPr>
        <p:spPr/>
        <p:txBody>
          <a:bodyPr/>
          <a:lstStyle/>
          <a:p>
            <a:r>
              <a:rPr lang="en-US" b="1" dirty="0"/>
              <a:t>Syntax</a:t>
            </a:r>
          </a:p>
          <a:p>
            <a:r>
              <a:rPr lang="en-US" dirty="0" err="1"/>
              <a:t>pinMode</a:t>
            </a:r>
            <a:r>
              <a:rPr lang="en-US" dirty="0"/>
              <a:t>(pin, mode) </a:t>
            </a:r>
          </a:p>
          <a:p>
            <a:r>
              <a:rPr lang="en-US" b="1" dirty="0"/>
              <a:t>Parameters</a:t>
            </a:r>
          </a:p>
          <a:p>
            <a:r>
              <a:rPr lang="en-US" dirty="0"/>
              <a:t>pin: the number of the pin whose mode you wish to set </a:t>
            </a:r>
          </a:p>
          <a:p>
            <a:r>
              <a:rPr lang="en-US" dirty="0"/>
              <a:t>mode: </a:t>
            </a:r>
            <a:r>
              <a:rPr lang="en-US" dirty="0">
                <a:hlinkClick r:id="rId2"/>
              </a:rPr>
              <a:t>INPUT</a:t>
            </a:r>
            <a:r>
              <a:rPr lang="en-US" dirty="0"/>
              <a:t>, </a:t>
            </a:r>
            <a:r>
              <a:rPr lang="en-US" dirty="0">
                <a:hlinkClick r:id="rId2"/>
              </a:rPr>
              <a:t>OUTPUT</a:t>
            </a:r>
            <a:r>
              <a:rPr lang="en-US" dirty="0"/>
              <a:t>, or </a:t>
            </a:r>
            <a:r>
              <a:rPr lang="en-US" dirty="0">
                <a:hlinkClick r:id="rId2"/>
              </a:rPr>
              <a:t>INPUT_PULLUP</a:t>
            </a:r>
            <a:r>
              <a:rPr lang="en-US" dirty="0"/>
              <a:t>. </a:t>
            </a:r>
          </a:p>
        </p:txBody>
      </p:sp>
    </p:spTree>
    <p:extLst>
      <p:ext uri="{BB962C8B-B14F-4D97-AF65-F5344CB8AC3E}">
        <p14:creationId xmlns:p14="http://schemas.microsoft.com/office/powerpoint/2010/main" val="19995689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Write &amp; Read</a:t>
            </a:r>
            <a:endParaRPr lang="en-US" dirty="0"/>
          </a:p>
        </p:txBody>
      </p:sp>
      <p:sp>
        <p:nvSpPr>
          <p:cNvPr id="3" name="Content Placeholder 2"/>
          <p:cNvSpPr>
            <a:spLocks noGrp="1"/>
          </p:cNvSpPr>
          <p:nvPr>
            <p:ph sz="quarter" idx="17"/>
          </p:nvPr>
        </p:nvSpPr>
        <p:spPr>
          <a:xfrm>
            <a:off x="381002" y="1370013"/>
            <a:ext cx="8296275" cy="2439987"/>
          </a:xfrm>
        </p:spPr>
        <p:txBody>
          <a:bodyPr/>
          <a:lstStyle/>
          <a:p>
            <a:r>
              <a:rPr lang="en-US" b="1" dirty="0">
                <a:solidFill>
                  <a:schemeClr val="accent3">
                    <a:lumMod val="75000"/>
                  </a:schemeClr>
                </a:solidFill>
              </a:rPr>
              <a:t>Syntax</a:t>
            </a:r>
          </a:p>
          <a:p>
            <a:r>
              <a:rPr lang="en-US" dirty="0" err="1">
                <a:solidFill>
                  <a:schemeClr val="accent3">
                    <a:lumMod val="75000"/>
                  </a:schemeClr>
                </a:solidFill>
              </a:rPr>
              <a:t>digitalWrite</a:t>
            </a:r>
            <a:r>
              <a:rPr lang="en-US" dirty="0">
                <a:solidFill>
                  <a:schemeClr val="accent3">
                    <a:lumMod val="75000"/>
                  </a:schemeClr>
                </a:solidFill>
              </a:rPr>
              <a:t>(pin, value)</a:t>
            </a:r>
          </a:p>
          <a:p>
            <a:r>
              <a:rPr lang="en-US" b="1" dirty="0">
                <a:solidFill>
                  <a:schemeClr val="accent3">
                    <a:lumMod val="75000"/>
                  </a:schemeClr>
                </a:solidFill>
              </a:rPr>
              <a:t>Parameters</a:t>
            </a:r>
          </a:p>
          <a:p>
            <a:r>
              <a:rPr lang="en-US" dirty="0">
                <a:solidFill>
                  <a:schemeClr val="accent3">
                    <a:lumMod val="75000"/>
                  </a:schemeClr>
                </a:solidFill>
              </a:rPr>
              <a:t>pin: the pin number</a:t>
            </a:r>
          </a:p>
          <a:p>
            <a:r>
              <a:rPr lang="en-US" dirty="0">
                <a:solidFill>
                  <a:schemeClr val="accent3">
                    <a:lumMod val="75000"/>
                  </a:schemeClr>
                </a:solidFill>
              </a:rPr>
              <a:t>value: HIGH or LOW</a:t>
            </a:r>
          </a:p>
          <a:p>
            <a:pPr marL="0" indent="0">
              <a:buNone/>
            </a:pPr>
            <a:endParaRPr lang="en-US" dirty="0">
              <a:solidFill>
                <a:schemeClr val="accent3">
                  <a:lumMod val="75000"/>
                </a:schemeClr>
              </a:solidFill>
            </a:endParaRPr>
          </a:p>
        </p:txBody>
      </p:sp>
      <p:sp>
        <p:nvSpPr>
          <p:cNvPr id="5" name="Content Placeholder 2"/>
          <p:cNvSpPr txBox="1">
            <a:spLocks/>
          </p:cNvSpPr>
          <p:nvPr/>
        </p:nvSpPr>
        <p:spPr bwMode="auto">
          <a:xfrm>
            <a:off x="381000" y="3810000"/>
            <a:ext cx="8296275"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6075" indent="-346075" algn="l" defTabSz="457200" rtl="0" eaLnBrk="1" fontAlgn="base" hangingPunct="1">
              <a:lnSpc>
                <a:spcPct val="114000"/>
              </a:lnSpc>
              <a:spcBef>
                <a:spcPts val="600"/>
              </a:spcBef>
              <a:spcAft>
                <a:spcPct val="0"/>
              </a:spcAft>
              <a:buSzPct val="135000"/>
              <a:buBlip>
                <a:blip r:embed="rId2"/>
              </a:buBlip>
              <a:defRPr sz="2200" kern="1200">
                <a:solidFill>
                  <a:schemeClr val="tx1"/>
                </a:solidFill>
                <a:latin typeface="+mn-lt"/>
                <a:ea typeface="ＭＳ Ｐゴシック" charset="0"/>
                <a:cs typeface="ＭＳ Ｐゴシック" charset="0"/>
              </a:defRPr>
            </a:lvl1pPr>
            <a:lvl2pPr marL="593725" indent="-182563" algn="l" defTabSz="457200" rtl="0" eaLnBrk="1" fontAlgn="base" hangingPunct="1">
              <a:lnSpc>
                <a:spcPct val="114000"/>
              </a:lnSpc>
              <a:spcBef>
                <a:spcPts val="6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lnSpc>
                <a:spcPct val="114000"/>
              </a:lnSpc>
              <a:spcBef>
                <a:spcPts val="6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lnSpc>
                <a:spcPct val="114000"/>
              </a:lnSpc>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lnSpc>
                <a:spcPct val="114000"/>
              </a:lnSpc>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Syntax</a:t>
            </a:r>
          </a:p>
          <a:p>
            <a:r>
              <a:rPr lang="en-US" dirty="0" err="1"/>
              <a:t>digitalRead</a:t>
            </a:r>
            <a:r>
              <a:rPr lang="en-US" dirty="0"/>
              <a:t>(pin)</a:t>
            </a:r>
          </a:p>
          <a:p>
            <a:r>
              <a:rPr lang="en-US" b="1" dirty="0"/>
              <a:t>Parameters</a:t>
            </a:r>
          </a:p>
          <a:p>
            <a:r>
              <a:rPr lang="en-US" dirty="0"/>
              <a:t>pin: the number of the digital pin you want to read</a:t>
            </a:r>
          </a:p>
          <a:p>
            <a:r>
              <a:rPr lang="en-US" b="1" dirty="0"/>
              <a:t>Returns</a:t>
            </a:r>
          </a:p>
          <a:p>
            <a:r>
              <a:rPr lang="en-US" dirty="0"/>
              <a:t>HIGH or LOW</a:t>
            </a:r>
          </a:p>
          <a:p>
            <a:pPr marL="0" indent="0">
              <a:buFontTx/>
              <a:buNone/>
            </a:pPr>
            <a:endParaRPr lang="en-US" dirty="0"/>
          </a:p>
        </p:txBody>
      </p:sp>
    </p:spTree>
    <p:extLst>
      <p:ext uri="{BB962C8B-B14F-4D97-AF65-F5344CB8AC3E}">
        <p14:creationId xmlns:p14="http://schemas.microsoft.com/office/powerpoint/2010/main" val="312092979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Write</a:t>
            </a:r>
            <a:endParaRPr lang="id-ID" dirty="0"/>
          </a:p>
        </p:txBody>
      </p:sp>
      <p:sp>
        <p:nvSpPr>
          <p:cNvPr id="3" name="Content Placeholder 2"/>
          <p:cNvSpPr>
            <a:spLocks noGrp="1"/>
          </p:cNvSpPr>
          <p:nvPr>
            <p:ph sz="quarter" idx="17"/>
          </p:nvPr>
        </p:nvSpPr>
        <p:spPr/>
        <p:txBody>
          <a:bodyPr/>
          <a:lstStyle/>
          <a:p>
            <a:r>
              <a:rPr lang="en-US" sz="2000" b="1" dirty="0"/>
              <a:t>Syntax</a:t>
            </a:r>
          </a:p>
          <a:p>
            <a:r>
              <a:rPr lang="en-US" sz="2000" dirty="0" err="1"/>
              <a:t>analogWrite</a:t>
            </a:r>
            <a:r>
              <a:rPr lang="en-US" sz="2000" dirty="0"/>
              <a:t>(pin, value)</a:t>
            </a:r>
          </a:p>
          <a:p>
            <a:r>
              <a:rPr lang="en-US" sz="2000" b="1" dirty="0"/>
              <a:t>Parameters</a:t>
            </a:r>
          </a:p>
          <a:p>
            <a:r>
              <a:rPr lang="en-US" sz="2000" dirty="0"/>
              <a:t>pin: the pin to write to. Allowed data types: int.</a:t>
            </a:r>
            <a:br>
              <a:rPr lang="en-US" sz="2000" dirty="0"/>
            </a:br>
            <a:r>
              <a:rPr lang="en-US" sz="2000" dirty="0"/>
              <a:t>value: the duty cycle: between 0 (always off) and 255 (always on). Allowed data types: </a:t>
            </a:r>
            <a:r>
              <a:rPr lang="en-US" sz="2000" dirty="0" err="1" smtClean="0"/>
              <a:t>int</a:t>
            </a:r>
            <a:endParaRPr lang="en-US" sz="2000" dirty="0" smtClean="0"/>
          </a:p>
          <a:p>
            <a:pPr marL="0" indent="0">
              <a:buNone/>
            </a:pPr>
            <a:endParaRPr lang="en-US" sz="2000" dirty="0"/>
          </a:p>
        </p:txBody>
      </p:sp>
    </p:spTree>
    <p:extLst>
      <p:ext uri="{BB962C8B-B14F-4D97-AF65-F5344CB8AC3E}">
        <p14:creationId xmlns:p14="http://schemas.microsoft.com/office/powerpoint/2010/main" val="214963594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Write</a:t>
            </a:r>
            <a:endParaRPr lang="id-ID" dirty="0"/>
          </a:p>
        </p:txBody>
      </p:sp>
      <p:sp>
        <p:nvSpPr>
          <p:cNvPr id="3" name="Content Placeholder 2"/>
          <p:cNvSpPr>
            <a:spLocks noGrp="1"/>
          </p:cNvSpPr>
          <p:nvPr>
            <p:ph sz="quarter" idx="17"/>
          </p:nvPr>
        </p:nvSpPr>
        <p:spPr/>
        <p:txBody>
          <a:bodyPr/>
          <a:lstStyle/>
          <a:p>
            <a:r>
              <a:rPr lang="en-US" sz="2000" b="1" dirty="0"/>
              <a:t>Description</a:t>
            </a:r>
          </a:p>
          <a:p>
            <a:r>
              <a:rPr lang="en-US" sz="2000" dirty="0"/>
              <a:t>Writes an analog value (</a:t>
            </a:r>
            <a:r>
              <a:rPr lang="en-US" sz="2000" dirty="0">
                <a:hlinkClick r:id="rId2"/>
              </a:rPr>
              <a:t>PWM wave</a:t>
            </a:r>
            <a:r>
              <a:rPr lang="en-US" sz="2000" dirty="0"/>
              <a:t>) to a pin. Can be used to light a LED at varying </a:t>
            </a:r>
            <a:r>
              <a:rPr lang="en-US" sz="2000" dirty="0" err="1"/>
              <a:t>brightnesses</a:t>
            </a:r>
            <a:r>
              <a:rPr lang="en-US" sz="2000" dirty="0"/>
              <a:t> or drive a motor at various speeds. After a call to </a:t>
            </a:r>
            <a:r>
              <a:rPr lang="en-US" sz="2000" dirty="0" err="1"/>
              <a:t>analogWrite</a:t>
            </a:r>
            <a:r>
              <a:rPr lang="en-US" sz="2000" dirty="0"/>
              <a:t>(), the pin will generate a steady square wave of the specified duty cycle until the next call to </a:t>
            </a:r>
            <a:r>
              <a:rPr lang="en-US" sz="2000" dirty="0" err="1"/>
              <a:t>analogWrite</a:t>
            </a:r>
            <a:r>
              <a:rPr lang="en-US" sz="2000" dirty="0"/>
              <a:t>() (or a call to </a:t>
            </a:r>
            <a:r>
              <a:rPr lang="en-US" sz="2000" dirty="0" err="1"/>
              <a:t>digitalRead</a:t>
            </a:r>
            <a:r>
              <a:rPr lang="en-US" sz="2000" dirty="0"/>
              <a:t>() or </a:t>
            </a:r>
            <a:r>
              <a:rPr lang="en-US" sz="2000" dirty="0" err="1"/>
              <a:t>digitalWrite</a:t>
            </a:r>
            <a:r>
              <a:rPr lang="en-US" sz="2000" dirty="0"/>
              <a:t>()) on the same pin. </a:t>
            </a:r>
            <a:endParaRPr lang="en-US" sz="2000" dirty="0" smtClean="0"/>
          </a:p>
          <a:p>
            <a:r>
              <a:rPr lang="en-US" sz="2000" dirty="0" smtClean="0"/>
              <a:t>On </a:t>
            </a:r>
            <a:r>
              <a:rPr lang="en-US" sz="2000" dirty="0"/>
              <a:t>most </a:t>
            </a:r>
            <a:r>
              <a:rPr lang="en-US" sz="2000" dirty="0" err="1"/>
              <a:t>Arduino</a:t>
            </a:r>
            <a:r>
              <a:rPr lang="en-US" sz="2000" dirty="0"/>
              <a:t> boards (those with the ATmega168 or ATmega328P), this function works on pins 3, 5, 6, 9, 10, and 11. </a:t>
            </a:r>
            <a:endParaRPr lang="en-US" sz="2000" dirty="0" smtClean="0"/>
          </a:p>
          <a:p>
            <a:r>
              <a:rPr lang="en-US" sz="2000" dirty="0" smtClean="0"/>
              <a:t>You </a:t>
            </a:r>
            <a:r>
              <a:rPr lang="en-US" sz="2000" dirty="0"/>
              <a:t>do not need to call </a:t>
            </a:r>
            <a:r>
              <a:rPr lang="en-US" sz="2000" dirty="0" err="1"/>
              <a:t>pinMode</a:t>
            </a:r>
            <a:r>
              <a:rPr lang="en-US" sz="2000" dirty="0"/>
              <a:t>() to set the pin as an output before calling </a:t>
            </a:r>
            <a:r>
              <a:rPr lang="en-US" sz="2000" dirty="0" err="1"/>
              <a:t>analogWrite</a:t>
            </a:r>
            <a:r>
              <a:rPr lang="en-US" sz="2000" dirty="0"/>
              <a:t>().</a:t>
            </a:r>
            <a:br>
              <a:rPr lang="en-US" sz="2000" dirty="0"/>
            </a:br>
            <a:r>
              <a:rPr lang="en-US" sz="2000" dirty="0"/>
              <a:t>The </a:t>
            </a:r>
            <a:r>
              <a:rPr lang="en-US" sz="2000" dirty="0" err="1"/>
              <a:t>analogWrite</a:t>
            </a:r>
            <a:r>
              <a:rPr lang="en-US" sz="2000" dirty="0"/>
              <a:t> function has nothing to do with the analog pins or the </a:t>
            </a:r>
            <a:r>
              <a:rPr lang="en-US" sz="2000" dirty="0" err="1"/>
              <a:t>analogRead</a:t>
            </a:r>
            <a:r>
              <a:rPr lang="en-US" sz="2000" dirty="0"/>
              <a:t> function.</a:t>
            </a:r>
          </a:p>
          <a:p>
            <a:pPr marL="0" indent="0">
              <a:buNone/>
            </a:pPr>
            <a:endParaRPr lang="en-US" sz="2000" dirty="0"/>
          </a:p>
        </p:txBody>
      </p:sp>
    </p:spTree>
    <p:extLst>
      <p:ext uri="{BB962C8B-B14F-4D97-AF65-F5344CB8AC3E}">
        <p14:creationId xmlns:p14="http://schemas.microsoft.com/office/powerpoint/2010/main" val="75857120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What’s Arduino?</a:t>
            </a:r>
            <a:endParaRPr lang="id-ID" dirty="0"/>
          </a:p>
        </p:txBody>
      </p:sp>
      <p:sp>
        <p:nvSpPr>
          <p:cNvPr id="3" name="Content Placeholder 2"/>
          <p:cNvSpPr>
            <a:spLocks noGrp="1"/>
          </p:cNvSpPr>
          <p:nvPr>
            <p:ph sz="quarter" idx="17"/>
          </p:nvPr>
        </p:nvSpPr>
        <p:spPr/>
        <p:txBody>
          <a:bodyPr/>
          <a:lstStyle/>
          <a:p>
            <a:endParaRPr lang="id-ID"/>
          </a:p>
        </p:txBody>
      </p:sp>
      <p:pic>
        <p:nvPicPr>
          <p:cNvPr id="4" name="Picture 3"/>
          <p:cNvPicPr>
            <a:picLocks noChangeAspect="1"/>
          </p:cNvPicPr>
          <p:nvPr/>
        </p:nvPicPr>
        <p:blipFill>
          <a:blip r:embed="rId2"/>
          <a:stretch>
            <a:fillRect/>
          </a:stretch>
        </p:blipFill>
        <p:spPr>
          <a:xfrm>
            <a:off x="76200" y="1981200"/>
            <a:ext cx="9123134" cy="3962400"/>
          </a:xfrm>
          <a:prstGeom prst="rect">
            <a:avLst/>
          </a:prstGeom>
        </p:spPr>
      </p:pic>
    </p:spTree>
    <p:extLst>
      <p:ext uri="{BB962C8B-B14F-4D97-AF65-F5344CB8AC3E}">
        <p14:creationId xmlns:p14="http://schemas.microsoft.com/office/powerpoint/2010/main" val="361245753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 : Arduino</a:t>
            </a:r>
            <a:endParaRPr lang="id-ID" dirty="0"/>
          </a:p>
        </p:txBody>
      </p:sp>
      <p:sp>
        <p:nvSpPr>
          <p:cNvPr id="3" name="Content Placeholder 2"/>
          <p:cNvSpPr>
            <a:spLocks noGrp="1"/>
          </p:cNvSpPr>
          <p:nvPr>
            <p:ph sz="quarter" idx="17"/>
          </p:nvPr>
        </p:nvSpPr>
        <p:spPr/>
        <p:txBody>
          <a:bodyPr/>
          <a:lstStyle/>
          <a:p>
            <a:r>
              <a:rPr lang="id-ID" b="1" dirty="0"/>
              <a:t>Arduino </a:t>
            </a:r>
            <a:r>
              <a:rPr lang="id-ID" dirty="0" smtClean="0"/>
              <a:t>: sebuah </a:t>
            </a:r>
            <a:r>
              <a:rPr lang="id-ID" i="1" dirty="0"/>
              <a:t>platform </a:t>
            </a:r>
            <a:r>
              <a:rPr lang="id-ID" dirty="0"/>
              <a:t>dari </a:t>
            </a:r>
            <a:r>
              <a:rPr lang="id-ID" i="1" dirty="0"/>
              <a:t>physical computing </a:t>
            </a:r>
            <a:r>
              <a:rPr lang="id-ID" dirty="0"/>
              <a:t>yang bersifat </a:t>
            </a:r>
            <a:r>
              <a:rPr lang="id-ID" i="1" dirty="0"/>
              <a:t>open source</a:t>
            </a:r>
            <a:r>
              <a:rPr lang="id-ID" dirty="0"/>
              <a:t>. </a:t>
            </a:r>
            <a:endParaRPr lang="id-ID" dirty="0" smtClean="0"/>
          </a:p>
          <a:p>
            <a:endParaRPr lang="id-ID" dirty="0" smtClean="0"/>
          </a:p>
          <a:p>
            <a:r>
              <a:rPr lang="id-ID" dirty="0" smtClean="0"/>
              <a:t>Platform </a:t>
            </a:r>
            <a:r>
              <a:rPr lang="id-ID" dirty="0" smtClean="0">
                <a:sym typeface="Wingdings" panose="05000000000000000000" pitchFamily="2" charset="2"/>
              </a:rPr>
              <a:t> </a:t>
            </a:r>
            <a:r>
              <a:rPr lang="id-ID" dirty="0" smtClean="0"/>
              <a:t>Arduino disebut platform karena tidak </a:t>
            </a:r>
            <a:r>
              <a:rPr lang="id-ID" dirty="0"/>
              <a:t>hanya sekedar sebuah alat pengembangan, tetapi </a:t>
            </a:r>
            <a:r>
              <a:rPr lang="id-ID" dirty="0" smtClean="0"/>
              <a:t>juga sebagai kombinasi </a:t>
            </a:r>
            <a:r>
              <a:rPr lang="id-ID" dirty="0"/>
              <a:t>dari hardware, bahasa pemrograman dan </a:t>
            </a:r>
            <a:r>
              <a:rPr lang="id-ID" b="1" dirty="0"/>
              <a:t>Integrated Development Environment (</a:t>
            </a:r>
            <a:r>
              <a:rPr lang="id-ID" b="1" dirty="0" smtClean="0"/>
              <a:t>IDE</a:t>
            </a:r>
            <a:r>
              <a:rPr lang="id-ID" dirty="0" smtClean="0"/>
              <a:t>. </a:t>
            </a:r>
            <a:endParaRPr lang="id-ID" dirty="0"/>
          </a:p>
          <a:p>
            <a:endParaRPr lang="id-ID" dirty="0"/>
          </a:p>
        </p:txBody>
      </p:sp>
    </p:spTree>
    <p:extLst>
      <p:ext uri="{BB962C8B-B14F-4D97-AF65-F5344CB8AC3E}">
        <p14:creationId xmlns:p14="http://schemas.microsoft.com/office/powerpoint/2010/main" val="48779434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7"/>
          </p:nvPr>
        </p:nvSpPr>
        <p:spPr/>
        <p:txBody>
          <a:bodyPr/>
          <a:lstStyle/>
          <a:p>
            <a:endParaRPr lang="id-ID" dirty="0"/>
          </a:p>
        </p:txBody>
      </p:sp>
      <p:pic>
        <p:nvPicPr>
          <p:cNvPr id="4" name="Picture 3"/>
          <p:cNvPicPr>
            <a:picLocks noChangeAspect="1"/>
          </p:cNvPicPr>
          <p:nvPr/>
        </p:nvPicPr>
        <p:blipFill>
          <a:blip r:embed="rId2"/>
          <a:stretch>
            <a:fillRect/>
          </a:stretch>
        </p:blipFill>
        <p:spPr>
          <a:xfrm>
            <a:off x="609600" y="2057400"/>
            <a:ext cx="3768529" cy="2971800"/>
          </a:xfrm>
          <a:prstGeom prst="rect">
            <a:avLst/>
          </a:prstGeom>
        </p:spPr>
      </p:pic>
      <p:pic>
        <p:nvPicPr>
          <p:cNvPr id="5" name="Picture 4"/>
          <p:cNvPicPr>
            <a:picLocks noChangeAspect="1"/>
          </p:cNvPicPr>
          <p:nvPr/>
        </p:nvPicPr>
        <p:blipFill>
          <a:blip r:embed="rId3"/>
          <a:stretch>
            <a:fillRect/>
          </a:stretch>
        </p:blipFill>
        <p:spPr>
          <a:xfrm>
            <a:off x="5105400" y="1905000"/>
            <a:ext cx="2800351" cy="3567513"/>
          </a:xfrm>
          <a:prstGeom prst="rect">
            <a:avLst/>
          </a:prstGeom>
        </p:spPr>
      </p:pic>
    </p:spTree>
    <p:extLst>
      <p:ext uri="{BB962C8B-B14F-4D97-AF65-F5344CB8AC3E}">
        <p14:creationId xmlns:p14="http://schemas.microsoft.com/office/powerpoint/2010/main" val="2758540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7"/>
          </p:nvPr>
        </p:nvSpPr>
        <p:spPr/>
        <p:txBody>
          <a:bodyPr/>
          <a:lstStyle/>
          <a:p>
            <a:pPr lvl="0"/>
            <a:r>
              <a:rPr lang="id-ID" i="1" dirty="0"/>
              <a:t>Universal Asynchronous Receiver/Transmitter (UART) </a:t>
            </a:r>
            <a:r>
              <a:rPr lang="id-ID" dirty="0"/>
              <a:t>adalah antar muka yang digunakan untuk komunikasi serial seperti pada RS-232, RS-422 dan RS-485. </a:t>
            </a:r>
          </a:p>
          <a:p>
            <a:pPr lvl="0"/>
            <a:r>
              <a:rPr lang="id-ID" dirty="0"/>
              <a:t>2KB RAM pada memory kerja bersifat </a:t>
            </a:r>
            <a:r>
              <a:rPr lang="id-ID" i="1" dirty="0"/>
              <a:t>volatile </a:t>
            </a:r>
            <a:r>
              <a:rPr lang="id-ID" dirty="0"/>
              <a:t>(hilang saat daya dimatikan), digunakan oleh variable-variabel di dalam program. </a:t>
            </a:r>
          </a:p>
          <a:p>
            <a:pPr lvl="0"/>
            <a:r>
              <a:rPr lang="id-ID" dirty="0"/>
              <a:t>32KB RAM flash memory bersifat </a:t>
            </a:r>
            <a:r>
              <a:rPr lang="id-ID" i="1" dirty="0"/>
              <a:t>non-volatile</a:t>
            </a:r>
            <a:r>
              <a:rPr lang="id-ID" dirty="0"/>
              <a:t>, digunakan untuk menyimpan program yang dimuat dari komputer. Selain program, flash memory juga menyimpan </a:t>
            </a:r>
            <a:r>
              <a:rPr lang="id-ID" i="1" dirty="0"/>
              <a:t>bootloader</a:t>
            </a:r>
            <a:r>
              <a:rPr lang="id-ID" dirty="0"/>
              <a:t>. </a:t>
            </a:r>
            <a:r>
              <a:rPr lang="id-ID" b="1" dirty="0"/>
              <a:t>Bootloader </a:t>
            </a:r>
            <a:r>
              <a:rPr lang="id-ID" dirty="0"/>
              <a:t>adalah program inisiasi yang ukurannya kecil, dijalankan oleh CPU saat daya dihidupkan. Setelah bootloader selesai dijalankan, berikutnya program di dalam RAM akan dieksekusi. </a:t>
            </a:r>
          </a:p>
          <a:p>
            <a:endParaRPr lang="id-ID" dirty="0"/>
          </a:p>
        </p:txBody>
      </p:sp>
    </p:spTree>
    <p:extLst>
      <p:ext uri="{BB962C8B-B14F-4D97-AF65-F5344CB8AC3E}">
        <p14:creationId xmlns:p14="http://schemas.microsoft.com/office/powerpoint/2010/main" val="49303264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7"/>
          </p:nvPr>
        </p:nvSpPr>
        <p:spPr/>
        <p:txBody>
          <a:bodyPr/>
          <a:lstStyle/>
          <a:p>
            <a:pPr lvl="0"/>
            <a:r>
              <a:rPr lang="id-ID" dirty="0"/>
              <a:t>1KB EEPROM bersifat non-volatile, digunakan untuk menyimpan data yang tidak boleh hilang saat daya dimatikan. Tidak digunakan pada papan Arduino. </a:t>
            </a:r>
          </a:p>
          <a:p>
            <a:pPr lvl="0"/>
            <a:r>
              <a:rPr lang="id-ID" i="1" dirty="0"/>
              <a:t>Central Processing Unit (CPU)</a:t>
            </a:r>
            <a:r>
              <a:rPr lang="id-ID" dirty="0"/>
              <a:t>, bagian dari microcontroller untuk menjalankan setiap instruksi dari program. </a:t>
            </a:r>
          </a:p>
          <a:p>
            <a:pPr lvl="0"/>
            <a:r>
              <a:rPr lang="id-ID" dirty="0"/>
              <a:t>Port input/output, pin-pin untuk menerima data (input) digital atau analog, dan mengeluarkan data (output) digital atau analog. </a:t>
            </a:r>
          </a:p>
          <a:p>
            <a:pPr lvl="0"/>
            <a:r>
              <a:rPr lang="id-ID" dirty="0"/>
              <a:t>Setelah mengenal bagian-bagian utama dari microcontroller ATmega sebagai komponen utama, selanjutnya kita akan mengenal bagian-bagian dari papan Arduino itu sendiri. </a:t>
            </a:r>
          </a:p>
          <a:p>
            <a:endParaRPr lang="id-ID" dirty="0"/>
          </a:p>
        </p:txBody>
      </p:sp>
    </p:spTree>
    <p:extLst>
      <p:ext uri="{BB962C8B-B14F-4D97-AF65-F5344CB8AC3E}">
        <p14:creationId xmlns:p14="http://schemas.microsoft.com/office/powerpoint/2010/main" val="134248393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Bagian Arduino</a:t>
            </a:r>
            <a:endParaRPr lang="id-ID" dirty="0"/>
          </a:p>
        </p:txBody>
      </p:sp>
      <p:sp>
        <p:nvSpPr>
          <p:cNvPr id="3" name="Content Placeholder 2"/>
          <p:cNvSpPr>
            <a:spLocks noGrp="1"/>
          </p:cNvSpPr>
          <p:nvPr>
            <p:ph sz="quarter" idx="17"/>
          </p:nvPr>
        </p:nvSpPr>
        <p:spPr>
          <a:xfrm>
            <a:off x="4038600" y="1370013"/>
            <a:ext cx="4638677" cy="4878387"/>
          </a:xfrm>
        </p:spPr>
        <p:txBody>
          <a:bodyPr/>
          <a:lstStyle/>
          <a:p>
            <a:r>
              <a:rPr lang="id-ID" dirty="0"/>
              <a:t>14 PIN INPUT/OUTPUT DIGITAL (0-13) </a:t>
            </a:r>
            <a:endParaRPr lang="id-ID" dirty="0" smtClean="0"/>
          </a:p>
          <a:p>
            <a:r>
              <a:rPr lang="en-US" dirty="0"/>
              <a:t>6 PIN ANALOG INPUT (A0-A5) </a:t>
            </a:r>
            <a:endParaRPr lang="id-ID" dirty="0" smtClean="0"/>
          </a:p>
          <a:p>
            <a:r>
              <a:rPr lang="id-ID" dirty="0" smtClean="0"/>
              <a:t>USB</a:t>
            </a:r>
          </a:p>
          <a:p>
            <a:r>
              <a:rPr lang="id-ID" dirty="0"/>
              <a:t>IC 1 – Microcontroller Atmega </a:t>
            </a:r>
          </a:p>
          <a:p>
            <a:pPr lvl="1"/>
            <a:r>
              <a:rPr lang="id-ID" sz="1800" dirty="0"/>
              <a:t>Komponen utama dari papan Arduino, di dalamnya terdapat CPU, ROM dan RAM. Jika hendak disuplai dengan sumber daya eksternal, papan Arduino dapat diberikan tegangan DC ANTARA 9-12V. </a:t>
            </a:r>
          </a:p>
          <a:p>
            <a:endParaRPr lang="id-ID" dirty="0"/>
          </a:p>
        </p:txBody>
      </p:sp>
      <p:pic>
        <p:nvPicPr>
          <p:cNvPr id="4" name="Picture 3"/>
          <p:cNvPicPr>
            <a:picLocks noChangeAspect="1"/>
          </p:cNvPicPr>
          <p:nvPr/>
        </p:nvPicPr>
        <p:blipFill>
          <a:blip r:embed="rId2"/>
          <a:stretch>
            <a:fillRect/>
          </a:stretch>
        </p:blipFill>
        <p:spPr>
          <a:xfrm>
            <a:off x="0" y="2362200"/>
            <a:ext cx="3875149" cy="2743200"/>
          </a:xfrm>
          <a:prstGeom prst="rect">
            <a:avLst/>
          </a:prstGeom>
        </p:spPr>
      </p:pic>
    </p:spTree>
    <p:extLst>
      <p:ext uri="{BB962C8B-B14F-4D97-AF65-F5344CB8AC3E}">
        <p14:creationId xmlns:p14="http://schemas.microsoft.com/office/powerpoint/2010/main" val="88248433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SOFTWARE ARDUINO </a:t>
            </a:r>
          </a:p>
        </p:txBody>
      </p:sp>
      <p:sp>
        <p:nvSpPr>
          <p:cNvPr id="3" name="Content Placeholder 2"/>
          <p:cNvSpPr>
            <a:spLocks noGrp="1"/>
          </p:cNvSpPr>
          <p:nvPr>
            <p:ph sz="quarter" idx="17"/>
          </p:nvPr>
        </p:nvSpPr>
        <p:spPr/>
        <p:txBody>
          <a:bodyPr/>
          <a:lstStyle/>
          <a:p>
            <a:pPr lvl="0"/>
            <a:r>
              <a:rPr lang="id-ID" i="1" dirty="0"/>
              <a:t>Editor </a:t>
            </a:r>
            <a:r>
              <a:rPr lang="id-ID" dirty="0"/>
              <a:t>program, sebuah window yang memungkinkan pengguna menulis dan mengedit program dalam bahasa Processing. </a:t>
            </a:r>
          </a:p>
          <a:p>
            <a:pPr lvl="0"/>
            <a:r>
              <a:rPr lang="id-ID" i="1" dirty="0"/>
              <a:t>Compiler</a:t>
            </a:r>
            <a:r>
              <a:rPr lang="id-ID" dirty="0"/>
              <a:t>, sebuah modul yang mengubah kode program (bahasa Processing) menjadi kode biner. Bagaimanapun sebuah microcontroller tidak akan bisa memahami bahasa Processing. Yang bisa dipahami oleh microcontroller adalah kode biner. Itulah sebabnya compiler diperlukan dalam hal ini. </a:t>
            </a:r>
          </a:p>
          <a:p>
            <a:pPr lvl="0"/>
            <a:r>
              <a:rPr lang="id-ID" i="1" dirty="0"/>
              <a:t>Uploader</a:t>
            </a:r>
            <a:r>
              <a:rPr lang="id-ID" dirty="0"/>
              <a:t>, sebuah modul yang memuat kode biner dari Jomputer ke dalam memory di dalam papan Arduino. </a:t>
            </a:r>
          </a:p>
          <a:p>
            <a:pPr lvl="0"/>
            <a:r>
              <a:rPr lang="id-ID" dirty="0"/>
              <a:t>Menginstall driver Arduino </a:t>
            </a:r>
          </a:p>
          <a:p>
            <a:pPr lvl="0"/>
            <a:r>
              <a:rPr lang="id-ID" dirty="0"/>
              <a:t>Menguji koneksi komputer dan papan Arduino </a:t>
            </a:r>
          </a:p>
          <a:p>
            <a:endParaRPr lang="id-ID" dirty="0"/>
          </a:p>
        </p:txBody>
      </p:sp>
    </p:spTree>
    <p:extLst>
      <p:ext uri="{BB962C8B-B14F-4D97-AF65-F5344CB8AC3E}">
        <p14:creationId xmlns:p14="http://schemas.microsoft.com/office/powerpoint/2010/main" val="119231211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err="1"/>
              <a:t>Pendukung</a:t>
            </a:r>
            <a:endParaRPr lang="en-US" dirty="0"/>
          </a:p>
        </p:txBody>
      </p:sp>
      <p:sp>
        <p:nvSpPr>
          <p:cNvPr id="3" name="Content Placeholder 2"/>
          <p:cNvSpPr>
            <a:spLocks noGrp="1"/>
          </p:cNvSpPr>
          <p:nvPr>
            <p:ph sz="quarter" idx="17"/>
          </p:nvPr>
        </p:nvSpPr>
        <p:spPr/>
        <p:txBody>
          <a:bodyPr/>
          <a:lstStyle/>
          <a:p>
            <a:r>
              <a:rPr lang="en-US" dirty="0"/>
              <a:t>Arduino IDE</a:t>
            </a:r>
          </a:p>
        </p:txBody>
      </p:sp>
      <p:sp>
        <p:nvSpPr>
          <p:cNvPr id="4" name="Text Placeholder 5"/>
          <p:cNvSpPr txBox="1">
            <a:spLocks/>
          </p:cNvSpPr>
          <p:nvPr/>
        </p:nvSpPr>
        <p:spPr>
          <a:xfrm>
            <a:off x="312081" y="6096001"/>
            <a:ext cx="8365196" cy="304800"/>
          </a:xfrm>
          <a:prstGeom prst="rect">
            <a:avLst/>
          </a:prstGeom>
        </p:spPr>
        <p:txBody>
          <a:bodyPr vert="horz" lIns="0" tIns="45720" rIns="91440" bIns="45720" rtlCol="0" anchor="ctr"/>
          <a:lstStyle>
            <a:defPPr>
              <a:defRPr lang="en-US"/>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C00000"/>
                </a:solidFill>
              </a:rPr>
              <a:t>https://</a:t>
            </a:r>
            <a:r>
              <a:rPr lang="en-US" dirty="0" err="1">
                <a:solidFill>
                  <a:srgbClr val="C00000"/>
                </a:solidFill>
              </a:rPr>
              <a:t>learn.sparkfun.com</a:t>
            </a:r>
            <a:r>
              <a:rPr lang="en-US" dirty="0">
                <a:solidFill>
                  <a:srgbClr val="C00000"/>
                </a:solidFill>
              </a:rPr>
              <a:t>/tutorials/what-is-an-</a:t>
            </a:r>
            <a:r>
              <a:rPr lang="en-US" dirty="0" err="1">
                <a:solidFill>
                  <a:srgbClr val="C00000"/>
                </a:solidFill>
              </a:rPr>
              <a:t>arduino</a:t>
            </a:r>
            <a:endParaRPr lang="en-US"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370013"/>
            <a:ext cx="4401412" cy="4679263"/>
          </a:xfrm>
          <a:prstGeom prst="rect">
            <a:avLst/>
          </a:prstGeom>
        </p:spPr>
      </p:pic>
    </p:spTree>
    <p:extLst>
      <p:ext uri="{BB962C8B-B14F-4D97-AF65-F5344CB8AC3E}">
        <p14:creationId xmlns:p14="http://schemas.microsoft.com/office/powerpoint/2010/main" val="33623729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_informatika_slid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Informatika - SC</Template>
  <TotalTime>2711</TotalTime>
  <Words>958</Words>
  <Application>Microsoft Office PowerPoint</Application>
  <PresentationFormat>On-screen Show (4:3)</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template_informatika_slide</vt:lpstr>
      <vt:lpstr>DPH3D4 Pemrograman Berbasis Sensor</vt:lpstr>
      <vt:lpstr>What’s Arduino?</vt:lpstr>
      <vt:lpstr>Pendahuluan : Arduino</vt:lpstr>
      <vt:lpstr>PowerPoint Presentation</vt:lpstr>
      <vt:lpstr>PowerPoint Presentation</vt:lpstr>
      <vt:lpstr>PowerPoint Presentation</vt:lpstr>
      <vt:lpstr>Bagian Arduino</vt:lpstr>
      <vt:lpstr>SOFTWARE ARDUINO </vt:lpstr>
      <vt:lpstr>Software Pendukung</vt:lpstr>
      <vt:lpstr>Software Pendukung</vt:lpstr>
      <vt:lpstr>Software Pendukung</vt:lpstr>
      <vt:lpstr>RENCANA PRAKTIKUM</vt:lpstr>
      <vt:lpstr>PowerPoint Presentation</vt:lpstr>
      <vt:lpstr>Arduino Pins</vt:lpstr>
      <vt:lpstr>Pin Mode</vt:lpstr>
      <vt:lpstr>Digital Write &amp; Read</vt:lpstr>
      <vt:lpstr>Analog Write</vt:lpstr>
      <vt:lpstr>Analog Write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Assisted Learning (CAL) Untuk Anak-anak Berkebutuhan Khusus</dc:title>
  <dc:creator>MHI</dc:creator>
  <cp:lastModifiedBy>roy</cp:lastModifiedBy>
  <cp:revision>127</cp:revision>
  <dcterms:created xsi:type="dcterms:W3CDTF">2006-08-16T00:00:00Z</dcterms:created>
  <dcterms:modified xsi:type="dcterms:W3CDTF">2018-08-19T12:02:28Z</dcterms:modified>
</cp:coreProperties>
</file>